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2" r:id="rId6"/>
    <p:sldId id="260" r:id="rId7"/>
    <p:sldId id="273" r:id="rId8"/>
    <p:sldId id="261" r:id="rId9"/>
    <p:sldId id="262" r:id="rId10"/>
    <p:sldId id="278" r:id="rId11"/>
    <p:sldId id="277" r:id="rId12"/>
    <p:sldId id="279" r:id="rId13"/>
    <p:sldId id="275" r:id="rId14"/>
    <p:sldId id="276" r:id="rId15"/>
    <p:sldId id="263" r:id="rId16"/>
    <p:sldId id="264" r:id="rId17"/>
    <p:sldId id="265" r:id="rId18"/>
    <p:sldId id="268" r:id="rId19"/>
    <p:sldId id="266" r:id="rId20"/>
    <p:sldId id="267" r:id="rId21"/>
    <p:sldId id="270" r:id="rId22"/>
    <p:sldId id="281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77835-00E2-4072-BEA0-78EB96443349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24451-EA54-4E52-98D9-DD7AC5D7AD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0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4451-EA54-4E52-98D9-DD7AC5D7ADC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42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4451-EA54-4E52-98D9-DD7AC5D7ADC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78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4451-EA54-4E52-98D9-DD7AC5D7ADC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43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4451-EA54-4E52-98D9-DD7AC5D7ADC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40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4451-EA54-4E52-98D9-DD7AC5D7ADC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87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4451-EA54-4E52-98D9-DD7AC5D7ADC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24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4451-EA54-4E52-98D9-DD7AC5D7ADC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14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4451-EA54-4E52-98D9-DD7AC5D7ADC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51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4451-EA54-4E52-98D9-DD7AC5D7ADC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56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4451-EA54-4E52-98D9-DD7AC5D7ADC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12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4451-EA54-4E52-98D9-DD7AC5D7ADC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548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4451-EA54-4E52-98D9-DD7AC5D7ADC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50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4451-EA54-4E52-98D9-DD7AC5D7ADC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96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4451-EA54-4E52-98D9-DD7AC5D7ADC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4451-EA54-4E52-98D9-DD7AC5D7ADC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2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4451-EA54-4E52-98D9-DD7AC5D7ADC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06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4451-EA54-4E52-98D9-DD7AC5D7ADC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6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4451-EA54-4E52-98D9-DD7AC5D7ADC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33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4451-EA54-4E52-98D9-DD7AC5D7ADC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89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4451-EA54-4E52-98D9-DD7AC5D7ADC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26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4451-EA54-4E52-98D9-DD7AC5D7ADC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9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4451-EA54-4E52-98D9-DD7AC5D7ADC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8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A812-F31E-4702-A441-C3FF45BF36F8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39AC-18D9-4410-B627-6551217652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A812-F31E-4702-A441-C3FF45BF36F8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39AC-18D9-4410-B627-6551217652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A812-F31E-4702-A441-C3FF45BF36F8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39AC-18D9-4410-B627-6551217652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A812-F31E-4702-A441-C3FF45BF36F8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39AC-18D9-4410-B627-6551217652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A812-F31E-4702-A441-C3FF45BF36F8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39AC-18D9-4410-B627-6551217652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A812-F31E-4702-A441-C3FF45BF36F8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39AC-18D9-4410-B627-6551217652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A812-F31E-4702-A441-C3FF45BF36F8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39AC-18D9-4410-B627-6551217652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A812-F31E-4702-A441-C3FF45BF36F8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39AC-18D9-4410-B627-6551217652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A812-F31E-4702-A441-C3FF45BF36F8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39AC-18D9-4410-B627-6551217652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A812-F31E-4702-A441-C3FF45BF36F8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39AC-18D9-4410-B627-6551217652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A812-F31E-4702-A441-C3FF45BF36F8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8439AC-18D9-4410-B627-6551217652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3BA812-F31E-4702-A441-C3FF45BF36F8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8439AC-18D9-4410-B627-6551217652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Atoms, Elements and Compounds.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6781800" cy="587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48016"/>
            <a:ext cx="8229600" cy="1143000"/>
          </a:xfrm>
        </p:spPr>
        <p:txBody>
          <a:bodyPr/>
          <a:lstStyle/>
          <a:p>
            <a:r>
              <a:rPr lang="en-US" dirty="0" smtClean="0"/>
              <a:t>Properties of Matter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1285875" y="2232422"/>
            <a:ext cx="1009056" cy="35719"/>
          </a:xfrm>
          <a:custGeom>
            <a:avLst/>
            <a:gdLst/>
            <a:ahLst/>
            <a:cxnLst/>
            <a:rect l="0" t="0" r="0" b="0"/>
            <a:pathLst>
              <a:path w="1009056" h="35719">
                <a:moveTo>
                  <a:pt x="0" y="35718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35718"/>
                </a:lnTo>
                <a:lnTo>
                  <a:pt x="35719" y="35718"/>
                </a:lnTo>
                <a:lnTo>
                  <a:pt x="44648" y="35718"/>
                </a:lnTo>
                <a:lnTo>
                  <a:pt x="62508" y="35718"/>
                </a:lnTo>
                <a:lnTo>
                  <a:pt x="80367" y="35718"/>
                </a:lnTo>
                <a:lnTo>
                  <a:pt x="107156" y="35718"/>
                </a:lnTo>
                <a:lnTo>
                  <a:pt x="125016" y="35718"/>
                </a:lnTo>
                <a:lnTo>
                  <a:pt x="142875" y="35718"/>
                </a:lnTo>
                <a:lnTo>
                  <a:pt x="169664" y="26789"/>
                </a:lnTo>
                <a:lnTo>
                  <a:pt x="187523" y="26789"/>
                </a:lnTo>
                <a:lnTo>
                  <a:pt x="214313" y="26789"/>
                </a:lnTo>
                <a:lnTo>
                  <a:pt x="250031" y="26789"/>
                </a:lnTo>
                <a:lnTo>
                  <a:pt x="276820" y="26789"/>
                </a:lnTo>
                <a:lnTo>
                  <a:pt x="303609" y="26789"/>
                </a:lnTo>
                <a:lnTo>
                  <a:pt x="330398" y="26789"/>
                </a:lnTo>
                <a:lnTo>
                  <a:pt x="366117" y="26789"/>
                </a:lnTo>
                <a:lnTo>
                  <a:pt x="392906" y="26789"/>
                </a:lnTo>
                <a:lnTo>
                  <a:pt x="428625" y="26789"/>
                </a:lnTo>
                <a:lnTo>
                  <a:pt x="464344" y="26789"/>
                </a:lnTo>
                <a:lnTo>
                  <a:pt x="491133" y="26789"/>
                </a:lnTo>
                <a:lnTo>
                  <a:pt x="517922" y="17859"/>
                </a:lnTo>
                <a:lnTo>
                  <a:pt x="553641" y="17859"/>
                </a:lnTo>
                <a:lnTo>
                  <a:pt x="580430" y="17859"/>
                </a:lnTo>
                <a:lnTo>
                  <a:pt x="616148" y="17859"/>
                </a:lnTo>
                <a:lnTo>
                  <a:pt x="651867" y="17859"/>
                </a:lnTo>
                <a:lnTo>
                  <a:pt x="678656" y="17859"/>
                </a:lnTo>
                <a:lnTo>
                  <a:pt x="723305" y="17859"/>
                </a:lnTo>
                <a:lnTo>
                  <a:pt x="750094" y="17859"/>
                </a:lnTo>
                <a:lnTo>
                  <a:pt x="785813" y="17859"/>
                </a:lnTo>
                <a:lnTo>
                  <a:pt x="821531" y="17859"/>
                </a:lnTo>
                <a:lnTo>
                  <a:pt x="848320" y="17859"/>
                </a:lnTo>
                <a:lnTo>
                  <a:pt x="875109" y="17859"/>
                </a:lnTo>
                <a:lnTo>
                  <a:pt x="901898" y="8929"/>
                </a:lnTo>
                <a:lnTo>
                  <a:pt x="919758" y="8929"/>
                </a:lnTo>
                <a:lnTo>
                  <a:pt x="937617" y="0"/>
                </a:lnTo>
                <a:lnTo>
                  <a:pt x="964406" y="0"/>
                </a:lnTo>
                <a:lnTo>
                  <a:pt x="973336" y="0"/>
                </a:lnTo>
                <a:lnTo>
                  <a:pt x="991195" y="0"/>
                </a:lnTo>
                <a:lnTo>
                  <a:pt x="1000125" y="0"/>
                </a:lnTo>
                <a:lnTo>
                  <a:pt x="1009055" y="0"/>
                </a:lnTo>
                <a:lnTo>
                  <a:pt x="100905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321594" y="4589859"/>
            <a:ext cx="982266" cy="80368"/>
          </a:xfrm>
          <a:custGeom>
            <a:avLst/>
            <a:gdLst/>
            <a:ahLst/>
            <a:cxnLst/>
            <a:rect l="0" t="0" r="0" b="0"/>
            <a:pathLst>
              <a:path w="982266" h="80368">
                <a:moveTo>
                  <a:pt x="0" y="0"/>
                </a:move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116086" y="0"/>
                </a:lnTo>
                <a:lnTo>
                  <a:pt x="133945" y="8930"/>
                </a:lnTo>
                <a:lnTo>
                  <a:pt x="160734" y="8930"/>
                </a:lnTo>
                <a:lnTo>
                  <a:pt x="187523" y="8930"/>
                </a:lnTo>
                <a:lnTo>
                  <a:pt x="214312" y="17859"/>
                </a:lnTo>
                <a:lnTo>
                  <a:pt x="241101" y="17859"/>
                </a:lnTo>
                <a:lnTo>
                  <a:pt x="276820" y="17859"/>
                </a:lnTo>
                <a:lnTo>
                  <a:pt x="312539" y="26789"/>
                </a:lnTo>
                <a:lnTo>
                  <a:pt x="339328" y="26789"/>
                </a:lnTo>
                <a:lnTo>
                  <a:pt x="375047" y="26789"/>
                </a:lnTo>
                <a:lnTo>
                  <a:pt x="401836" y="35719"/>
                </a:lnTo>
                <a:lnTo>
                  <a:pt x="437554" y="35719"/>
                </a:lnTo>
                <a:lnTo>
                  <a:pt x="464344" y="35719"/>
                </a:lnTo>
                <a:lnTo>
                  <a:pt x="500062" y="44648"/>
                </a:lnTo>
                <a:lnTo>
                  <a:pt x="535781" y="44648"/>
                </a:lnTo>
                <a:lnTo>
                  <a:pt x="562570" y="44648"/>
                </a:lnTo>
                <a:lnTo>
                  <a:pt x="589359" y="44648"/>
                </a:lnTo>
                <a:lnTo>
                  <a:pt x="625078" y="44648"/>
                </a:lnTo>
                <a:lnTo>
                  <a:pt x="651867" y="53578"/>
                </a:lnTo>
                <a:lnTo>
                  <a:pt x="687586" y="53578"/>
                </a:lnTo>
                <a:lnTo>
                  <a:pt x="714375" y="53578"/>
                </a:lnTo>
                <a:lnTo>
                  <a:pt x="741164" y="53578"/>
                </a:lnTo>
                <a:lnTo>
                  <a:pt x="767953" y="53578"/>
                </a:lnTo>
                <a:lnTo>
                  <a:pt x="794742" y="53578"/>
                </a:lnTo>
                <a:lnTo>
                  <a:pt x="830461" y="62508"/>
                </a:lnTo>
                <a:lnTo>
                  <a:pt x="857250" y="62508"/>
                </a:lnTo>
                <a:lnTo>
                  <a:pt x="884039" y="62508"/>
                </a:lnTo>
                <a:lnTo>
                  <a:pt x="901898" y="71437"/>
                </a:lnTo>
                <a:lnTo>
                  <a:pt x="928687" y="71437"/>
                </a:lnTo>
                <a:lnTo>
                  <a:pt x="946547" y="71437"/>
                </a:lnTo>
                <a:lnTo>
                  <a:pt x="964406" y="80367"/>
                </a:lnTo>
                <a:lnTo>
                  <a:pt x="973336" y="80367"/>
                </a:lnTo>
                <a:lnTo>
                  <a:pt x="982265" y="80367"/>
                </a:lnTo>
                <a:lnTo>
                  <a:pt x="982265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Chemical properties</a:t>
            </a:r>
            <a:r>
              <a:rPr lang="en-US" dirty="0" smtClean="0"/>
              <a:t>:  are characteristics that can be observed when substances react with each other</a:t>
            </a:r>
          </a:p>
          <a:p>
            <a:pPr lvl="1"/>
            <a:r>
              <a:rPr lang="en-US" dirty="0" smtClean="0"/>
              <a:t>Table 1.2 page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48" y="0"/>
            <a:ext cx="8229600" cy="1143000"/>
          </a:xfrm>
        </p:spPr>
        <p:txBody>
          <a:bodyPr/>
          <a:lstStyle/>
          <a:p>
            <a:r>
              <a:rPr lang="en-US" dirty="0" smtClean="0"/>
              <a:t>Properties of Matter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9152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4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 1-2B:  A chemical Family (page 19)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Core Lab (page 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Physical and Chemical Properties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1.2: Theories vs.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Laws:</a:t>
            </a:r>
            <a:r>
              <a:rPr lang="en-US" dirty="0" smtClean="0"/>
              <a:t>  are descriptions of events, patterns, or relationships that have been observed over and over again.  They do not explain they just state what happens</a:t>
            </a:r>
          </a:p>
          <a:p>
            <a:pPr lvl="1"/>
            <a:r>
              <a:rPr lang="en-US" dirty="0" smtClean="0"/>
              <a:t>Laws are constant, they rarely change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Theories</a:t>
            </a:r>
            <a:r>
              <a:rPr lang="en-US" dirty="0" smtClean="0"/>
              <a:t>:  are explanations of observations that are supported by reliable evidence.  </a:t>
            </a:r>
          </a:p>
          <a:p>
            <a:pPr lvl="1"/>
            <a:r>
              <a:rPr lang="en-US" dirty="0" smtClean="0"/>
              <a:t>Sometimes theories are modified or rejected because they cannot support new evidence.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Atomic Theory:  </a:t>
            </a:r>
            <a:r>
              <a:rPr lang="en-US" dirty="0" smtClean="0"/>
              <a:t>the various descriptions of matter and how it behaves</a:t>
            </a:r>
          </a:p>
          <a:p>
            <a:endParaRPr lang="en-US" dirty="0" smtClean="0"/>
          </a:p>
          <a:p>
            <a:r>
              <a:rPr lang="en-US" b="1" dirty="0" smtClean="0"/>
              <a:t>Changes in Atomic Theory</a:t>
            </a:r>
          </a:p>
          <a:p>
            <a:pPr lvl="1"/>
            <a:r>
              <a:rPr lang="en-US" b="1" dirty="0" smtClean="0"/>
              <a:t>Empedocles:  </a:t>
            </a:r>
            <a:r>
              <a:rPr lang="en-US" dirty="0" smtClean="0"/>
              <a:t>2500 years ago, said that matter was made up of earth, air, wind and fire and was not based on any evidence </a:t>
            </a:r>
          </a:p>
          <a:p>
            <a:pPr lvl="1"/>
            <a:r>
              <a:rPr lang="en-US" b="1" dirty="0" smtClean="0"/>
              <a:t>Democritus: </a:t>
            </a:r>
            <a:r>
              <a:rPr lang="en-US" dirty="0" smtClean="0"/>
              <a:t> any substance when cut into smaller and smaller pieces, would eventually end up with a piece that could not be further divided (a piece called </a:t>
            </a:r>
            <a:r>
              <a:rPr lang="en-US" i="1" dirty="0" smtClean="0"/>
              <a:t>atomos</a:t>
            </a:r>
            <a:r>
              <a:rPr lang="en-US" dirty="0" smtClean="0"/>
              <a:t>).  </a:t>
            </a:r>
            <a:r>
              <a:rPr lang="en-US" b="1" dirty="0" smtClean="0"/>
              <a:t>Aristotle </a:t>
            </a:r>
            <a:r>
              <a:rPr lang="en-US" dirty="0" smtClean="0"/>
              <a:t>agreed with this theory</a:t>
            </a:r>
          </a:p>
          <a:p>
            <a:pPr lvl="2"/>
            <a:r>
              <a:rPr lang="en-US" dirty="0" smtClean="0"/>
              <a:t>No one challenged this idea for about 2000 years. Why?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634133" y="6206132"/>
            <a:ext cx="187524" cy="17860"/>
          </a:xfrm>
          <a:custGeom>
            <a:avLst/>
            <a:gdLst/>
            <a:ahLst/>
            <a:cxnLst/>
            <a:rect l="0" t="0" r="0" b="0"/>
            <a:pathLst>
              <a:path w="187524" h="1786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71437" y="0"/>
                </a:lnTo>
                <a:lnTo>
                  <a:pt x="89297" y="8930"/>
                </a:lnTo>
                <a:lnTo>
                  <a:pt x="107156" y="8930"/>
                </a:lnTo>
                <a:lnTo>
                  <a:pt x="133945" y="8930"/>
                </a:lnTo>
                <a:lnTo>
                  <a:pt x="151805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910953" y="6134695"/>
            <a:ext cx="133946" cy="178594"/>
          </a:xfrm>
          <a:custGeom>
            <a:avLst/>
            <a:gdLst/>
            <a:ahLst/>
            <a:cxnLst/>
            <a:rect l="0" t="0" r="0" b="0"/>
            <a:pathLst>
              <a:path w="133946" h="178594">
                <a:moveTo>
                  <a:pt x="17860" y="26789"/>
                </a:move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35718"/>
                </a:lnTo>
                <a:lnTo>
                  <a:pt x="35719" y="35718"/>
                </a:lnTo>
                <a:lnTo>
                  <a:pt x="35719" y="44648"/>
                </a:lnTo>
                <a:lnTo>
                  <a:pt x="35719" y="53578"/>
                </a:lnTo>
                <a:lnTo>
                  <a:pt x="35719" y="71437"/>
                </a:lnTo>
                <a:lnTo>
                  <a:pt x="35719" y="80367"/>
                </a:lnTo>
                <a:lnTo>
                  <a:pt x="35719" y="98226"/>
                </a:lnTo>
                <a:lnTo>
                  <a:pt x="26789" y="116085"/>
                </a:lnTo>
                <a:lnTo>
                  <a:pt x="26789" y="125015"/>
                </a:lnTo>
                <a:lnTo>
                  <a:pt x="26789" y="142875"/>
                </a:lnTo>
                <a:lnTo>
                  <a:pt x="26789" y="151804"/>
                </a:lnTo>
                <a:lnTo>
                  <a:pt x="17860" y="160734"/>
                </a:lnTo>
                <a:lnTo>
                  <a:pt x="17860" y="169664"/>
                </a:lnTo>
                <a:lnTo>
                  <a:pt x="17860" y="178593"/>
                </a:lnTo>
                <a:lnTo>
                  <a:pt x="17860" y="178593"/>
                </a:lnTo>
                <a:lnTo>
                  <a:pt x="8930" y="178593"/>
                </a:lnTo>
                <a:lnTo>
                  <a:pt x="8930" y="178593"/>
                </a:lnTo>
                <a:lnTo>
                  <a:pt x="8930" y="169664"/>
                </a:lnTo>
                <a:lnTo>
                  <a:pt x="8930" y="160734"/>
                </a:lnTo>
                <a:lnTo>
                  <a:pt x="0" y="142875"/>
                </a:lnTo>
                <a:lnTo>
                  <a:pt x="0" y="133945"/>
                </a:lnTo>
                <a:lnTo>
                  <a:pt x="8930" y="107156"/>
                </a:lnTo>
                <a:lnTo>
                  <a:pt x="8930" y="89296"/>
                </a:lnTo>
                <a:lnTo>
                  <a:pt x="8930" y="80367"/>
                </a:lnTo>
                <a:lnTo>
                  <a:pt x="17860" y="53578"/>
                </a:lnTo>
                <a:lnTo>
                  <a:pt x="17860" y="44648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9" y="8929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8929"/>
                </a:lnTo>
                <a:lnTo>
                  <a:pt x="98227" y="17859"/>
                </a:lnTo>
                <a:lnTo>
                  <a:pt x="107156" y="26789"/>
                </a:lnTo>
                <a:lnTo>
                  <a:pt x="116086" y="44648"/>
                </a:lnTo>
                <a:lnTo>
                  <a:pt x="116086" y="71437"/>
                </a:lnTo>
                <a:lnTo>
                  <a:pt x="125016" y="89296"/>
                </a:lnTo>
                <a:lnTo>
                  <a:pt x="125016" y="107156"/>
                </a:lnTo>
                <a:lnTo>
                  <a:pt x="133945" y="125015"/>
                </a:lnTo>
                <a:lnTo>
                  <a:pt x="133945" y="142875"/>
                </a:lnTo>
                <a:lnTo>
                  <a:pt x="133945" y="160734"/>
                </a:lnTo>
                <a:lnTo>
                  <a:pt x="133945" y="160734"/>
                </a:lnTo>
                <a:lnTo>
                  <a:pt x="133945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098477" y="6116835"/>
            <a:ext cx="98227" cy="205384"/>
          </a:xfrm>
          <a:custGeom>
            <a:avLst/>
            <a:gdLst/>
            <a:ahLst/>
            <a:cxnLst/>
            <a:rect l="0" t="0" r="0" b="0"/>
            <a:pathLst>
              <a:path w="98227" h="205384">
                <a:moveTo>
                  <a:pt x="26789" y="17860"/>
                </a:moveTo>
                <a:lnTo>
                  <a:pt x="26789" y="17860"/>
                </a:lnTo>
                <a:lnTo>
                  <a:pt x="26789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44649"/>
                </a:lnTo>
                <a:lnTo>
                  <a:pt x="8929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69664"/>
                </a:lnTo>
                <a:lnTo>
                  <a:pt x="8929" y="178594"/>
                </a:lnTo>
                <a:lnTo>
                  <a:pt x="17859" y="196453"/>
                </a:lnTo>
                <a:lnTo>
                  <a:pt x="26789" y="205383"/>
                </a:lnTo>
                <a:lnTo>
                  <a:pt x="35718" y="205383"/>
                </a:lnTo>
                <a:lnTo>
                  <a:pt x="44648" y="205383"/>
                </a:lnTo>
                <a:lnTo>
                  <a:pt x="62507" y="196453"/>
                </a:lnTo>
                <a:lnTo>
                  <a:pt x="71437" y="178594"/>
                </a:lnTo>
                <a:lnTo>
                  <a:pt x="80367" y="169664"/>
                </a:lnTo>
                <a:lnTo>
                  <a:pt x="98226" y="151805"/>
                </a:lnTo>
                <a:lnTo>
                  <a:pt x="98226" y="125016"/>
                </a:lnTo>
                <a:lnTo>
                  <a:pt x="98226" y="107156"/>
                </a:lnTo>
                <a:lnTo>
                  <a:pt x="98226" y="80367"/>
                </a:lnTo>
                <a:lnTo>
                  <a:pt x="89296" y="62508"/>
                </a:lnTo>
                <a:lnTo>
                  <a:pt x="80367" y="44649"/>
                </a:lnTo>
                <a:lnTo>
                  <a:pt x="62507" y="26789"/>
                </a:lnTo>
                <a:lnTo>
                  <a:pt x="53578" y="17860"/>
                </a:lnTo>
                <a:lnTo>
                  <a:pt x="35718" y="8930"/>
                </a:ln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02086" y="6090046"/>
            <a:ext cx="133946" cy="178595"/>
          </a:xfrm>
          <a:custGeom>
            <a:avLst/>
            <a:gdLst/>
            <a:ahLst/>
            <a:cxnLst/>
            <a:rect l="0" t="0" r="0" b="0"/>
            <a:pathLst>
              <a:path w="133946" h="178595">
                <a:moveTo>
                  <a:pt x="26789" y="17859"/>
                </a:moveTo>
                <a:lnTo>
                  <a:pt x="26789" y="1785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53578"/>
                </a:lnTo>
                <a:lnTo>
                  <a:pt x="17859" y="71438"/>
                </a:lnTo>
                <a:lnTo>
                  <a:pt x="17859" y="80367"/>
                </a:lnTo>
                <a:lnTo>
                  <a:pt x="17859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0" y="125016"/>
                </a:lnTo>
                <a:lnTo>
                  <a:pt x="0" y="116086"/>
                </a:lnTo>
                <a:lnTo>
                  <a:pt x="0" y="98227"/>
                </a:lnTo>
                <a:lnTo>
                  <a:pt x="8930" y="80367"/>
                </a:lnTo>
                <a:lnTo>
                  <a:pt x="17859" y="62508"/>
                </a:lnTo>
                <a:lnTo>
                  <a:pt x="26789" y="44649"/>
                </a:lnTo>
                <a:lnTo>
                  <a:pt x="35719" y="26789"/>
                </a:lnTo>
                <a:lnTo>
                  <a:pt x="53578" y="8930"/>
                </a:lnTo>
                <a:lnTo>
                  <a:pt x="62508" y="0"/>
                </a:lnTo>
                <a:lnTo>
                  <a:pt x="71437" y="0"/>
                </a:lnTo>
                <a:lnTo>
                  <a:pt x="89297" y="0"/>
                </a:lnTo>
                <a:lnTo>
                  <a:pt x="89297" y="8930"/>
                </a:lnTo>
                <a:lnTo>
                  <a:pt x="98227" y="17859"/>
                </a:lnTo>
                <a:lnTo>
                  <a:pt x="107156" y="26789"/>
                </a:lnTo>
                <a:lnTo>
                  <a:pt x="107156" y="44649"/>
                </a:lnTo>
                <a:lnTo>
                  <a:pt x="116086" y="62508"/>
                </a:lnTo>
                <a:lnTo>
                  <a:pt x="116086" y="89297"/>
                </a:lnTo>
                <a:lnTo>
                  <a:pt x="125016" y="107156"/>
                </a:lnTo>
                <a:lnTo>
                  <a:pt x="125016" y="133945"/>
                </a:lnTo>
                <a:lnTo>
                  <a:pt x="133945" y="151805"/>
                </a:lnTo>
                <a:lnTo>
                  <a:pt x="133945" y="169664"/>
                </a:lnTo>
                <a:lnTo>
                  <a:pt x="133945" y="178594"/>
                </a:lnTo>
                <a:lnTo>
                  <a:pt x="133945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580680" y="6107905"/>
            <a:ext cx="151805" cy="142876"/>
          </a:xfrm>
          <a:custGeom>
            <a:avLst/>
            <a:gdLst/>
            <a:ahLst/>
            <a:cxnLst/>
            <a:rect l="0" t="0" r="0" b="0"/>
            <a:pathLst>
              <a:path w="151805" h="142876">
                <a:moveTo>
                  <a:pt x="0" y="44649"/>
                </a:moveTo>
                <a:lnTo>
                  <a:pt x="0" y="44649"/>
                </a:lnTo>
                <a:lnTo>
                  <a:pt x="8929" y="35719"/>
                </a:lnTo>
                <a:lnTo>
                  <a:pt x="17859" y="35719"/>
                </a:lnTo>
                <a:lnTo>
                  <a:pt x="35718" y="35719"/>
                </a:lnTo>
                <a:lnTo>
                  <a:pt x="44648" y="35719"/>
                </a:lnTo>
                <a:lnTo>
                  <a:pt x="62508" y="35719"/>
                </a:lnTo>
                <a:lnTo>
                  <a:pt x="80367" y="35719"/>
                </a:lnTo>
                <a:lnTo>
                  <a:pt x="98226" y="35719"/>
                </a:lnTo>
                <a:lnTo>
                  <a:pt x="116086" y="35719"/>
                </a:lnTo>
                <a:lnTo>
                  <a:pt x="133945" y="35719"/>
                </a:lnTo>
                <a:lnTo>
                  <a:pt x="142875" y="26790"/>
                </a:lnTo>
                <a:lnTo>
                  <a:pt x="151804" y="17860"/>
                </a:lnTo>
                <a:lnTo>
                  <a:pt x="151804" y="17860"/>
                </a:lnTo>
                <a:lnTo>
                  <a:pt x="151804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0"/>
                </a:lnTo>
                <a:lnTo>
                  <a:pt x="89297" y="0"/>
                </a:lnTo>
                <a:lnTo>
                  <a:pt x="71437" y="8930"/>
                </a:lnTo>
                <a:lnTo>
                  <a:pt x="44648" y="17860"/>
                </a:lnTo>
                <a:lnTo>
                  <a:pt x="26789" y="26790"/>
                </a:lnTo>
                <a:lnTo>
                  <a:pt x="8929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17859" y="116086"/>
                </a:lnTo>
                <a:lnTo>
                  <a:pt x="35718" y="125016"/>
                </a:lnTo>
                <a:lnTo>
                  <a:pt x="53578" y="133946"/>
                </a:lnTo>
                <a:lnTo>
                  <a:pt x="71437" y="142875"/>
                </a:lnTo>
                <a:lnTo>
                  <a:pt x="89297" y="142875"/>
                </a:lnTo>
                <a:lnTo>
                  <a:pt x="89297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777133" y="6090046"/>
            <a:ext cx="258962" cy="151806"/>
          </a:xfrm>
          <a:custGeom>
            <a:avLst/>
            <a:gdLst/>
            <a:ahLst/>
            <a:cxnLst/>
            <a:rect l="0" t="0" r="0" b="0"/>
            <a:pathLst>
              <a:path w="258962" h="151806">
                <a:moveTo>
                  <a:pt x="0" y="893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9"/>
                </a:lnTo>
                <a:lnTo>
                  <a:pt x="17859" y="62508"/>
                </a:lnTo>
                <a:lnTo>
                  <a:pt x="26789" y="80367"/>
                </a:lnTo>
                <a:lnTo>
                  <a:pt x="35719" y="98227"/>
                </a:lnTo>
                <a:lnTo>
                  <a:pt x="44648" y="116086"/>
                </a:lnTo>
                <a:lnTo>
                  <a:pt x="53578" y="133945"/>
                </a:lnTo>
                <a:lnTo>
                  <a:pt x="62508" y="142875"/>
                </a:lnTo>
                <a:lnTo>
                  <a:pt x="80367" y="151805"/>
                </a:lnTo>
                <a:lnTo>
                  <a:pt x="89297" y="151805"/>
                </a:lnTo>
                <a:lnTo>
                  <a:pt x="98226" y="142875"/>
                </a:lnTo>
                <a:lnTo>
                  <a:pt x="107156" y="133945"/>
                </a:lnTo>
                <a:lnTo>
                  <a:pt x="107156" y="116086"/>
                </a:lnTo>
                <a:lnTo>
                  <a:pt x="116086" y="98227"/>
                </a:lnTo>
                <a:lnTo>
                  <a:pt x="116086" y="80367"/>
                </a:lnTo>
                <a:lnTo>
                  <a:pt x="116086" y="62508"/>
                </a:lnTo>
                <a:lnTo>
                  <a:pt x="116086" y="5357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35719"/>
                </a:lnTo>
                <a:lnTo>
                  <a:pt x="125015" y="44649"/>
                </a:lnTo>
                <a:lnTo>
                  <a:pt x="125015" y="53578"/>
                </a:lnTo>
                <a:lnTo>
                  <a:pt x="133945" y="71438"/>
                </a:lnTo>
                <a:lnTo>
                  <a:pt x="151805" y="80367"/>
                </a:lnTo>
                <a:lnTo>
                  <a:pt x="160734" y="98227"/>
                </a:lnTo>
                <a:lnTo>
                  <a:pt x="178594" y="107156"/>
                </a:lnTo>
                <a:lnTo>
                  <a:pt x="196453" y="107156"/>
                </a:lnTo>
                <a:lnTo>
                  <a:pt x="214312" y="116086"/>
                </a:lnTo>
                <a:lnTo>
                  <a:pt x="223242" y="107156"/>
                </a:lnTo>
                <a:lnTo>
                  <a:pt x="232172" y="107156"/>
                </a:lnTo>
                <a:lnTo>
                  <a:pt x="241101" y="98227"/>
                </a:lnTo>
                <a:lnTo>
                  <a:pt x="250031" y="80367"/>
                </a:lnTo>
                <a:lnTo>
                  <a:pt x="258961" y="71438"/>
                </a:lnTo>
                <a:lnTo>
                  <a:pt x="258961" y="53578"/>
                </a:lnTo>
                <a:lnTo>
                  <a:pt x="258961" y="35719"/>
                </a:lnTo>
                <a:lnTo>
                  <a:pt x="258961" y="26789"/>
                </a:lnTo>
                <a:lnTo>
                  <a:pt x="258961" y="17859"/>
                </a:lnTo>
                <a:lnTo>
                  <a:pt x="258961" y="8930"/>
                </a:lnTo>
                <a:lnTo>
                  <a:pt x="258961" y="893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214688" y="6054327"/>
            <a:ext cx="151805" cy="151806"/>
          </a:xfrm>
          <a:custGeom>
            <a:avLst/>
            <a:gdLst/>
            <a:ahLst/>
            <a:cxnLst/>
            <a:rect l="0" t="0" r="0" b="0"/>
            <a:pathLst>
              <a:path w="151805" h="151806">
                <a:moveTo>
                  <a:pt x="0" y="98227"/>
                </a:moveTo>
                <a:lnTo>
                  <a:pt x="0" y="89297"/>
                </a:lnTo>
                <a:lnTo>
                  <a:pt x="8929" y="89297"/>
                </a:lnTo>
                <a:lnTo>
                  <a:pt x="8929" y="89297"/>
                </a:lnTo>
                <a:lnTo>
                  <a:pt x="17859" y="80368"/>
                </a:lnTo>
                <a:lnTo>
                  <a:pt x="26789" y="80368"/>
                </a:lnTo>
                <a:lnTo>
                  <a:pt x="44648" y="80368"/>
                </a:lnTo>
                <a:lnTo>
                  <a:pt x="62507" y="71438"/>
                </a:lnTo>
                <a:lnTo>
                  <a:pt x="80367" y="62508"/>
                </a:lnTo>
                <a:lnTo>
                  <a:pt x="98226" y="53578"/>
                </a:lnTo>
                <a:lnTo>
                  <a:pt x="116085" y="44649"/>
                </a:lnTo>
                <a:lnTo>
                  <a:pt x="133945" y="35719"/>
                </a:lnTo>
                <a:lnTo>
                  <a:pt x="142875" y="26789"/>
                </a:lnTo>
                <a:lnTo>
                  <a:pt x="151804" y="17860"/>
                </a:lnTo>
                <a:lnTo>
                  <a:pt x="151804" y="17860"/>
                </a:lnTo>
                <a:lnTo>
                  <a:pt x="151804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16085" y="0"/>
                </a:lnTo>
                <a:lnTo>
                  <a:pt x="98226" y="0"/>
                </a:lnTo>
                <a:lnTo>
                  <a:pt x="89296" y="8930"/>
                </a:lnTo>
                <a:lnTo>
                  <a:pt x="71437" y="17860"/>
                </a:lnTo>
                <a:lnTo>
                  <a:pt x="62507" y="35719"/>
                </a:lnTo>
                <a:lnTo>
                  <a:pt x="53578" y="53578"/>
                </a:lnTo>
                <a:lnTo>
                  <a:pt x="44648" y="71438"/>
                </a:lnTo>
                <a:lnTo>
                  <a:pt x="44648" y="80368"/>
                </a:lnTo>
                <a:lnTo>
                  <a:pt x="44648" y="98227"/>
                </a:lnTo>
                <a:lnTo>
                  <a:pt x="53578" y="116086"/>
                </a:lnTo>
                <a:lnTo>
                  <a:pt x="53578" y="125016"/>
                </a:lnTo>
                <a:lnTo>
                  <a:pt x="71437" y="133946"/>
                </a:lnTo>
                <a:lnTo>
                  <a:pt x="89296" y="142875"/>
                </a:lnTo>
                <a:lnTo>
                  <a:pt x="98226" y="151805"/>
                </a:lnTo>
                <a:lnTo>
                  <a:pt x="107156" y="151805"/>
                </a:lnTo>
                <a:lnTo>
                  <a:pt x="107156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446859" y="6036468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0" y="62508"/>
                </a:move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0" y="89297"/>
                </a:lnTo>
                <a:lnTo>
                  <a:pt x="8930" y="107156"/>
                </a:lnTo>
                <a:lnTo>
                  <a:pt x="17860" y="125016"/>
                </a:lnTo>
                <a:lnTo>
                  <a:pt x="26789" y="142875"/>
                </a:lnTo>
                <a:lnTo>
                  <a:pt x="35719" y="169664"/>
                </a:lnTo>
                <a:lnTo>
                  <a:pt x="44649" y="187523"/>
                </a:lnTo>
                <a:lnTo>
                  <a:pt x="53579" y="205383"/>
                </a:lnTo>
                <a:lnTo>
                  <a:pt x="62508" y="214312"/>
                </a:lnTo>
                <a:lnTo>
                  <a:pt x="71438" y="223242"/>
                </a:lnTo>
                <a:lnTo>
                  <a:pt x="80368" y="223242"/>
                </a:lnTo>
                <a:lnTo>
                  <a:pt x="80368" y="214312"/>
                </a:lnTo>
                <a:lnTo>
                  <a:pt x="89297" y="205383"/>
                </a:lnTo>
                <a:lnTo>
                  <a:pt x="89297" y="187523"/>
                </a:lnTo>
                <a:lnTo>
                  <a:pt x="98227" y="169664"/>
                </a:lnTo>
                <a:lnTo>
                  <a:pt x="98227" y="142875"/>
                </a:lnTo>
                <a:lnTo>
                  <a:pt x="107157" y="116086"/>
                </a:lnTo>
                <a:lnTo>
                  <a:pt x="107157" y="89297"/>
                </a:lnTo>
                <a:lnTo>
                  <a:pt x="107157" y="62508"/>
                </a:lnTo>
                <a:lnTo>
                  <a:pt x="116086" y="44648"/>
                </a:lnTo>
                <a:lnTo>
                  <a:pt x="116086" y="17859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679031" y="6098976"/>
            <a:ext cx="17861" cy="107157"/>
          </a:xfrm>
          <a:custGeom>
            <a:avLst/>
            <a:gdLst/>
            <a:ahLst/>
            <a:cxnLst/>
            <a:rect l="0" t="0" r="0" b="0"/>
            <a:pathLst>
              <a:path w="17861" h="107157">
                <a:moveTo>
                  <a:pt x="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98226"/>
                </a:lnTo>
                <a:lnTo>
                  <a:pt x="17860" y="107156"/>
                </a:lnTo>
                <a:lnTo>
                  <a:pt x="17860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687961" y="603646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759398" y="6045398"/>
            <a:ext cx="116087" cy="232173"/>
          </a:xfrm>
          <a:custGeom>
            <a:avLst/>
            <a:gdLst/>
            <a:ahLst/>
            <a:cxnLst/>
            <a:rect l="0" t="0" r="0" b="0"/>
            <a:pathLst>
              <a:path w="116087" h="232173">
                <a:moveTo>
                  <a:pt x="89297" y="98226"/>
                </a:moveTo>
                <a:lnTo>
                  <a:pt x="80368" y="89297"/>
                </a:lnTo>
                <a:lnTo>
                  <a:pt x="71438" y="89297"/>
                </a:lnTo>
                <a:lnTo>
                  <a:pt x="71438" y="80367"/>
                </a:lnTo>
                <a:lnTo>
                  <a:pt x="62508" y="71437"/>
                </a:lnTo>
                <a:lnTo>
                  <a:pt x="62508" y="62507"/>
                </a:lnTo>
                <a:lnTo>
                  <a:pt x="53579" y="62507"/>
                </a:lnTo>
                <a:lnTo>
                  <a:pt x="53579" y="62507"/>
                </a:lnTo>
                <a:lnTo>
                  <a:pt x="44649" y="62507"/>
                </a:lnTo>
                <a:lnTo>
                  <a:pt x="35719" y="62507"/>
                </a:lnTo>
                <a:lnTo>
                  <a:pt x="35719" y="71437"/>
                </a:lnTo>
                <a:lnTo>
                  <a:pt x="26790" y="80367"/>
                </a:lnTo>
                <a:lnTo>
                  <a:pt x="1786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8930" y="160734"/>
                </a:lnTo>
                <a:lnTo>
                  <a:pt x="17860" y="169664"/>
                </a:lnTo>
                <a:lnTo>
                  <a:pt x="26790" y="169664"/>
                </a:lnTo>
                <a:lnTo>
                  <a:pt x="35719" y="178593"/>
                </a:lnTo>
                <a:lnTo>
                  <a:pt x="53579" y="169664"/>
                </a:lnTo>
                <a:lnTo>
                  <a:pt x="62508" y="169664"/>
                </a:lnTo>
                <a:lnTo>
                  <a:pt x="80368" y="160734"/>
                </a:lnTo>
                <a:lnTo>
                  <a:pt x="89297" y="151804"/>
                </a:lnTo>
                <a:lnTo>
                  <a:pt x="98227" y="142875"/>
                </a:lnTo>
                <a:lnTo>
                  <a:pt x="107157" y="125015"/>
                </a:lnTo>
                <a:lnTo>
                  <a:pt x="107157" y="107156"/>
                </a:lnTo>
                <a:lnTo>
                  <a:pt x="116086" y="89297"/>
                </a:lnTo>
                <a:lnTo>
                  <a:pt x="116086" y="71437"/>
                </a:lnTo>
                <a:lnTo>
                  <a:pt x="116086" y="53578"/>
                </a:lnTo>
                <a:lnTo>
                  <a:pt x="116086" y="35718"/>
                </a:lnTo>
                <a:lnTo>
                  <a:pt x="107157" y="26789"/>
                </a:lnTo>
                <a:lnTo>
                  <a:pt x="107157" y="17859"/>
                </a:lnTo>
                <a:lnTo>
                  <a:pt x="107157" y="8929"/>
                </a:lnTo>
                <a:lnTo>
                  <a:pt x="107157" y="8929"/>
                </a:lnTo>
                <a:lnTo>
                  <a:pt x="107157" y="0"/>
                </a:lnTo>
                <a:lnTo>
                  <a:pt x="107157" y="8929"/>
                </a:lnTo>
                <a:lnTo>
                  <a:pt x="107157" y="8929"/>
                </a:lnTo>
                <a:lnTo>
                  <a:pt x="107157" y="17859"/>
                </a:lnTo>
                <a:lnTo>
                  <a:pt x="98227" y="35718"/>
                </a:lnTo>
                <a:lnTo>
                  <a:pt x="98227" y="53578"/>
                </a:lnTo>
                <a:lnTo>
                  <a:pt x="98227" y="71437"/>
                </a:lnTo>
                <a:lnTo>
                  <a:pt x="98227" y="98226"/>
                </a:lnTo>
                <a:lnTo>
                  <a:pt x="98227" y="116086"/>
                </a:lnTo>
                <a:lnTo>
                  <a:pt x="98227" y="142875"/>
                </a:lnTo>
                <a:lnTo>
                  <a:pt x="107157" y="169664"/>
                </a:lnTo>
                <a:lnTo>
                  <a:pt x="107157" y="187523"/>
                </a:lnTo>
                <a:lnTo>
                  <a:pt x="107157" y="214312"/>
                </a:lnTo>
                <a:lnTo>
                  <a:pt x="116086" y="223242"/>
                </a:lnTo>
                <a:lnTo>
                  <a:pt x="116086" y="232172"/>
                </a:lnTo>
                <a:lnTo>
                  <a:pt x="116086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920133" y="6134695"/>
            <a:ext cx="98227" cy="142876"/>
          </a:xfrm>
          <a:custGeom>
            <a:avLst/>
            <a:gdLst/>
            <a:ahLst/>
            <a:cxnLst/>
            <a:rect l="0" t="0" r="0" b="0"/>
            <a:pathLst>
              <a:path w="98227" h="142876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62507"/>
                </a:lnTo>
                <a:lnTo>
                  <a:pt x="17859" y="62507"/>
                </a:lnTo>
                <a:lnTo>
                  <a:pt x="26789" y="62507"/>
                </a:lnTo>
                <a:lnTo>
                  <a:pt x="26789" y="62507"/>
                </a:lnTo>
                <a:lnTo>
                  <a:pt x="35719" y="62507"/>
                </a:lnTo>
                <a:lnTo>
                  <a:pt x="44648" y="62507"/>
                </a:lnTo>
                <a:lnTo>
                  <a:pt x="53578" y="62507"/>
                </a:lnTo>
                <a:lnTo>
                  <a:pt x="62508" y="62507"/>
                </a:lnTo>
                <a:lnTo>
                  <a:pt x="71437" y="62507"/>
                </a:lnTo>
                <a:lnTo>
                  <a:pt x="80367" y="62507"/>
                </a:lnTo>
                <a:lnTo>
                  <a:pt x="89297" y="53578"/>
                </a:lnTo>
                <a:lnTo>
                  <a:pt x="98226" y="44648"/>
                </a:lnTo>
                <a:lnTo>
                  <a:pt x="98226" y="44648"/>
                </a:lnTo>
                <a:lnTo>
                  <a:pt x="98226" y="35718"/>
                </a:lnTo>
                <a:lnTo>
                  <a:pt x="98226" y="26789"/>
                </a:lnTo>
                <a:lnTo>
                  <a:pt x="98226" y="17859"/>
                </a:lnTo>
                <a:lnTo>
                  <a:pt x="98226" y="17859"/>
                </a:lnTo>
                <a:lnTo>
                  <a:pt x="98226" y="8929"/>
                </a:lnTo>
                <a:lnTo>
                  <a:pt x="89297" y="8929"/>
                </a:lnTo>
                <a:lnTo>
                  <a:pt x="80367" y="8929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29"/>
                </a:lnTo>
                <a:lnTo>
                  <a:pt x="53578" y="8929"/>
                </a:lnTo>
                <a:lnTo>
                  <a:pt x="44648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6250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116085"/>
                </a:lnTo>
                <a:lnTo>
                  <a:pt x="17859" y="133945"/>
                </a:lnTo>
                <a:lnTo>
                  <a:pt x="26789" y="133945"/>
                </a:lnTo>
                <a:lnTo>
                  <a:pt x="35719" y="142875"/>
                </a:lnTo>
                <a:lnTo>
                  <a:pt x="35719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071938" y="6107905"/>
            <a:ext cx="116086" cy="160736"/>
          </a:xfrm>
          <a:custGeom>
            <a:avLst/>
            <a:gdLst/>
            <a:ahLst/>
            <a:cxnLst/>
            <a:rect l="0" t="0" r="0" b="0"/>
            <a:pathLst>
              <a:path w="116086" h="160736">
                <a:moveTo>
                  <a:pt x="17859" y="26790"/>
                </a:moveTo>
                <a:lnTo>
                  <a:pt x="17859" y="26790"/>
                </a:lnTo>
                <a:lnTo>
                  <a:pt x="17859" y="26790"/>
                </a:lnTo>
                <a:lnTo>
                  <a:pt x="17859" y="26790"/>
                </a:lnTo>
                <a:lnTo>
                  <a:pt x="17859" y="35719"/>
                </a:lnTo>
                <a:lnTo>
                  <a:pt x="17859" y="44649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9297"/>
                </a:lnTo>
                <a:lnTo>
                  <a:pt x="8929" y="107157"/>
                </a:lnTo>
                <a:lnTo>
                  <a:pt x="8929" y="125016"/>
                </a:lnTo>
                <a:lnTo>
                  <a:pt x="8929" y="133946"/>
                </a:lnTo>
                <a:lnTo>
                  <a:pt x="8929" y="142875"/>
                </a:lnTo>
                <a:lnTo>
                  <a:pt x="8929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0" y="151805"/>
                </a:lnTo>
                <a:lnTo>
                  <a:pt x="0" y="142875"/>
                </a:lnTo>
                <a:lnTo>
                  <a:pt x="8929" y="133946"/>
                </a:lnTo>
                <a:lnTo>
                  <a:pt x="8929" y="116086"/>
                </a:lnTo>
                <a:lnTo>
                  <a:pt x="8929" y="98227"/>
                </a:lnTo>
                <a:lnTo>
                  <a:pt x="8929" y="80368"/>
                </a:lnTo>
                <a:lnTo>
                  <a:pt x="17859" y="62508"/>
                </a:lnTo>
                <a:lnTo>
                  <a:pt x="17859" y="44649"/>
                </a:lnTo>
                <a:lnTo>
                  <a:pt x="26789" y="35719"/>
                </a:lnTo>
                <a:lnTo>
                  <a:pt x="35718" y="26790"/>
                </a:lnTo>
                <a:lnTo>
                  <a:pt x="44648" y="17860"/>
                </a:lnTo>
                <a:lnTo>
                  <a:pt x="44648" y="8930"/>
                </a:lnTo>
                <a:lnTo>
                  <a:pt x="53578" y="0"/>
                </a:lnTo>
                <a:lnTo>
                  <a:pt x="62507" y="0"/>
                </a:lnTo>
                <a:lnTo>
                  <a:pt x="71437" y="8930"/>
                </a:lnTo>
                <a:lnTo>
                  <a:pt x="71437" y="17860"/>
                </a:lnTo>
                <a:lnTo>
                  <a:pt x="80367" y="26790"/>
                </a:lnTo>
                <a:lnTo>
                  <a:pt x="80367" y="44649"/>
                </a:lnTo>
                <a:lnTo>
                  <a:pt x="89296" y="53579"/>
                </a:lnTo>
                <a:lnTo>
                  <a:pt x="89296" y="80368"/>
                </a:lnTo>
                <a:lnTo>
                  <a:pt x="98226" y="98227"/>
                </a:lnTo>
                <a:lnTo>
                  <a:pt x="107156" y="116086"/>
                </a:lnTo>
                <a:lnTo>
                  <a:pt x="107156" y="133946"/>
                </a:lnTo>
                <a:lnTo>
                  <a:pt x="116085" y="160735"/>
                </a:lnTo>
                <a:lnTo>
                  <a:pt x="116085" y="160735"/>
                </a:lnTo>
                <a:lnTo>
                  <a:pt x="116085" y="1607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250531" y="6125765"/>
            <a:ext cx="89298" cy="151806"/>
          </a:xfrm>
          <a:custGeom>
            <a:avLst/>
            <a:gdLst/>
            <a:ahLst/>
            <a:cxnLst/>
            <a:rect l="0" t="0" r="0" b="0"/>
            <a:pathLst>
              <a:path w="89298" h="151806">
                <a:moveTo>
                  <a:pt x="8929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9" y="17859"/>
                </a:lnTo>
                <a:lnTo>
                  <a:pt x="35719" y="17859"/>
                </a:lnTo>
                <a:lnTo>
                  <a:pt x="26789" y="35719"/>
                </a:lnTo>
                <a:lnTo>
                  <a:pt x="17860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8930" y="116086"/>
                </a:lnTo>
                <a:lnTo>
                  <a:pt x="17860" y="125015"/>
                </a:lnTo>
                <a:lnTo>
                  <a:pt x="26789" y="142875"/>
                </a:lnTo>
                <a:lnTo>
                  <a:pt x="35719" y="151805"/>
                </a:lnTo>
                <a:lnTo>
                  <a:pt x="44649" y="151805"/>
                </a:lnTo>
                <a:lnTo>
                  <a:pt x="44649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357688" y="6090046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0" y="71438"/>
                </a:moveTo>
                <a:lnTo>
                  <a:pt x="0" y="7143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8" y="62508"/>
                </a:lnTo>
                <a:lnTo>
                  <a:pt x="53578" y="62508"/>
                </a:lnTo>
                <a:lnTo>
                  <a:pt x="62507" y="62508"/>
                </a:lnTo>
                <a:lnTo>
                  <a:pt x="71437" y="53578"/>
                </a:lnTo>
                <a:lnTo>
                  <a:pt x="89296" y="53578"/>
                </a:lnTo>
                <a:lnTo>
                  <a:pt x="98226" y="44649"/>
                </a:lnTo>
                <a:lnTo>
                  <a:pt x="98226" y="35719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80367" y="0"/>
                </a:lnTo>
                <a:lnTo>
                  <a:pt x="62507" y="8930"/>
                </a:lnTo>
                <a:lnTo>
                  <a:pt x="53578" y="8930"/>
                </a:lnTo>
                <a:lnTo>
                  <a:pt x="44648" y="17859"/>
                </a:lnTo>
                <a:lnTo>
                  <a:pt x="35718" y="26789"/>
                </a:lnTo>
                <a:lnTo>
                  <a:pt x="17859" y="35719"/>
                </a:lnTo>
                <a:lnTo>
                  <a:pt x="8929" y="53578"/>
                </a:lnTo>
                <a:lnTo>
                  <a:pt x="8929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25016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527352" y="618827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Dalton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called the billiard ball model because he saw the atom as being the same throughout and indivisible.</a:t>
            </a:r>
          </a:p>
          <a:p>
            <a:pPr lvl="1"/>
            <a:r>
              <a:rPr lang="en-US" dirty="0" smtClean="0"/>
              <a:t>Dalton’s Atomic Theory (4 points)</a:t>
            </a:r>
          </a:p>
          <a:p>
            <a:pPr lvl="2"/>
            <a:r>
              <a:rPr lang="en-US" dirty="0" smtClean="0"/>
              <a:t>All matter is made of small particles called atoms</a:t>
            </a:r>
          </a:p>
          <a:p>
            <a:pPr lvl="2"/>
            <a:r>
              <a:rPr lang="en-US" dirty="0" smtClean="0"/>
              <a:t>Atoms cannot be created, destroyed or divided into smaller particles</a:t>
            </a:r>
          </a:p>
          <a:p>
            <a:pPr lvl="2"/>
            <a:r>
              <a:rPr lang="en-US" dirty="0" smtClean="0"/>
              <a:t>All atoms of the same element are identical in mass and size, but they are different in mass and size from other elements</a:t>
            </a:r>
          </a:p>
          <a:p>
            <a:pPr lvl="2"/>
            <a:r>
              <a:rPr lang="en-US" dirty="0" smtClean="0"/>
              <a:t>Compounds are created when atoms of different elements link together in definite proportions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634008" y="6116835"/>
            <a:ext cx="71438" cy="71439"/>
          </a:xfrm>
          <a:custGeom>
            <a:avLst/>
            <a:gdLst/>
            <a:ahLst/>
            <a:cxnLst/>
            <a:rect l="0" t="0" r="0" b="0"/>
            <a:pathLst>
              <a:path w="71438" h="71439">
                <a:moveTo>
                  <a:pt x="53578" y="17860"/>
                </a:moveTo>
                <a:lnTo>
                  <a:pt x="53578" y="17860"/>
                </a:lnTo>
                <a:lnTo>
                  <a:pt x="44648" y="17860"/>
                </a:lnTo>
                <a:lnTo>
                  <a:pt x="44648" y="17860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35719"/>
                </a:lnTo>
                <a:lnTo>
                  <a:pt x="17859" y="44649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62508"/>
                </a:lnTo>
                <a:lnTo>
                  <a:pt x="26789" y="71438"/>
                </a:lnTo>
                <a:lnTo>
                  <a:pt x="26789" y="71438"/>
                </a:lnTo>
                <a:lnTo>
                  <a:pt x="35719" y="71438"/>
                </a:lnTo>
                <a:lnTo>
                  <a:pt x="35719" y="71438"/>
                </a:lnTo>
                <a:lnTo>
                  <a:pt x="44648" y="71438"/>
                </a:lnTo>
                <a:lnTo>
                  <a:pt x="53578" y="62508"/>
                </a:lnTo>
                <a:lnTo>
                  <a:pt x="62508" y="62508"/>
                </a:lnTo>
                <a:lnTo>
                  <a:pt x="62508" y="53578"/>
                </a:lnTo>
                <a:lnTo>
                  <a:pt x="62508" y="53578"/>
                </a:lnTo>
                <a:lnTo>
                  <a:pt x="71437" y="53578"/>
                </a:lnTo>
                <a:lnTo>
                  <a:pt x="71437" y="53578"/>
                </a:lnTo>
                <a:lnTo>
                  <a:pt x="71437" y="44649"/>
                </a:lnTo>
                <a:lnTo>
                  <a:pt x="71437" y="44649"/>
                </a:lnTo>
                <a:lnTo>
                  <a:pt x="62508" y="44649"/>
                </a:lnTo>
                <a:lnTo>
                  <a:pt x="62508" y="44649"/>
                </a:lnTo>
                <a:lnTo>
                  <a:pt x="62508" y="35719"/>
                </a:lnTo>
                <a:lnTo>
                  <a:pt x="5357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3571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17859" y="44649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26789" y="71438"/>
                </a:lnTo>
                <a:lnTo>
                  <a:pt x="26789" y="71438"/>
                </a:lnTo>
                <a:lnTo>
                  <a:pt x="35719" y="71438"/>
                </a:lnTo>
                <a:lnTo>
                  <a:pt x="35719" y="62508"/>
                </a:lnTo>
                <a:lnTo>
                  <a:pt x="44648" y="62508"/>
                </a:lnTo>
                <a:lnTo>
                  <a:pt x="44648" y="53578"/>
                </a:lnTo>
                <a:lnTo>
                  <a:pt x="53578" y="44649"/>
                </a:lnTo>
                <a:lnTo>
                  <a:pt x="53578" y="35719"/>
                </a:lnTo>
                <a:lnTo>
                  <a:pt x="62508" y="35719"/>
                </a:lnTo>
                <a:lnTo>
                  <a:pt x="62508" y="26789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893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1785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35719" y="71438"/>
                </a:lnTo>
                <a:lnTo>
                  <a:pt x="35719" y="62508"/>
                </a:lnTo>
                <a:lnTo>
                  <a:pt x="44648" y="53578"/>
                </a:lnTo>
                <a:lnTo>
                  <a:pt x="44648" y="53578"/>
                </a:lnTo>
                <a:lnTo>
                  <a:pt x="44648" y="44649"/>
                </a:lnTo>
                <a:lnTo>
                  <a:pt x="44648" y="4464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55477" y="6054327"/>
            <a:ext cx="26790" cy="303611"/>
          </a:xfrm>
          <a:custGeom>
            <a:avLst/>
            <a:gdLst/>
            <a:ahLst/>
            <a:cxnLst/>
            <a:rect l="0" t="0" r="0" b="0"/>
            <a:pathLst>
              <a:path w="26790" h="303611">
                <a:moveTo>
                  <a:pt x="0" y="0"/>
                </a:moveTo>
                <a:lnTo>
                  <a:pt x="0" y="0"/>
                </a:lnTo>
                <a:lnTo>
                  <a:pt x="0" y="17860"/>
                </a:lnTo>
                <a:lnTo>
                  <a:pt x="0" y="17860"/>
                </a:lnTo>
                <a:lnTo>
                  <a:pt x="8929" y="35719"/>
                </a:lnTo>
                <a:lnTo>
                  <a:pt x="8929" y="53578"/>
                </a:lnTo>
                <a:lnTo>
                  <a:pt x="17859" y="71438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42875"/>
                </a:lnTo>
                <a:lnTo>
                  <a:pt x="26789" y="169664"/>
                </a:lnTo>
                <a:lnTo>
                  <a:pt x="26789" y="196453"/>
                </a:lnTo>
                <a:lnTo>
                  <a:pt x="17859" y="223243"/>
                </a:lnTo>
                <a:lnTo>
                  <a:pt x="17859" y="250032"/>
                </a:lnTo>
                <a:lnTo>
                  <a:pt x="17859" y="276821"/>
                </a:lnTo>
                <a:lnTo>
                  <a:pt x="17859" y="294680"/>
                </a:lnTo>
                <a:lnTo>
                  <a:pt x="17859" y="303610"/>
                </a:lnTo>
                <a:lnTo>
                  <a:pt x="17859" y="3036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919758" y="6018609"/>
            <a:ext cx="223243" cy="321469"/>
          </a:xfrm>
          <a:custGeom>
            <a:avLst/>
            <a:gdLst/>
            <a:ahLst/>
            <a:cxnLst/>
            <a:rect l="0" t="0" r="0" b="0"/>
            <a:pathLst>
              <a:path w="223243" h="32146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8929"/>
                </a:lnTo>
                <a:lnTo>
                  <a:pt x="71437" y="8929"/>
                </a:lnTo>
                <a:lnTo>
                  <a:pt x="89297" y="17859"/>
                </a:lnTo>
                <a:lnTo>
                  <a:pt x="107156" y="26789"/>
                </a:lnTo>
                <a:lnTo>
                  <a:pt x="125016" y="35718"/>
                </a:lnTo>
                <a:lnTo>
                  <a:pt x="142875" y="44648"/>
                </a:lnTo>
                <a:lnTo>
                  <a:pt x="160734" y="53578"/>
                </a:lnTo>
                <a:lnTo>
                  <a:pt x="169664" y="62507"/>
                </a:lnTo>
                <a:lnTo>
                  <a:pt x="187523" y="80367"/>
                </a:lnTo>
                <a:lnTo>
                  <a:pt x="196453" y="98226"/>
                </a:lnTo>
                <a:lnTo>
                  <a:pt x="214312" y="116086"/>
                </a:lnTo>
                <a:lnTo>
                  <a:pt x="214312" y="133945"/>
                </a:lnTo>
                <a:lnTo>
                  <a:pt x="223242" y="151804"/>
                </a:lnTo>
                <a:lnTo>
                  <a:pt x="223242" y="169664"/>
                </a:lnTo>
                <a:lnTo>
                  <a:pt x="223242" y="196453"/>
                </a:lnTo>
                <a:lnTo>
                  <a:pt x="223242" y="223242"/>
                </a:lnTo>
                <a:lnTo>
                  <a:pt x="214312" y="241101"/>
                </a:lnTo>
                <a:lnTo>
                  <a:pt x="214312" y="258961"/>
                </a:lnTo>
                <a:lnTo>
                  <a:pt x="205383" y="276820"/>
                </a:lnTo>
                <a:lnTo>
                  <a:pt x="196453" y="294679"/>
                </a:lnTo>
                <a:lnTo>
                  <a:pt x="178594" y="303609"/>
                </a:lnTo>
                <a:lnTo>
                  <a:pt x="169664" y="312539"/>
                </a:lnTo>
                <a:lnTo>
                  <a:pt x="151805" y="321468"/>
                </a:lnTo>
                <a:lnTo>
                  <a:pt x="133945" y="321468"/>
                </a:lnTo>
                <a:lnTo>
                  <a:pt x="116086" y="321468"/>
                </a:lnTo>
                <a:lnTo>
                  <a:pt x="98226" y="321468"/>
                </a:lnTo>
                <a:lnTo>
                  <a:pt x="89297" y="321468"/>
                </a:lnTo>
                <a:lnTo>
                  <a:pt x="71437" y="321468"/>
                </a:lnTo>
                <a:lnTo>
                  <a:pt x="62508" y="312539"/>
                </a:lnTo>
                <a:lnTo>
                  <a:pt x="44648" y="312539"/>
                </a:lnTo>
                <a:lnTo>
                  <a:pt x="35719" y="303609"/>
                </a:lnTo>
                <a:lnTo>
                  <a:pt x="26789" y="303609"/>
                </a:lnTo>
                <a:lnTo>
                  <a:pt x="17859" y="303609"/>
                </a:lnTo>
                <a:lnTo>
                  <a:pt x="17859" y="294679"/>
                </a:lnTo>
                <a:lnTo>
                  <a:pt x="17859" y="294679"/>
                </a:lnTo>
                <a:lnTo>
                  <a:pt x="17859" y="294679"/>
                </a:lnTo>
                <a:lnTo>
                  <a:pt x="17859" y="29467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223367" y="6197202"/>
            <a:ext cx="17861" cy="151806"/>
          </a:xfrm>
          <a:custGeom>
            <a:avLst/>
            <a:gdLst/>
            <a:ahLst/>
            <a:cxnLst/>
            <a:rect l="0" t="0" r="0" b="0"/>
            <a:pathLst>
              <a:path w="17861" h="151806">
                <a:moveTo>
                  <a:pt x="17860" y="0"/>
                </a:moveTo>
                <a:lnTo>
                  <a:pt x="17860" y="893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35719"/>
                </a:lnTo>
                <a:lnTo>
                  <a:pt x="17860" y="53578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0156" y="6000749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0" y="26789"/>
                </a:move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294805" y="6116835"/>
            <a:ext cx="151805" cy="187525"/>
          </a:xfrm>
          <a:custGeom>
            <a:avLst/>
            <a:gdLst/>
            <a:ahLst/>
            <a:cxnLst/>
            <a:rect l="0" t="0" r="0" b="0"/>
            <a:pathLst>
              <a:path w="151805" h="187525">
                <a:moveTo>
                  <a:pt x="142875" y="80367"/>
                </a:moveTo>
                <a:lnTo>
                  <a:pt x="142875" y="71438"/>
                </a:lnTo>
                <a:lnTo>
                  <a:pt x="151804" y="71438"/>
                </a:lnTo>
                <a:lnTo>
                  <a:pt x="151804" y="62508"/>
                </a:lnTo>
                <a:lnTo>
                  <a:pt x="151804" y="62508"/>
                </a:lnTo>
                <a:lnTo>
                  <a:pt x="151804" y="53578"/>
                </a:lnTo>
                <a:lnTo>
                  <a:pt x="151804" y="44649"/>
                </a:lnTo>
                <a:lnTo>
                  <a:pt x="151804" y="35719"/>
                </a:lnTo>
                <a:lnTo>
                  <a:pt x="142875" y="26789"/>
                </a:lnTo>
                <a:lnTo>
                  <a:pt x="133945" y="17860"/>
                </a:lnTo>
                <a:lnTo>
                  <a:pt x="116086" y="8930"/>
                </a:lnTo>
                <a:lnTo>
                  <a:pt x="98226" y="0"/>
                </a:lnTo>
                <a:lnTo>
                  <a:pt x="89297" y="0"/>
                </a:lnTo>
                <a:lnTo>
                  <a:pt x="71437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26789" y="26789"/>
                </a:lnTo>
                <a:lnTo>
                  <a:pt x="17859" y="44649"/>
                </a:lnTo>
                <a:lnTo>
                  <a:pt x="8929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8929" y="151805"/>
                </a:lnTo>
                <a:lnTo>
                  <a:pt x="17859" y="160735"/>
                </a:lnTo>
                <a:lnTo>
                  <a:pt x="26789" y="169664"/>
                </a:lnTo>
                <a:lnTo>
                  <a:pt x="35718" y="169664"/>
                </a:lnTo>
                <a:lnTo>
                  <a:pt x="44648" y="160735"/>
                </a:lnTo>
                <a:lnTo>
                  <a:pt x="62508" y="151805"/>
                </a:lnTo>
                <a:lnTo>
                  <a:pt x="71437" y="142875"/>
                </a:lnTo>
                <a:lnTo>
                  <a:pt x="80367" y="125016"/>
                </a:lnTo>
                <a:lnTo>
                  <a:pt x="98226" y="107156"/>
                </a:lnTo>
                <a:lnTo>
                  <a:pt x="107156" y="89297"/>
                </a:lnTo>
                <a:lnTo>
                  <a:pt x="116086" y="71438"/>
                </a:lnTo>
                <a:lnTo>
                  <a:pt x="125015" y="53578"/>
                </a:lnTo>
                <a:lnTo>
                  <a:pt x="133945" y="44649"/>
                </a:lnTo>
                <a:lnTo>
                  <a:pt x="142875" y="35719"/>
                </a:lnTo>
                <a:lnTo>
                  <a:pt x="142875" y="35719"/>
                </a:lnTo>
                <a:lnTo>
                  <a:pt x="142875" y="35719"/>
                </a:lnTo>
                <a:lnTo>
                  <a:pt x="151804" y="35719"/>
                </a:lnTo>
                <a:lnTo>
                  <a:pt x="142875" y="35719"/>
                </a:lnTo>
                <a:lnTo>
                  <a:pt x="142875" y="44649"/>
                </a:lnTo>
                <a:lnTo>
                  <a:pt x="142875" y="62508"/>
                </a:lnTo>
                <a:lnTo>
                  <a:pt x="142875" y="71438"/>
                </a:lnTo>
                <a:lnTo>
                  <a:pt x="142875" y="98227"/>
                </a:lnTo>
                <a:lnTo>
                  <a:pt x="142875" y="116086"/>
                </a:lnTo>
                <a:lnTo>
                  <a:pt x="142875" y="142875"/>
                </a:lnTo>
                <a:lnTo>
                  <a:pt x="142875" y="160735"/>
                </a:lnTo>
                <a:lnTo>
                  <a:pt x="142875" y="178594"/>
                </a:lnTo>
                <a:lnTo>
                  <a:pt x="151804" y="187524"/>
                </a:lnTo>
                <a:lnTo>
                  <a:pt x="151804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509117" y="6072187"/>
            <a:ext cx="160736" cy="375048"/>
          </a:xfrm>
          <a:custGeom>
            <a:avLst/>
            <a:gdLst/>
            <a:ahLst/>
            <a:cxnLst/>
            <a:rect l="0" t="0" r="0" b="0"/>
            <a:pathLst>
              <a:path w="160736" h="375048">
                <a:moveTo>
                  <a:pt x="125016" y="71437"/>
                </a:moveTo>
                <a:lnTo>
                  <a:pt x="133946" y="62508"/>
                </a:lnTo>
                <a:lnTo>
                  <a:pt x="133946" y="62508"/>
                </a:lnTo>
                <a:lnTo>
                  <a:pt x="142875" y="62508"/>
                </a:lnTo>
                <a:lnTo>
                  <a:pt x="142875" y="53578"/>
                </a:lnTo>
                <a:lnTo>
                  <a:pt x="151805" y="53578"/>
                </a:lnTo>
                <a:lnTo>
                  <a:pt x="151805" y="53578"/>
                </a:lnTo>
                <a:lnTo>
                  <a:pt x="160735" y="44648"/>
                </a:lnTo>
                <a:lnTo>
                  <a:pt x="160735" y="35718"/>
                </a:lnTo>
                <a:lnTo>
                  <a:pt x="151805" y="26789"/>
                </a:lnTo>
                <a:lnTo>
                  <a:pt x="142875" y="17859"/>
                </a:lnTo>
                <a:lnTo>
                  <a:pt x="133946" y="8929"/>
                </a:lnTo>
                <a:lnTo>
                  <a:pt x="125016" y="8929"/>
                </a:lnTo>
                <a:lnTo>
                  <a:pt x="107156" y="0"/>
                </a:lnTo>
                <a:lnTo>
                  <a:pt x="98227" y="0"/>
                </a:lnTo>
                <a:lnTo>
                  <a:pt x="80367" y="0"/>
                </a:lnTo>
                <a:lnTo>
                  <a:pt x="62508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8930" y="116086"/>
                </a:lnTo>
                <a:lnTo>
                  <a:pt x="17860" y="125015"/>
                </a:lnTo>
                <a:lnTo>
                  <a:pt x="26789" y="133945"/>
                </a:lnTo>
                <a:lnTo>
                  <a:pt x="35719" y="133945"/>
                </a:lnTo>
                <a:lnTo>
                  <a:pt x="53578" y="133945"/>
                </a:lnTo>
                <a:lnTo>
                  <a:pt x="62508" y="125015"/>
                </a:lnTo>
                <a:lnTo>
                  <a:pt x="71438" y="116086"/>
                </a:lnTo>
                <a:lnTo>
                  <a:pt x="80367" y="107156"/>
                </a:lnTo>
                <a:lnTo>
                  <a:pt x="98227" y="98226"/>
                </a:lnTo>
                <a:lnTo>
                  <a:pt x="107156" y="89297"/>
                </a:lnTo>
                <a:lnTo>
                  <a:pt x="116086" y="80367"/>
                </a:lnTo>
                <a:lnTo>
                  <a:pt x="125016" y="71437"/>
                </a:lnTo>
                <a:lnTo>
                  <a:pt x="133946" y="62508"/>
                </a:lnTo>
                <a:lnTo>
                  <a:pt x="142875" y="62508"/>
                </a:lnTo>
                <a:lnTo>
                  <a:pt x="151805" y="62508"/>
                </a:lnTo>
                <a:lnTo>
                  <a:pt x="151805" y="62508"/>
                </a:lnTo>
                <a:lnTo>
                  <a:pt x="160735" y="62508"/>
                </a:lnTo>
                <a:lnTo>
                  <a:pt x="160735" y="71437"/>
                </a:lnTo>
                <a:lnTo>
                  <a:pt x="160735" y="80367"/>
                </a:lnTo>
                <a:lnTo>
                  <a:pt x="160735" y="98226"/>
                </a:lnTo>
                <a:lnTo>
                  <a:pt x="160735" y="116086"/>
                </a:lnTo>
                <a:lnTo>
                  <a:pt x="160735" y="142875"/>
                </a:lnTo>
                <a:lnTo>
                  <a:pt x="160735" y="169664"/>
                </a:lnTo>
                <a:lnTo>
                  <a:pt x="160735" y="196453"/>
                </a:lnTo>
                <a:lnTo>
                  <a:pt x="160735" y="232172"/>
                </a:lnTo>
                <a:lnTo>
                  <a:pt x="160735" y="258961"/>
                </a:lnTo>
                <a:lnTo>
                  <a:pt x="160735" y="294679"/>
                </a:lnTo>
                <a:lnTo>
                  <a:pt x="151805" y="312539"/>
                </a:lnTo>
                <a:lnTo>
                  <a:pt x="142875" y="339328"/>
                </a:lnTo>
                <a:lnTo>
                  <a:pt x="142875" y="357187"/>
                </a:lnTo>
                <a:lnTo>
                  <a:pt x="133946" y="366117"/>
                </a:lnTo>
                <a:lnTo>
                  <a:pt x="133946" y="375047"/>
                </a:lnTo>
                <a:lnTo>
                  <a:pt x="125016" y="375047"/>
                </a:lnTo>
                <a:lnTo>
                  <a:pt x="125016" y="375047"/>
                </a:lnTo>
                <a:lnTo>
                  <a:pt x="125016" y="366117"/>
                </a:lnTo>
                <a:lnTo>
                  <a:pt x="116086" y="357187"/>
                </a:lnTo>
                <a:lnTo>
                  <a:pt x="107156" y="348258"/>
                </a:lnTo>
                <a:lnTo>
                  <a:pt x="107156" y="330398"/>
                </a:lnTo>
                <a:lnTo>
                  <a:pt x="89297" y="312539"/>
                </a:lnTo>
                <a:lnTo>
                  <a:pt x="89297" y="312539"/>
                </a:lnTo>
                <a:lnTo>
                  <a:pt x="89297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14500" y="6036468"/>
            <a:ext cx="142876" cy="214313"/>
          </a:xfrm>
          <a:custGeom>
            <a:avLst/>
            <a:gdLst/>
            <a:ahLst/>
            <a:cxnLst/>
            <a:rect l="0" t="0" r="0" b="0"/>
            <a:pathLst>
              <a:path w="142876" h="214313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7"/>
                </a:lnTo>
                <a:lnTo>
                  <a:pt x="8930" y="89297"/>
                </a:lnTo>
                <a:lnTo>
                  <a:pt x="17859" y="107156"/>
                </a:lnTo>
                <a:lnTo>
                  <a:pt x="26789" y="125016"/>
                </a:lnTo>
                <a:lnTo>
                  <a:pt x="26789" y="142875"/>
                </a:lnTo>
                <a:lnTo>
                  <a:pt x="26789" y="160734"/>
                </a:lnTo>
                <a:lnTo>
                  <a:pt x="26789" y="178594"/>
                </a:lnTo>
                <a:lnTo>
                  <a:pt x="26789" y="196453"/>
                </a:lnTo>
                <a:lnTo>
                  <a:pt x="26789" y="205383"/>
                </a:lnTo>
                <a:lnTo>
                  <a:pt x="17859" y="214312"/>
                </a:lnTo>
                <a:lnTo>
                  <a:pt x="17859" y="214312"/>
                </a:lnTo>
                <a:lnTo>
                  <a:pt x="17859" y="214312"/>
                </a:lnTo>
                <a:lnTo>
                  <a:pt x="17859" y="205383"/>
                </a:lnTo>
                <a:lnTo>
                  <a:pt x="8930" y="196453"/>
                </a:lnTo>
                <a:lnTo>
                  <a:pt x="8930" y="178594"/>
                </a:lnTo>
                <a:lnTo>
                  <a:pt x="8930" y="151805"/>
                </a:lnTo>
                <a:lnTo>
                  <a:pt x="8930" y="133945"/>
                </a:lnTo>
                <a:lnTo>
                  <a:pt x="8930" y="116086"/>
                </a:lnTo>
                <a:lnTo>
                  <a:pt x="8930" y="89297"/>
                </a:lnTo>
                <a:lnTo>
                  <a:pt x="17859" y="71437"/>
                </a:lnTo>
                <a:lnTo>
                  <a:pt x="17859" y="53578"/>
                </a:lnTo>
                <a:lnTo>
                  <a:pt x="26789" y="35719"/>
                </a:lnTo>
                <a:lnTo>
                  <a:pt x="35719" y="17859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8930"/>
                </a:lnTo>
                <a:lnTo>
                  <a:pt x="116086" y="17859"/>
                </a:lnTo>
                <a:lnTo>
                  <a:pt x="125016" y="26789"/>
                </a:lnTo>
                <a:lnTo>
                  <a:pt x="133945" y="35719"/>
                </a:lnTo>
                <a:lnTo>
                  <a:pt x="142875" y="44648"/>
                </a:lnTo>
                <a:lnTo>
                  <a:pt x="142875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902023" y="5982890"/>
            <a:ext cx="142876" cy="214313"/>
          </a:xfrm>
          <a:custGeom>
            <a:avLst/>
            <a:gdLst/>
            <a:ahLst/>
            <a:cxnLst/>
            <a:rect l="0" t="0" r="0" b="0"/>
            <a:pathLst>
              <a:path w="142876" h="214313">
                <a:moveTo>
                  <a:pt x="71438" y="116086"/>
                </a:moveTo>
                <a:lnTo>
                  <a:pt x="80368" y="107156"/>
                </a:lnTo>
                <a:lnTo>
                  <a:pt x="80368" y="107156"/>
                </a:lnTo>
                <a:lnTo>
                  <a:pt x="80368" y="107156"/>
                </a:lnTo>
                <a:lnTo>
                  <a:pt x="89297" y="107156"/>
                </a:lnTo>
                <a:lnTo>
                  <a:pt x="98227" y="107156"/>
                </a:lnTo>
                <a:lnTo>
                  <a:pt x="98227" y="107156"/>
                </a:lnTo>
                <a:lnTo>
                  <a:pt x="107157" y="107156"/>
                </a:lnTo>
                <a:lnTo>
                  <a:pt x="107157" y="98226"/>
                </a:lnTo>
                <a:lnTo>
                  <a:pt x="107157" y="89297"/>
                </a:lnTo>
                <a:lnTo>
                  <a:pt x="107157" y="80367"/>
                </a:lnTo>
                <a:lnTo>
                  <a:pt x="107157" y="71437"/>
                </a:lnTo>
                <a:lnTo>
                  <a:pt x="98227" y="53578"/>
                </a:lnTo>
                <a:lnTo>
                  <a:pt x="89297" y="44648"/>
                </a:lnTo>
                <a:lnTo>
                  <a:pt x="80368" y="26789"/>
                </a:lnTo>
                <a:lnTo>
                  <a:pt x="71438" y="17859"/>
                </a:lnTo>
                <a:lnTo>
                  <a:pt x="62508" y="8930"/>
                </a:lnTo>
                <a:lnTo>
                  <a:pt x="44649" y="8930"/>
                </a:lnTo>
                <a:lnTo>
                  <a:pt x="35719" y="0"/>
                </a:lnTo>
                <a:lnTo>
                  <a:pt x="26790" y="8930"/>
                </a:lnTo>
                <a:lnTo>
                  <a:pt x="26790" y="8930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25015"/>
                </a:lnTo>
                <a:lnTo>
                  <a:pt x="17860" y="133945"/>
                </a:lnTo>
                <a:lnTo>
                  <a:pt x="17860" y="142875"/>
                </a:lnTo>
                <a:lnTo>
                  <a:pt x="26790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44649" y="151805"/>
                </a:lnTo>
                <a:lnTo>
                  <a:pt x="53579" y="151805"/>
                </a:lnTo>
                <a:lnTo>
                  <a:pt x="62508" y="142875"/>
                </a:lnTo>
                <a:lnTo>
                  <a:pt x="71438" y="133945"/>
                </a:lnTo>
                <a:lnTo>
                  <a:pt x="80368" y="125015"/>
                </a:lnTo>
                <a:lnTo>
                  <a:pt x="89297" y="116086"/>
                </a:lnTo>
                <a:lnTo>
                  <a:pt x="98227" y="107156"/>
                </a:lnTo>
                <a:lnTo>
                  <a:pt x="98227" y="98226"/>
                </a:lnTo>
                <a:lnTo>
                  <a:pt x="107157" y="89297"/>
                </a:lnTo>
                <a:lnTo>
                  <a:pt x="116086" y="80367"/>
                </a:lnTo>
                <a:lnTo>
                  <a:pt x="116086" y="80367"/>
                </a:lnTo>
                <a:lnTo>
                  <a:pt x="116086" y="80367"/>
                </a:lnTo>
                <a:lnTo>
                  <a:pt x="116086" y="80367"/>
                </a:lnTo>
                <a:lnTo>
                  <a:pt x="116086" y="89297"/>
                </a:lnTo>
                <a:lnTo>
                  <a:pt x="125016" y="98226"/>
                </a:lnTo>
                <a:lnTo>
                  <a:pt x="125016" y="116086"/>
                </a:lnTo>
                <a:lnTo>
                  <a:pt x="125016" y="133945"/>
                </a:lnTo>
                <a:lnTo>
                  <a:pt x="125016" y="151805"/>
                </a:lnTo>
                <a:lnTo>
                  <a:pt x="125016" y="169664"/>
                </a:lnTo>
                <a:lnTo>
                  <a:pt x="133946" y="187523"/>
                </a:lnTo>
                <a:lnTo>
                  <a:pt x="142875" y="205383"/>
                </a:lnTo>
                <a:lnTo>
                  <a:pt x="142875" y="214312"/>
                </a:lnTo>
                <a:lnTo>
                  <a:pt x="142875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080617" y="5982890"/>
            <a:ext cx="223243" cy="187524"/>
          </a:xfrm>
          <a:custGeom>
            <a:avLst/>
            <a:gdLst/>
            <a:ahLst/>
            <a:cxnLst/>
            <a:rect l="0" t="0" r="0" b="0"/>
            <a:pathLst>
              <a:path w="223243" h="187524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71437"/>
                </a:lnTo>
                <a:lnTo>
                  <a:pt x="17860" y="89297"/>
                </a:lnTo>
                <a:lnTo>
                  <a:pt x="26789" y="98226"/>
                </a:lnTo>
                <a:lnTo>
                  <a:pt x="26789" y="116086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6073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7859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51805"/>
                </a:lnTo>
                <a:lnTo>
                  <a:pt x="26789" y="142875"/>
                </a:lnTo>
                <a:lnTo>
                  <a:pt x="26789" y="125015"/>
                </a:lnTo>
                <a:lnTo>
                  <a:pt x="35719" y="98226"/>
                </a:lnTo>
                <a:lnTo>
                  <a:pt x="35719" y="80367"/>
                </a:lnTo>
                <a:lnTo>
                  <a:pt x="44649" y="53578"/>
                </a:lnTo>
                <a:lnTo>
                  <a:pt x="53578" y="35719"/>
                </a:lnTo>
                <a:lnTo>
                  <a:pt x="62508" y="17859"/>
                </a:lnTo>
                <a:lnTo>
                  <a:pt x="71438" y="8930"/>
                </a:lnTo>
                <a:lnTo>
                  <a:pt x="80367" y="0"/>
                </a:lnTo>
                <a:lnTo>
                  <a:pt x="80367" y="0"/>
                </a:lnTo>
                <a:lnTo>
                  <a:pt x="89297" y="8930"/>
                </a:lnTo>
                <a:lnTo>
                  <a:pt x="98227" y="17859"/>
                </a:lnTo>
                <a:lnTo>
                  <a:pt x="107156" y="26789"/>
                </a:lnTo>
                <a:lnTo>
                  <a:pt x="107156" y="44648"/>
                </a:lnTo>
                <a:lnTo>
                  <a:pt x="116086" y="62508"/>
                </a:lnTo>
                <a:lnTo>
                  <a:pt x="125016" y="89297"/>
                </a:lnTo>
                <a:lnTo>
                  <a:pt x="125016" y="116086"/>
                </a:lnTo>
                <a:lnTo>
                  <a:pt x="133946" y="133945"/>
                </a:lnTo>
                <a:lnTo>
                  <a:pt x="133946" y="151805"/>
                </a:lnTo>
                <a:lnTo>
                  <a:pt x="142875" y="160734"/>
                </a:lnTo>
                <a:lnTo>
                  <a:pt x="142875" y="169664"/>
                </a:lnTo>
                <a:lnTo>
                  <a:pt x="142875" y="178594"/>
                </a:lnTo>
                <a:lnTo>
                  <a:pt x="142875" y="178594"/>
                </a:lnTo>
                <a:lnTo>
                  <a:pt x="142875" y="160734"/>
                </a:lnTo>
                <a:lnTo>
                  <a:pt x="142875" y="151805"/>
                </a:lnTo>
                <a:lnTo>
                  <a:pt x="142875" y="133945"/>
                </a:lnTo>
                <a:lnTo>
                  <a:pt x="151805" y="116086"/>
                </a:lnTo>
                <a:lnTo>
                  <a:pt x="151805" y="89297"/>
                </a:lnTo>
                <a:lnTo>
                  <a:pt x="160735" y="71437"/>
                </a:lnTo>
                <a:lnTo>
                  <a:pt x="169664" y="53578"/>
                </a:lnTo>
                <a:lnTo>
                  <a:pt x="169664" y="44648"/>
                </a:lnTo>
                <a:lnTo>
                  <a:pt x="178594" y="35719"/>
                </a:lnTo>
                <a:lnTo>
                  <a:pt x="178594" y="26789"/>
                </a:lnTo>
                <a:lnTo>
                  <a:pt x="187524" y="26789"/>
                </a:lnTo>
                <a:lnTo>
                  <a:pt x="187524" y="35719"/>
                </a:lnTo>
                <a:lnTo>
                  <a:pt x="187524" y="44648"/>
                </a:lnTo>
                <a:lnTo>
                  <a:pt x="196453" y="62508"/>
                </a:lnTo>
                <a:lnTo>
                  <a:pt x="196453" y="80367"/>
                </a:lnTo>
                <a:lnTo>
                  <a:pt x="205383" y="107156"/>
                </a:lnTo>
                <a:lnTo>
                  <a:pt x="214313" y="133945"/>
                </a:lnTo>
                <a:lnTo>
                  <a:pt x="214313" y="160734"/>
                </a:lnTo>
                <a:lnTo>
                  <a:pt x="223242" y="178594"/>
                </a:lnTo>
                <a:lnTo>
                  <a:pt x="223242" y="187523"/>
                </a:lnTo>
                <a:lnTo>
                  <a:pt x="223242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446734" y="6018609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17860" y="26789"/>
                </a:lnTo>
                <a:lnTo>
                  <a:pt x="17860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455664" y="6188273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714625" y="5884663"/>
            <a:ext cx="446485" cy="473275"/>
          </a:xfrm>
          <a:custGeom>
            <a:avLst/>
            <a:gdLst/>
            <a:ahLst/>
            <a:cxnLst/>
            <a:rect l="0" t="0" r="0" b="0"/>
            <a:pathLst>
              <a:path w="446485" h="473275">
                <a:moveTo>
                  <a:pt x="437555" y="223242"/>
                </a:moveTo>
                <a:lnTo>
                  <a:pt x="437555" y="214313"/>
                </a:lnTo>
                <a:lnTo>
                  <a:pt x="437555" y="205383"/>
                </a:lnTo>
                <a:lnTo>
                  <a:pt x="446484" y="205383"/>
                </a:lnTo>
                <a:lnTo>
                  <a:pt x="446484" y="187524"/>
                </a:lnTo>
                <a:lnTo>
                  <a:pt x="446484" y="169664"/>
                </a:lnTo>
                <a:lnTo>
                  <a:pt x="446484" y="160735"/>
                </a:lnTo>
                <a:lnTo>
                  <a:pt x="446484" y="142875"/>
                </a:lnTo>
                <a:lnTo>
                  <a:pt x="437555" y="125016"/>
                </a:lnTo>
                <a:lnTo>
                  <a:pt x="437555" y="107157"/>
                </a:lnTo>
                <a:lnTo>
                  <a:pt x="428625" y="89297"/>
                </a:lnTo>
                <a:lnTo>
                  <a:pt x="419695" y="71438"/>
                </a:lnTo>
                <a:lnTo>
                  <a:pt x="401836" y="62508"/>
                </a:lnTo>
                <a:lnTo>
                  <a:pt x="392906" y="44649"/>
                </a:lnTo>
                <a:lnTo>
                  <a:pt x="375047" y="35719"/>
                </a:lnTo>
                <a:lnTo>
                  <a:pt x="366117" y="26789"/>
                </a:lnTo>
                <a:lnTo>
                  <a:pt x="348258" y="17860"/>
                </a:lnTo>
                <a:lnTo>
                  <a:pt x="330398" y="8930"/>
                </a:lnTo>
                <a:lnTo>
                  <a:pt x="312539" y="8930"/>
                </a:lnTo>
                <a:lnTo>
                  <a:pt x="294680" y="0"/>
                </a:lnTo>
                <a:lnTo>
                  <a:pt x="276820" y="0"/>
                </a:lnTo>
                <a:lnTo>
                  <a:pt x="250031" y="0"/>
                </a:lnTo>
                <a:lnTo>
                  <a:pt x="232172" y="0"/>
                </a:lnTo>
                <a:lnTo>
                  <a:pt x="214313" y="0"/>
                </a:lnTo>
                <a:lnTo>
                  <a:pt x="196453" y="8930"/>
                </a:lnTo>
                <a:lnTo>
                  <a:pt x="169664" y="8930"/>
                </a:lnTo>
                <a:lnTo>
                  <a:pt x="151805" y="17860"/>
                </a:lnTo>
                <a:lnTo>
                  <a:pt x="133945" y="26789"/>
                </a:lnTo>
                <a:lnTo>
                  <a:pt x="107156" y="35719"/>
                </a:lnTo>
                <a:lnTo>
                  <a:pt x="98227" y="44649"/>
                </a:lnTo>
                <a:lnTo>
                  <a:pt x="80367" y="53578"/>
                </a:lnTo>
                <a:lnTo>
                  <a:pt x="62508" y="71438"/>
                </a:lnTo>
                <a:lnTo>
                  <a:pt x="53578" y="89297"/>
                </a:lnTo>
                <a:lnTo>
                  <a:pt x="35719" y="107157"/>
                </a:lnTo>
                <a:lnTo>
                  <a:pt x="26789" y="125016"/>
                </a:lnTo>
                <a:lnTo>
                  <a:pt x="26789" y="142875"/>
                </a:lnTo>
                <a:lnTo>
                  <a:pt x="17859" y="169664"/>
                </a:lnTo>
                <a:lnTo>
                  <a:pt x="8930" y="187524"/>
                </a:lnTo>
                <a:lnTo>
                  <a:pt x="8930" y="214313"/>
                </a:lnTo>
                <a:lnTo>
                  <a:pt x="0" y="241102"/>
                </a:lnTo>
                <a:lnTo>
                  <a:pt x="0" y="258961"/>
                </a:lnTo>
                <a:lnTo>
                  <a:pt x="0" y="285750"/>
                </a:lnTo>
                <a:lnTo>
                  <a:pt x="8930" y="303610"/>
                </a:lnTo>
                <a:lnTo>
                  <a:pt x="8930" y="330399"/>
                </a:lnTo>
                <a:lnTo>
                  <a:pt x="17859" y="348258"/>
                </a:lnTo>
                <a:lnTo>
                  <a:pt x="26789" y="366117"/>
                </a:lnTo>
                <a:lnTo>
                  <a:pt x="35719" y="383977"/>
                </a:lnTo>
                <a:lnTo>
                  <a:pt x="44648" y="410766"/>
                </a:lnTo>
                <a:lnTo>
                  <a:pt x="62508" y="419696"/>
                </a:lnTo>
                <a:lnTo>
                  <a:pt x="80367" y="437555"/>
                </a:lnTo>
                <a:lnTo>
                  <a:pt x="89297" y="446485"/>
                </a:lnTo>
                <a:lnTo>
                  <a:pt x="107156" y="455414"/>
                </a:lnTo>
                <a:lnTo>
                  <a:pt x="125016" y="464344"/>
                </a:lnTo>
                <a:lnTo>
                  <a:pt x="151805" y="464344"/>
                </a:lnTo>
                <a:lnTo>
                  <a:pt x="169664" y="464344"/>
                </a:lnTo>
                <a:lnTo>
                  <a:pt x="187523" y="473274"/>
                </a:lnTo>
                <a:lnTo>
                  <a:pt x="214313" y="464344"/>
                </a:lnTo>
                <a:lnTo>
                  <a:pt x="232172" y="464344"/>
                </a:lnTo>
                <a:lnTo>
                  <a:pt x="258961" y="455414"/>
                </a:lnTo>
                <a:lnTo>
                  <a:pt x="276820" y="446485"/>
                </a:lnTo>
                <a:lnTo>
                  <a:pt x="294680" y="437555"/>
                </a:lnTo>
                <a:lnTo>
                  <a:pt x="312539" y="419696"/>
                </a:lnTo>
                <a:lnTo>
                  <a:pt x="339328" y="401836"/>
                </a:lnTo>
                <a:lnTo>
                  <a:pt x="348258" y="383977"/>
                </a:lnTo>
                <a:lnTo>
                  <a:pt x="366117" y="357188"/>
                </a:lnTo>
                <a:lnTo>
                  <a:pt x="383977" y="339328"/>
                </a:lnTo>
                <a:lnTo>
                  <a:pt x="392906" y="312539"/>
                </a:lnTo>
                <a:lnTo>
                  <a:pt x="401836" y="285750"/>
                </a:lnTo>
                <a:lnTo>
                  <a:pt x="410766" y="267891"/>
                </a:lnTo>
                <a:lnTo>
                  <a:pt x="419695" y="241102"/>
                </a:lnTo>
                <a:lnTo>
                  <a:pt x="419695" y="214313"/>
                </a:lnTo>
                <a:lnTo>
                  <a:pt x="419695" y="196453"/>
                </a:lnTo>
                <a:lnTo>
                  <a:pt x="419695" y="169664"/>
                </a:lnTo>
                <a:lnTo>
                  <a:pt x="419695" y="151805"/>
                </a:lnTo>
                <a:lnTo>
                  <a:pt x="410766" y="133946"/>
                </a:lnTo>
                <a:lnTo>
                  <a:pt x="401836" y="125016"/>
                </a:lnTo>
                <a:lnTo>
                  <a:pt x="392906" y="107157"/>
                </a:lnTo>
                <a:lnTo>
                  <a:pt x="383977" y="98227"/>
                </a:lnTo>
                <a:lnTo>
                  <a:pt x="366117" y="89297"/>
                </a:lnTo>
                <a:lnTo>
                  <a:pt x="357188" y="80367"/>
                </a:lnTo>
                <a:lnTo>
                  <a:pt x="348258" y="71438"/>
                </a:lnTo>
                <a:lnTo>
                  <a:pt x="348258" y="714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232547" y="6063257"/>
            <a:ext cx="267892" cy="17860"/>
          </a:xfrm>
          <a:custGeom>
            <a:avLst/>
            <a:gdLst/>
            <a:ahLst/>
            <a:cxnLst/>
            <a:rect l="0" t="0" r="0" b="0"/>
            <a:pathLst>
              <a:path w="267892" h="17860">
                <a:moveTo>
                  <a:pt x="8930" y="17859"/>
                </a:move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35719" y="17859"/>
                </a:lnTo>
                <a:lnTo>
                  <a:pt x="53578" y="17859"/>
                </a:lnTo>
                <a:lnTo>
                  <a:pt x="71437" y="8930"/>
                </a:lnTo>
                <a:lnTo>
                  <a:pt x="98226" y="8930"/>
                </a:lnTo>
                <a:lnTo>
                  <a:pt x="116086" y="0"/>
                </a:lnTo>
                <a:lnTo>
                  <a:pt x="142875" y="0"/>
                </a:lnTo>
                <a:lnTo>
                  <a:pt x="169664" y="0"/>
                </a:lnTo>
                <a:lnTo>
                  <a:pt x="196453" y="0"/>
                </a:lnTo>
                <a:lnTo>
                  <a:pt x="214312" y="0"/>
                </a:lnTo>
                <a:lnTo>
                  <a:pt x="241101" y="0"/>
                </a:lnTo>
                <a:lnTo>
                  <a:pt x="258961" y="0"/>
                </a:lnTo>
                <a:lnTo>
                  <a:pt x="267891" y="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402211" y="5956101"/>
            <a:ext cx="151806" cy="178595"/>
          </a:xfrm>
          <a:custGeom>
            <a:avLst/>
            <a:gdLst/>
            <a:ahLst/>
            <a:cxnLst/>
            <a:rect l="0" t="0" r="0" b="0"/>
            <a:pathLst>
              <a:path w="151806" h="178595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35719" y="8929"/>
                </a:lnTo>
                <a:lnTo>
                  <a:pt x="53578" y="8929"/>
                </a:lnTo>
                <a:lnTo>
                  <a:pt x="71437" y="8929"/>
                </a:lnTo>
                <a:lnTo>
                  <a:pt x="89297" y="0"/>
                </a:lnTo>
                <a:lnTo>
                  <a:pt x="107156" y="0"/>
                </a:lnTo>
                <a:lnTo>
                  <a:pt x="125016" y="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  <a:lnTo>
                  <a:pt x="151805" y="8929"/>
                </a:lnTo>
                <a:lnTo>
                  <a:pt x="151805" y="17859"/>
                </a:lnTo>
                <a:lnTo>
                  <a:pt x="151805" y="26789"/>
                </a:lnTo>
                <a:lnTo>
                  <a:pt x="142875" y="35719"/>
                </a:lnTo>
                <a:lnTo>
                  <a:pt x="142875" y="44648"/>
                </a:lnTo>
                <a:lnTo>
                  <a:pt x="142875" y="62508"/>
                </a:lnTo>
                <a:lnTo>
                  <a:pt x="133945" y="80367"/>
                </a:lnTo>
                <a:lnTo>
                  <a:pt x="125016" y="98226"/>
                </a:lnTo>
                <a:lnTo>
                  <a:pt x="116086" y="116086"/>
                </a:lnTo>
                <a:lnTo>
                  <a:pt x="107156" y="133945"/>
                </a:lnTo>
                <a:lnTo>
                  <a:pt x="98227" y="142875"/>
                </a:lnTo>
                <a:lnTo>
                  <a:pt x="98227" y="151804"/>
                </a:lnTo>
                <a:lnTo>
                  <a:pt x="89297" y="160734"/>
                </a:lnTo>
                <a:lnTo>
                  <a:pt x="80367" y="169664"/>
                </a:lnTo>
                <a:lnTo>
                  <a:pt x="80367" y="178594"/>
                </a:lnTo>
                <a:lnTo>
                  <a:pt x="71437" y="178594"/>
                </a:lnTo>
                <a:lnTo>
                  <a:pt x="71437" y="178594"/>
                </a:lnTo>
                <a:lnTo>
                  <a:pt x="71437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741539" y="5911452"/>
            <a:ext cx="169665" cy="232173"/>
          </a:xfrm>
          <a:custGeom>
            <a:avLst/>
            <a:gdLst/>
            <a:ahLst/>
            <a:cxnLst/>
            <a:rect l="0" t="0" r="0" b="0"/>
            <a:pathLst>
              <a:path w="169665" h="232173">
                <a:moveTo>
                  <a:pt x="151805" y="8930"/>
                </a:moveTo>
                <a:lnTo>
                  <a:pt x="142875" y="8930"/>
                </a:lnTo>
                <a:lnTo>
                  <a:pt x="142875" y="8930"/>
                </a:lnTo>
                <a:lnTo>
                  <a:pt x="133945" y="8930"/>
                </a:lnTo>
                <a:lnTo>
                  <a:pt x="125016" y="0"/>
                </a:lnTo>
                <a:lnTo>
                  <a:pt x="107156" y="8930"/>
                </a:lnTo>
                <a:lnTo>
                  <a:pt x="89297" y="8930"/>
                </a:lnTo>
                <a:lnTo>
                  <a:pt x="71438" y="17860"/>
                </a:lnTo>
                <a:lnTo>
                  <a:pt x="53578" y="26789"/>
                </a:lnTo>
                <a:lnTo>
                  <a:pt x="44649" y="35719"/>
                </a:lnTo>
                <a:lnTo>
                  <a:pt x="26789" y="44649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0368"/>
                </a:lnTo>
                <a:lnTo>
                  <a:pt x="26789" y="89297"/>
                </a:lnTo>
                <a:lnTo>
                  <a:pt x="44649" y="98227"/>
                </a:lnTo>
                <a:lnTo>
                  <a:pt x="62508" y="107157"/>
                </a:lnTo>
                <a:lnTo>
                  <a:pt x="80367" y="116086"/>
                </a:lnTo>
                <a:lnTo>
                  <a:pt x="98227" y="125016"/>
                </a:lnTo>
                <a:lnTo>
                  <a:pt x="116086" y="142875"/>
                </a:lnTo>
                <a:lnTo>
                  <a:pt x="142875" y="151805"/>
                </a:lnTo>
                <a:lnTo>
                  <a:pt x="160734" y="160735"/>
                </a:lnTo>
                <a:lnTo>
                  <a:pt x="169664" y="178594"/>
                </a:lnTo>
                <a:lnTo>
                  <a:pt x="169664" y="187524"/>
                </a:lnTo>
                <a:lnTo>
                  <a:pt x="169664" y="196453"/>
                </a:lnTo>
                <a:lnTo>
                  <a:pt x="160734" y="214313"/>
                </a:lnTo>
                <a:lnTo>
                  <a:pt x="142875" y="223243"/>
                </a:lnTo>
                <a:lnTo>
                  <a:pt x="125016" y="223243"/>
                </a:lnTo>
                <a:lnTo>
                  <a:pt x="107156" y="232172"/>
                </a:lnTo>
                <a:lnTo>
                  <a:pt x="89297" y="232172"/>
                </a:lnTo>
                <a:lnTo>
                  <a:pt x="62508" y="223243"/>
                </a:lnTo>
                <a:lnTo>
                  <a:pt x="44649" y="223243"/>
                </a:lnTo>
                <a:lnTo>
                  <a:pt x="26789" y="214313"/>
                </a:lnTo>
                <a:lnTo>
                  <a:pt x="17859" y="205383"/>
                </a:lnTo>
                <a:lnTo>
                  <a:pt x="8930" y="187524"/>
                </a:lnTo>
                <a:lnTo>
                  <a:pt x="0" y="17859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937992" y="5947171"/>
            <a:ext cx="26790" cy="330400"/>
          </a:xfrm>
          <a:custGeom>
            <a:avLst/>
            <a:gdLst/>
            <a:ahLst/>
            <a:cxnLst/>
            <a:rect l="0" t="0" r="0" b="0"/>
            <a:pathLst>
              <a:path w="26790" h="330400">
                <a:moveTo>
                  <a:pt x="0" y="0"/>
                </a:move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17860" y="142875"/>
                </a:lnTo>
                <a:lnTo>
                  <a:pt x="17860" y="169664"/>
                </a:lnTo>
                <a:lnTo>
                  <a:pt x="17860" y="205383"/>
                </a:lnTo>
                <a:lnTo>
                  <a:pt x="17860" y="241102"/>
                </a:lnTo>
                <a:lnTo>
                  <a:pt x="26789" y="276820"/>
                </a:lnTo>
                <a:lnTo>
                  <a:pt x="17860" y="303609"/>
                </a:lnTo>
                <a:lnTo>
                  <a:pt x="17860" y="321469"/>
                </a:lnTo>
                <a:lnTo>
                  <a:pt x="17860" y="330399"/>
                </a:lnTo>
                <a:lnTo>
                  <a:pt x="17860" y="33039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911203" y="5929312"/>
            <a:ext cx="160736" cy="133946"/>
          </a:xfrm>
          <a:custGeom>
            <a:avLst/>
            <a:gdLst/>
            <a:ahLst/>
            <a:cxnLst/>
            <a:rect l="0" t="0" r="0" b="0"/>
            <a:pathLst>
              <a:path w="160736" h="133946">
                <a:moveTo>
                  <a:pt x="8930" y="8929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8929"/>
                </a:lnTo>
                <a:lnTo>
                  <a:pt x="71438" y="8929"/>
                </a:lnTo>
                <a:lnTo>
                  <a:pt x="98227" y="17859"/>
                </a:lnTo>
                <a:lnTo>
                  <a:pt x="116086" y="17859"/>
                </a:lnTo>
                <a:lnTo>
                  <a:pt x="142875" y="35718"/>
                </a:lnTo>
                <a:lnTo>
                  <a:pt x="151805" y="44648"/>
                </a:lnTo>
                <a:lnTo>
                  <a:pt x="160735" y="53578"/>
                </a:lnTo>
                <a:lnTo>
                  <a:pt x="160735" y="71437"/>
                </a:lnTo>
                <a:lnTo>
                  <a:pt x="151805" y="89297"/>
                </a:lnTo>
                <a:lnTo>
                  <a:pt x="133945" y="98226"/>
                </a:lnTo>
                <a:lnTo>
                  <a:pt x="107156" y="116086"/>
                </a:lnTo>
                <a:lnTo>
                  <a:pt x="80367" y="125015"/>
                </a:lnTo>
                <a:lnTo>
                  <a:pt x="53578" y="133945"/>
                </a:lnTo>
                <a:lnTo>
                  <a:pt x="35719" y="133945"/>
                </a:lnTo>
                <a:lnTo>
                  <a:pt x="17860" y="133945"/>
                </a:lnTo>
                <a:lnTo>
                  <a:pt x="0" y="133945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107656" y="5795366"/>
            <a:ext cx="116087" cy="276822"/>
          </a:xfrm>
          <a:custGeom>
            <a:avLst/>
            <a:gdLst/>
            <a:ahLst/>
            <a:cxnLst/>
            <a:rect l="0" t="0" r="0" b="0"/>
            <a:pathLst>
              <a:path w="116087" h="276822">
                <a:moveTo>
                  <a:pt x="893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44649"/>
                </a:lnTo>
                <a:lnTo>
                  <a:pt x="8930" y="71438"/>
                </a:lnTo>
                <a:lnTo>
                  <a:pt x="0" y="98227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78594"/>
                </a:lnTo>
                <a:lnTo>
                  <a:pt x="8930" y="196454"/>
                </a:lnTo>
                <a:lnTo>
                  <a:pt x="8930" y="214313"/>
                </a:lnTo>
                <a:lnTo>
                  <a:pt x="8930" y="232172"/>
                </a:lnTo>
                <a:lnTo>
                  <a:pt x="8930" y="241102"/>
                </a:lnTo>
                <a:lnTo>
                  <a:pt x="8930" y="241102"/>
                </a:lnTo>
                <a:lnTo>
                  <a:pt x="8930" y="250032"/>
                </a:lnTo>
                <a:lnTo>
                  <a:pt x="8930" y="241102"/>
                </a:lnTo>
                <a:lnTo>
                  <a:pt x="8930" y="241102"/>
                </a:lnTo>
                <a:lnTo>
                  <a:pt x="8930" y="232172"/>
                </a:lnTo>
                <a:lnTo>
                  <a:pt x="8930" y="214313"/>
                </a:lnTo>
                <a:lnTo>
                  <a:pt x="17860" y="196454"/>
                </a:lnTo>
                <a:lnTo>
                  <a:pt x="17860" y="178594"/>
                </a:lnTo>
                <a:lnTo>
                  <a:pt x="35719" y="169664"/>
                </a:lnTo>
                <a:lnTo>
                  <a:pt x="44649" y="151805"/>
                </a:lnTo>
                <a:lnTo>
                  <a:pt x="53578" y="142875"/>
                </a:lnTo>
                <a:lnTo>
                  <a:pt x="71438" y="133946"/>
                </a:lnTo>
                <a:lnTo>
                  <a:pt x="80367" y="133946"/>
                </a:lnTo>
                <a:lnTo>
                  <a:pt x="89297" y="133946"/>
                </a:lnTo>
                <a:lnTo>
                  <a:pt x="98227" y="142875"/>
                </a:lnTo>
                <a:lnTo>
                  <a:pt x="107157" y="160735"/>
                </a:lnTo>
                <a:lnTo>
                  <a:pt x="116086" y="178594"/>
                </a:lnTo>
                <a:lnTo>
                  <a:pt x="116086" y="196454"/>
                </a:lnTo>
                <a:lnTo>
                  <a:pt x="116086" y="214313"/>
                </a:lnTo>
                <a:lnTo>
                  <a:pt x="116086" y="232172"/>
                </a:lnTo>
                <a:lnTo>
                  <a:pt x="116086" y="250032"/>
                </a:lnTo>
                <a:lnTo>
                  <a:pt x="116086" y="258961"/>
                </a:lnTo>
                <a:lnTo>
                  <a:pt x="116086" y="267891"/>
                </a:lnTo>
                <a:lnTo>
                  <a:pt x="116086" y="276821"/>
                </a:lnTo>
                <a:lnTo>
                  <a:pt x="116086" y="27682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304109" y="5911452"/>
            <a:ext cx="133947" cy="142876"/>
          </a:xfrm>
          <a:custGeom>
            <a:avLst/>
            <a:gdLst/>
            <a:ahLst/>
            <a:cxnLst/>
            <a:rect l="0" t="0" r="0" b="0"/>
            <a:pathLst>
              <a:path w="133947" h="142876">
                <a:moveTo>
                  <a:pt x="0" y="44649"/>
                </a:moveTo>
                <a:lnTo>
                  <a:pt x="0" y="44649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35719" y="53578"/>
                </a:lnTo>
                <a:lnTo>
                  <a:pt x="53579" y="53578"/>
                </a:lnTo>
                <a:lnTo>
                  <a:pt x="71438" y="53578"/>
                </a:lnTo>
                <a:lnTo>
                  <a:pt x="98227" y="44649"/>
                </a:lnTo>
                <a:lnTo>
                  <a:pt x="107157" y="35719"/>
                </a:lnTo>
                <a:lnTo>
                  <a:pt x="125016" y="26789"/>
                </a:lnTo>
                <a:lnTo>
                  <a:pt x="133946" y="17860"/>
                </a:lnTo>
                <a:lnTo>
                  <a:pt x="133946" y="893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0"/>
                </a:lnTo>
                <a:lnTo>
                  <a:pt x="80368" y="0"/>
                </a:lnTo>
                <a:lnTo>
                  <a:pt x="53579" y="8930"/>
                </a:lnTo>
                <a:lnTo>
                  <a:pt x="35719" y="17860"/>
                </a:lnTo>
                <a:lnTo>
                  <a:pt x="17860" y="35719"/>
                </a:lnTo>
                <a:lnTo>
                  <a:pt x="8930" y="53578"/>
                </a:lnTo>
                <a:lnTo>
                  <a:pt x="8930" y="80368"/>
                </a:lnTo>
                <a:lnTo>
                  <a:pt x="8930" y="98227"/>
                </a:lnTo>
                <a:lnTo>
                  <a:pt x="26789" y="116086"/>
                </a:lnTo>
                <a:lnTo>
                  <a:pt x="44649" y="125016"/>
                </a:lnTo>
                <a:lnTo>
                  <a:pt x="62508" y="133946"/>
                </a:lnTo>
                <a:lnTo>
                  <a:pt x="71438" y="142875"/>
                </a:lnTo>
                <a:lnTo>
                  <a:pt x="71438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491633" y="5875734"/>
            <a:ext cx="116087" cy="151805"/>
          </a:xfrm>
          <a:custGeom>
            <a:avLst/>
            <a:gdLst/>
            <a:ahLst/>
            <a:cxnLst/>
            <a:rect l="0" t="0" r="0" b="0"/>
            <a:pathLst>
              <a:path w="116087" h="151805">
                <a:moveTo>
                  <a:pt x="0" y="44648"/>
                </a:moveTo>
                <a:lnTo>
                  <a:pt x="0" y="53578"/>
                </a:lnTo>
                <a:lnTo>
                  <a:pt x="0" y="71437"/>
                </a:lnTo>
                <a:lnTo>
                  <a:pt x="0" y="7143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42875"/>
                </a:lnTo>
                <a:lnTo>
                  <a:pt x="17859" y="151804"/>
                </a:lnTo>
                <a:lnTo>
                  <a:pt x="17859" y="151804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33945"/>
                </a:lnTo>
                <a:lnTo>
                  <a:pt x="8930" y="125015"/>
                </a:lnTo>
                <a:lnTo>
                  <a:pt x="8930" y="107156"/>
                </a:lnTo>
                <a:lnTo>
                  <a:pt x="17859" y="89296"/>
                </a:lnTo>
                <a:lnTo>
                  <a:pt x="17859" y="62507"/>
                </a:lnTo>
                <a:lnTo>
                  <a:pt x="26789" y="44648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8" y="8929"/>
                </a:lnTo>
                <a:lnTo>
                  <a:pt x="53578" y="0"/>
                </a:lnTo>
                <a:lnTo>
                  <a:pt x="62508" y="0"/>
                </a:lnTo>
                <a:lnTo>
                  <a:pt x="80367" y="8929"/>
                </a:lnTo>
                <a:lnTo>
                  <a:pt x="89297" y="8929"/>
                </a:lnTo>
                <a:lnTo>
                  <a:pt x="98226" y="17859"/>
                </a:lnTo>
                <a:lnTo>
                  <a:pt x="116086" y="26789"/>
                </a:lnTo>
                <a:lnTo>
                  <a:pt x="116086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643438" y="5857874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0" y="71438"/>
                </a:moveTo>
                <a:lnTo>
                  <a:pt x="0" y="71438"/>
                </a:lnTo>
                <a:lnTo>
                  <a:pt x="8929" y="80367"/>
                </a:lnTo>
                <a:lnTo>
                  <a:pt x="8929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44648" y="71438"/>
                </a:lnTo>
                <a:lnTo>
                  <a:pt x="71437" y="71438"/>
                </a:lnTo>
                <a:lnTo>
                  <a:pt x="89296" y="62508"/>
                </a:lnTo>
                <a:lnTo>
                  <a:pt x="116085" y="53578"/>
                </a:lnTo>
                <a:lnTo>
                  <a:pt x="125015" y="44649"/>
                </a:lnTo>
                <a:lnTo>
                  <a:pt x="142875" y="35719"/>
                </a:lnTo>
                <a:lnTo>
                  <a:pt x="142875" y="26789"/>
                </a:lnTo>
                <a:lnTo>
                  <a:pt x="142875" y="8930"/>
                </a:lnTo>
                <a:lnTo>
                  <a:pt x="142875" y="8930"/>
                </a:lnTo>
                <a:lnTo>
                  <a:pt x="125015" y="0"/>
                </a:lnTo>
                <a:lnTo>
                  <a:pt x="107156" y="0"/>
                </a:lnTo>
                <a:lnTo>
                  <a:pt x="80367" y="8930"/>
                </a:lnTo>
                <a:lnTo>
                  <a:pt x="62507" y="8930"/>
                </a:lnTo>
                <a:lnTo>
                  <a:pt x="35718" y="26789"/>
                </a:lnTo>
                <a:lnTo>
                  <a:pt x="17859" y="44649"/>
                </a:lnTo>
                <a:lnTo>
                  <a:pt x="8929" y="71438"/>
                </a:lnTo>
                <a:lnTo>
                  <a:pt x="0" y="98227"/>
                </a:lnTo>
                <a:lnTo>
                  <a:pt x="0" y="116086"/>
                </a:lnTo>
                <a:lnTo>
                  <a:pt x="8929" y="142875"/>
                </a:lnTo>
                <a:lnTo>
                  <a:pt x="26789" y="169664"/>
                </a:lnTo>
                <a:lnTo>
                  <a:pt x="44648" y="178594"/>
                </a:lnTo>
                <a:lnTo>
                  <a:pt x="71437" y="196453"/>
                </a:lnTo>
                <a:lnTo>
                  <a:pt x="71437" y="196453"/>
                </a:lnTo>
                <a:lnTo>
                  <a:pt x="71437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295055" y="2357437"/>
            <a:ext cx="2518173" cy="44650"/>
          </a:xfrm>
          <a:custGeom>
            <a:avLst/>
            <a:gdLst/>
            <a:ahLst/>
            <a:cxnLst/>
            <a:rect l="0" t="0" r="0" b="0"/>
            <a:pathLst>
              <a:path w="2518173" h="44650">
                <a:moveTo>
                  <a:pt x="0" y="8930"/>
                </a:move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62508" y="8930"/>
                </a:lnTo>
                <a:lnTo>
                  <a:pt x="89297" y="8930"/>
                </a:lnTo>
                <a:lnTo>
                  <a:pt x="107156" y="8930"/>
                </a:lnTo>
                <a:lnTo>
                  <a:pt x="133945" y="8930"/>
                </a:lnTo>
                <a:lnTo>
                  <a:pt x="160734" y="0"/>
                </a:lnTo>
                <a:lnTo>
                  <a:pt x="187523" y="0"/>
                </a:lnTo>
                <a:lnTo>
                  <a:pt x="214312" y="0"/>
                </a:lnTo>
                <a:lnTo>
                  <a:pt x="241101" y="0"/>
                </a:lnTo>
                <a:lnTo>
                  <a:pt x="267890" y="0"/>
                </a:lnTo>
                <a:lnTo>
                  <a:pt x="303609" y="0"/>
                </a:lnTo>
                <a:lnTo>
                  <a:pt x="330398" y="0"/>
                </a:lnTo>
                <a:lnTo>
                  <a:pt x="357187" y="0"/>
                </a:lnTo>
                <a:lnTo>
                  <a:pt x="392906" y="0"/>
                </a:lnTo>
                <a:lnTo>
                  <a:pt x="419695" y="0"/>
                </a:lnTo>
                <a:lnTo>
                  <a:pt x="455414" y="0"/>
                </a:lnTo>
                <a:lnTo>
                  <a:pt x="482203" y="0"/>
                </a:lnTo>
                <a:lnTo>
                  <a:pt x="517922" y="0"/>
                </a:lnTo>
                <a:lnTo>
                  <a:pt x="553640" y="0"/>
                </a:lnTo>
                <a:lnTo>
                  <a:pt x="580429" y="0"/>
                </a:lnTo>
                <a:lnTo>
                  <a:pt x="607218" y="0"/>
                </a:lnTo>
                <a:lnTo>
                  <a:pt x="642937" y="0"/>
                </a:lnTo>
                <a:lnTo>
                  <a:pt x="678656" y="0"/>
                </a:lnTo>
                <a:lnTo>
                  <a:pt x="705445" y="0"/>
                </a:lnTo>
                <a:lnTo>
                  <a:pt x="741164" y="0"/>
                </a:lnTo>
                <a:lnTo>
                  <a:pt x="776883" y="0"/>
                </a:lnTo>
                <a:lnTo>
                  <a:pt x="803672" y="8930"/>
                </a:lnTo>
                <a:lnTo>
                  <a:pt x="839390" y="8930"/>
                </a:lnTo>
                <a:lnTo>
                  <a:pt x="875109" y="8930"/>
                </a:lnTo>
                <a:lnTo>
                  <a:pt x="901898" y="8930"/>
                </a:lnTo>
                <a:lnTo>
                  <a:pt x="937617" y="17860"/>
                </a:lnTo>
                <a:lnTo>
                  <a:pt x="964406" y="17860"/>
                </a:lnTo>
                <a:lnTo>
                  <a:pt x="1000125" y="17860"/>
                </a:lnTo>
                <a:lnTo>
                  <a:pt x="1035843" y="17860"/>
                </a:lnTo>
                <a:lnTo>
                  <a:pt x="1062633" y="17860"/>
                </a:lnTo>
                <a:lnTo>
                  <a:pt x="1098351" y="26789"/>
                </a:lnTo>
                <a:lnTo>
                  <a:pt x="1134070" y="26789"/>
                </a:lnTo>
                <a:lnTo>
                  <a:pt x="1169789" y="26789"/>
                </a:lnTo>
                <a:lnTo>
                  <a:pt x="1205508" y="26789"/>
                </a:lnTo>
                <a:lnTo>
                  <a:pt x="1241226" y="26789"/>
                </a:lnTo>
                <a:lnTo>
                  <a:pt x="1276945" y="35719"/>
                </a:lnTo>
                <a:lnTo>
                  <a:pt x="1303734" y="35719"/>
                </a:lnTo>
                <a:lnTo>
                  <a:pt x="1339453" y="35719"/>
                </a:lnTo>
                <a:lnTo>
                  <a:pt x="1375172" y="35719"/>
                </a:lnTo>
                <a:lnTo>
                  <a:pt x="1410890" y="35719"/>
                </a:lnTo>
                <a:lnTo>
                  <a:pt x="1446609" y="35719"/>
                </a:lnTo>
                <a:lnTo>
                  <a:pt x="1482328" y="35719"/>
                </a:lnTo>
                <a:lnTo>
                  <a:pt x="1518047" y="35719"/>
                </a:lnTo>
                <a:lnTo>
                  <a:pt x="1553765" y="35719"/>
                </a:lnTo>
                <a:lnTo>
                  <a:pt x="1589484" y="44649"/>
                </a:lnTo>
                <a:lnTo>
                  <a:pt x="1625203" y="44649"/>
                </a:lnTo>
                <a:lnTo>
                  <a:pt x="1660922" y="44649"/>
                </a:lnTo>
                <a:lnTo>
                  <a:pt x="1696640" y="44649"/>
                </a:lnTo>
                <a:lnTo>
                  <a:pt x="1732359" y="44649"/>
                </a:lnTo>
                <a:lnTo>
                  <a:pt x="1768078" y="35719"/>
                </a:lnTo>
                <a:lnTo>
                  <a:pt x="1803797" y="35719"/>
                </a:lnTo>
                <a:lnTo>
                  <a:pt x="1839515" y="35719"/>
                </a:lnTo>
                <a:lnTo>
                  <a:pt x="1875234" y="35719"/>
                </a:lnTo>
                <a:lnTo>
                  <a:pt x="1910953" y="35719"/>
                </a:lnTo>
                <a:lnTo>
                  <a:pt x="1946672" y="35719"/>
                </a:lnTo>
                <a:lnTo>
                  <a:pt x="1973461" y="35719"/>
                </a:lnTo>
                <a:lnTo>
                  <a:pt x="2009179" y="26789"/>
                </a:lnTo>
                <a:lnTo>
                  <a:pt x="2044898" y="26789"/>
                </a:lnTo>
                <a:lnTo>
                  <a:pt x="2080617" y="26789"/>
                </a:lnTo>
                <a:lnTo>
                  <a:pt x="2116336" y="26789"/>
                </a:lnTo>
                <a:lnTo>
                  <a:pt x="2143125" y="26789"/>
                </a:lnTo>
                <a:lnTo>
                  <a:pt x="2178843" y="26789"/>
                </a:lnTo>
                <a:lnTo>
                  <a:pt x="2214562" y="26789"/>
                </a:lnTo>
                <a:lnTo>
                  <a:pt x="2241351" y="26789"/>
                </a:lnTo>
                <a:lnTo>
                  <a:pt x="2277070" y="17860"/>
                </a:lnTo>
                <a:lnTo>
                  <a:pt x="2303859" y="17860"/>
                </a:lnTo>
                <a:lnTo>
                  <a:pt x="2330648" y="17860"/>
                </a:lnTo>
                <a:lnTo>
                  <a:pt x="2357437" y="8930"/>
                </a:lnTo>
                <a:lnTo>
                  <a:pt x="2384226" y="8930"/>
                </a:lnTo>
                <a:lnTo>
                  <a:pt x="2402086" y="8930"/>
                </a:lnTo>
                <a:lnTo>
                  <a:pt x="2428875" y="8930"/>
                </a:lnTo>
                <a:lnTo>
                  <a:pt x="2455664" y="8930"/>
                </a:lnTo>
                <a:lnTo>
                  <a:pt x="2473523" y="8930"/>
                </a:lnTo>
                <a:lnTo>
                  <a:pt x="2491383" y="8930"/>
                </a:lnTo>
                <a:lnTo>
                  <a:pt x="2500312" y="8930"/>
                </a:lnTo>
                <a:lnTo>
                  <a:pt x="2518172" y="8930"/>
                </a:lnTo>
                <a:lnTo>
                  <a:pt x="2518172" y="8930"/>
                </a:lnTo>
                <a:lnTo>
                  <a:pt x="2518172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J. J. Thomson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a raisin bun model of the atom</a:t>
            </a:r>
          </a:p>
          <a:p>
            <a:r>
              <a:rPr lang="en-US" dirty="0" smtClean="0"/>
              <a:t>He saw the negative electrons as being scattered throughout the positive area of the atom much the same as raisins are in a bun</a:t>
            </a:r>
          </a:p>
          <a:p>
            <a:r>
              <a:rPr lang="en-US" dirty="0" smtClean="0"/>
              <a:t>Atoms have smaller particles called electrons (negatively charged particles)</a:t>
            </a:r>
          </a:p>
          <a:p>
            <a:r>
              <a:rPr lang="en-US" dirty="0" smtClean="0"/>
              <a:t>A short lived theory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750094" y="5572125"/>
            <a:ext cx="71438" cy="80367"/>
          </a:xfrm>
          <a:custGeom>
            <a:avLst/>
            <a:gdLst/>
            <a:ahLst/>
            <a:cxnLst/>
            <a:rect l="0" t="0" r="0" b="0"/>
            <a:pathLst>
              <a:path w="71438" h="80367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8929"/>
                </a:lnTo>
                <a:lnTo>
                  <a:pt x="35719" y="8929"/>
                </a:lnTo>
                <a:lnTo>
                  <a:pt x="35719" y="17859"/>
                </a:lnTo>
                <a:lnTo>
                  <a:pt x="35719" y="26788"/>
                </a:lnTo>
                <a:lnTo>
                  <a:pt x="26789" y="35718"/>
                </a:lnTo>
                <a:lnTo>
                  <a:pt x="26789" y="44648"/>
                </a:lnTo>
                <a:lnTo>
                  <a:pt x="35719" y="62507"/>
                </a:lnTo>
                <a:lnTo>
                  <a:pt x="35719" y="71437"/>
                </a:lnTo>
                <a:lnTo>
                  <a:pt x="35719" y="71437"/>
                </a:lnTo>
                <a:lnTo>
                  <a:pt x="44648" y="80366"/>
                </a:lnTo>
                <a:lnTo>
                  <a:pt x="53578" y="80366"/>
                </a:lnTo>
                <a:lnTo>
                  <a:pt x="53578" y="80366"/>
                </a:lnTo>
                <a:lnTo>
                  <a:pt x="62508" y="80366"/>
                </a:lnTo>
                <a:lnTo>
                  <a:pt x="62508" y="80366"/>
                </a:lnTo>
                <a:lnTo>
                  <a:pt x="71437" y="71437"/>
                </a:lnTo>
                <a:lnTo>
                  <a:pt x="71437" y="62507"/>
                </a:lnTo>
                <a:lnTo>
                  <a:pt x="71437" y="53577"/>
                </a:lnTo>
                <a:lnTo>
                  <a:pt x="71437" y="44648"/>
                </a:lnTo>
                <a:lnTo>
                  <a:pt x="62508" y="35718"/>
                </a:lnTo>
                <a:lnTo>
                  <a:pt x="62508" y="26788"/>
                </a:lnTo>
                <a:lnTo>
                  <a:pt x="53578" y="17859"/>
                </a:lnTo>
                <a:lnTo>
                  <a:pt x="53578" y="17859"/>
                </a:lnTo>
                <a:lnTo>
                  <a:pt x="44648" y="17859"/>
                </a:lnTo>
                <a:lnTo>
                  <a:pt x="35719" y="17859"/>
                </a:lnTo>
                <a:lnTo>
                  <a:pt x="26789" y="17859"/>
                </a:lnTo>
                <a:lnTo>
                  <a:pt x="17859" y="17859"/>
                </a:lnTo>
                <a:lnTo>
                  <a:pt x="8930" y="26788"/>
                </a:lnTo>
                <a:lnTo>
                  <a:pt x="0" y="26788"/>
                </a:ln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35718"/>
                </a:lnTo>
                <a:lnTo>
                  <a:pt x="17859" y="35718"/>
                </a:lnTo>
                <a:lnTo>
                  <a:pt x="17859" y="35718"/>
                </a:lnTo>
                <a:lnTo>
                  <a:pt x="17859" y="35718"/>
                </a:lnTo>
                <a:lnTo>
                  <a:pt x="26789" y="35718"/>
                </a:lnTo>
                <a:lnTo>
                  <a:pt x="26789" y="357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91195" y="5411391"/>
            <a:ext cx="17861" cy="366117"/>
          </a:xfrm>
          <a:custGeom>
            <a:avLst/>
            <a:gdLst/>
            <a:ahLst/>
            <a:cxnLst/>
            <a:rect l="0" t="0" r="0" b="0"/>
            <a:pathLst>
              <a:path w="17861" h="366117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125015"/>
                </a:lnTo>
                <a:lnTo>
                  <a:pt x="8930" y="151804"/>
                </a:lnTo>
                <a:lnTo>
                  <a:pt x="8930" y="187522"/>
                </a:lnTo>
                <a:lnTo>
                  <a:pt x="17860" y="214311"/>
                </a:lnTo>
                <a:lnTo>
                  <a:pt x="17860" y="250030"/>
                </a:lnTo>
                <a:lnTo>
                  <a:pt x="17860" y="285749"/>
                </a:lnTo>
                <a:lnTo>
                  <a:pt x="8930" y="312538"/>
                </a:lnTo>
                <a:lnTo>
                  <a:pt x="8930" y="330397"/>
                </a:lnTo>
                <a:lnTo>
                  <a:pt x="8930" y="348257"/>
                </a:lnTo>
                <a:lnTo>
                  <a:pt x="8930" y="357186"/>
                </a:lnTo>
                <a:lnTo>
                  <a:pt x="8930" y="366116"/>
                </a:lnTo>
                <a:lnTo>
                  <a:pt x="8930" y="366116"/>
                </a:lnTo>
                <a:lnTo>
                  <a:pt x="8930" y="366116"/>
                </a:lnTo>
                <a:lnTo>
                  <a:pt x="8930" y="3661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955477" y="5375672"/>
            <a:ext cx="258962" cy="339328"/>
          </a:xfrm>
          <a:custGeom>
            <a:avLst/>
            <a:gdLst/>
            <a:ahLst/>
            <a:cxnLst/>
            <a:rect l="0" t="0" r="0" b="0"/>
            <a:pathLst>
              <a:path w="258962" h="33932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8930"/>
                </a:lnTo>
                <a:lnTo>
                  <a:pt x="71437" y="8930"/>
                </a:lnTo>
                <a:lnTo>
                  <a:pt x="89297" y="17859"/>
                </a:lnTo>
                <a:lnTo>
                  <a:pt x="116086" y="26789"/>
                </a:lnTo>
                <a:lnTo>
                  <a:pt x="142875" y="35719"/>
                </a:lnTo>
                <a:lnTo>
                  <a:pt x="169664" y="44648"/>
                </a:lnTo>
                <a:lnTo>
                  <a:pt x="196453" y="62508"/>
                </a:lnTo>
                <a:lnTo>
                  <a:pt x="214312" y="80367"/>
                </a:lnTo>
                <a:lnTo>
                  <a:pt x="232172" y="98226"/>
                </a:lnTo>
                <a:lnTo>
                  <a:pt x="241101" y="125016"/>
                </a:lnTo>
                <a:lnTo>
                  <a:pt x="250031" y="142875"/>
                </a:lnTo>
                <a:lnTo>
                  <a:pt x="258961" y="169664"/>
                </a:lnTo>
                <a:lnTo>
                  <a:pt x="258961" y="196453"/>
                </a:lnTo>
                <a:lnTo>
                  <a:pt x="258961" y="223241"/>
                </a:lnTo>
                <a:lnTo>
                  <a:pt x="250031" y="241101"/>
                </a:lnTo>
                <a:lnTo>
                  <a:pt x="241101" y="258960"/>
                </a:lnTo>
                <a:lnTo>
                  <a:pt x="232172" y="276819"/>
                </a:lnTo>
                <a:lnTo>
                  <a:pt x="214312" y="294679"/>
                </a:lnTo>
                <a:lnTo>
                  <a:pt x="196453" y="303608"/>
                </a:lnTo>
                <a:lnTo>
                  <a:pt x="178593" y="312538"/>
                </a:lnTo>
                <a:lnTo>
                  <a:pt x="151804" y="321468"/>
                </a:lnTo>
                <a:lnTo>
                  <a:pt x="125015" y="330398"/>
                </a:lnTo>
                <a:lnTo>
                  <a:pt x="107156" y="330398"/>
                </a:lnTo>
                <a:lnTo>
                  <a:pt x="89297" y="339327"/>
                </a:lnTo>
                <a:lnTo>
                  <a:pt x="71437" y="339327"/>
                </a:lnTo>
                <a:lnTo>
                  <a:pt x="53578" y="339327"/>
                </a:lnTo>
                <a:lnTo>
                  <a:pt x="44648" y="339327"/>
                </a:lnTo>
                <a:lnTo>
                  <a:pt x="35718" y="339327"/>
                </a:lnTo>
                <a:lnTo>
                  <a:pt x="26789" y="339327"/>
                </a:lnTo>
                <a:lnTo>
                  <a:pt x="26789" y="339327"/>
                </a:lnTo>
                <a:lnTo>
                  <a:pt x="26789" y="3393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294805" y="5589984"/>
            <a:ext cx="8930" cy="133946"/>
          </a:xfrm>
          <a:custGeom>
            <a:avLst/>
            <a:gdLst/>
            <a:ahLst/>
            <a:cxnLst/>
            <a:rect l="0" t="0" r="0" b="0"/>
            <a:pathLst>
              <a:path w="8930" h="133946">
                <a:moveTo>
                  <a:pt x="8929" y="0"/>
                </a:moveTo>
                <a:lnTo>
                  <a:pt x="8929" y="892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53578"/>
                </a:lnTo>
                <a:lnTo>
                  <a:pt x="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76945" y="535781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93031" y="5536406"/>
            <a:ext cx="169665" cy="214313"/>
          </a:xfrm>
          <a:custGeom>
            <a:avLst/>
            <a:gdLst/>
            <a:ahLst/>
            <a:cxnLst/>
            <a:rect l="0" t="0" r="0" b="0"/>
            <a:pathLst>
              <a:path w="169665" h="214313">
                <a:moveTo>
                  <a:pt x="107157" y="89296"/>
                </a:moveTo>
                <a:lnTo>
                  <a:pt x="116086" y="89296"/>
                </a:lnTo>
                <a:lnTo>
                  <a:pt x="116086" y="80367"/>
                </a:lnTo>
                <a:lnTo>
                  <a:pt x="116086" y="80367"/>
                </a:lnTo>
                <a:lnTo>
                  <a:pt x="125016" y="71437"/>
                </a:lnTo>
                <a:lnTo>
                  <a:pt x="133946" y="62507"/>
                </a:lnTo>
                <a:lnTo>
                  <a:pt x="133946" y="44648"/>
                </a:lnTo>
                <a:lnTo>
                  <a:pt x="133946" y="35719"/>
                </a:lnTo>
                <a:lnTo>
                  <a:pt x="133946" y="17860"/>
                </a:lnTo>
                <a:lnTo>
                  <a:pt x="125016" y="8930"/>
                </a:lnTo>
                <a:lnTo>
                  <a:pt x="116086" y="0"/>
                </a:lnTo>
                <a:lnTo>
                  <a:pt x="107157" y="0"/>
                </a:lnTo>
                <a:lnTo>
                  <a:pt x="89297" y="0"/>
                </a:lnTo>
                <a:lnTo>
                  <a:pt x="71438" y="0"/>
                </a:lnTo>
                <a:lnTo>
                  <a:pt x="53578" y="8930"/>
                </a:lnTo>
                <a:lnTo>
                  <a:pt x="35719" y="26789"/>
                </a:lnTo>
                <a:lnTo>
                  <a:pt x="26789" y="44648"/>
                </a:lnTo>
                <a:lnTo>
                  <a:pt x="17860" y="71437"/>
                </a:lnTo>
                <a:lnTo>
                  <a:pt x="893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4"/>
                </a:lnTo>
                <a:lnTo>
                  <a:pt x="8930" y="160734"/>
                </a:lnTo>
                <a:lnTo>
                  <a:pt x="17860" y="169664"/>
                </a:lnTo>
                <a:lnTo>
                  <a:pt x="26789" y="187523"/>
                </a:lnTo>
                <a:lnTo>
                  <a:pt x="35719" y="187523"/>
                </a:lnTo>
                <a:lnTo>
                  <a:pt x="53578" y="196453"/>
                </a:lnTo>
                <a:lnTo>
                  <a:pt x="62508" y="187523"/>
                </a:lnTo>
                <a:lnTo>
                  <a:pt x="80367" y="187523"/>
                </a:lnTo>
                <a:lnTo>
                  <a:pt x="98227" y="169664"/>
                </a:lnTo>
                <a:lnTo>
                  <a:pt x="116086" y="160734"/>
                </a:lnTo>
                <a:lnTo>
                  <a:pt x="125016" y="142874"/>
                </a:lnTo>
                <a:lnTo>
                  <a:pt x="133946" y="125015"/>
                </a:lnTo>
                <a:lnTo>
                  <a:pt x="142875" y="107156"/>
                </a:lnTo>
                <a:lnTo>
                  <a:pt x="151805" y="98226"/>
                </a:lnTo>
                <a:lnTo>
                  <a:pt x="151805" y="80367"/>
                </a:lnTo>
                <a:lnTo>
                  <a:pt x="160735" y="71437"/>
                </a:lnTo>
                <a:lnTo>
                  <a:pt x="160735" y="62507"/>
                </a:lnTo>
                <a:lnTo>
                  <a:pt x="160735" y="62507"/>
                </a:lnTo>
                <a:lnTo>
                  <a:pt x="160735" y="62507"/>
                </a:lnTo>
                <a:lnTo>
                  <a:pt x="160735" y="62507"/>
                </a:lnTo>
                <a:lnTo>
                  <a:pt x="160735" y="62507"/>
                </a:lnTo>
                <a:lnTo>
                  <a:pt x="160735" y="71437"/>
                </a:lnTo>
                <a:lnTo>
                  <a:pt x="160735" y="89296"/>
                </a:lnTo>
                <a:lnTo>
                  <a:pt x="160735" y="98226"/>
                </a:lnTo>
                <a:lnTo>
                  <a:pt x="160735" y="116085"/>
                </a:lnTo>
                <a:lnTo>
                  <a:pt x="160735" y="133945"/>
                </a:lnTo>
                <a:lnTo>
                  <a:pt x="160735" y="160734"/>
                </a:lnTo>
                <a:lnTo>
                  <a:pt x="160735" y="178593"/>
                </a:lnTo>
                <a:lnTo>
                  <a:pt x="169664" y="196453"/>
                </a:lnTo>
                <a:lnTo>
                  <a:pt x="169664" y="205382"/>
                </a:lnTo>
                <a:lnTo>
                  <a:pt x="169664" y="214312"/>
                </a:lnTo>
                <a:lnTo>
                  <a:pt x="169664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25203" y="5527477"/>
            <a:ext cx="178595" cy="392906"/>
          </a:xfrm>
          <a:custGeom>
            <a:avLst/>
            <a:gdLst/>
            <a:ahLst/>
            <a:cxnLst/>
            <a:rect l="0" t="0" r="0" b="0"/>
            <a:pathLst>
              <a:path w="178595" h="392906">
                <a:moveTo>
                  <a:pt x="125016" y="98225"/>
                </a:moveTo>
                <a:lnTo>
                  <a:pt x="125016" y="89296"/>
                </a:lnTo>
                <a:lnTo>
                  <a:pt x="133945" y="71436"/>
                </a:lnTo>
                <a:lnTo>
                  <a:pt x="133945" y="71436"/>
                </a:lnTo>
                <a:lnTo>
                  <a:pt x="133945" y="53577"/>
                </a:lnTo>
                <a:lnTo>
                  <a:pt x="125016" y="44648"/>
                </a:lnTo>
                <a:lnTo>
                  <a:pt x="125016" y="35718"/>
                </a:lnTo>
                <a:lnTo>
                  <a:pt x="116086" y="17859"/>
                </a:lnTo>
                <a:lnTo>
                  <a:pt x="107156" y="8929"/>
                </a:lnTo>
                <a:lnTo>
                  <a:pt x="98227" y="8929"/>
                </a:lnTo>
                <a:lnTo>
                  <a:pt x="89297" y="0"/>
                </a:lnTo>
                <a:lnTo>
                  <a:pt x="71438" y="0"/>
                </a:lnTo>
                <a:lnTo>
                  <a:pt x="53578" y="8929"/>
                </a:lnTo>
                <a:lnTo>
                  <a:pt x="44649" y="17859"/>
                </a:lnTo>
                <a:lnTo>
                  <a:pt x="26789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0" y="80366"/>
                </a:lnTo>
                <a:lnTo>
                  <a:pt x="0" y="98225"/>
                </a:lnTo>
                <a:lnTo>
                  <a:pt x="8930" y="116085"/>
                </a:lnTo>
                <a:lnTo>
                  <a:pt x="17860" y="125014"/>
                </a:lnTo>
                <a:lnTo>
                  <a:pt x="26789" y="133944"/>
                </a:lnTo>
                <a:lnTo>
                  <a:pt x="44649" y="133944"/>
                </a:lnTo>
                <a:lnTo>
                  <a:pt x="53578" y="142874"/>
                </a:lnTo>
                <a:lnTo>
                  <a:pt x="71438" y="142874"/>
                </a:lnTo>
                <a:lnTo>
                  <a:pt x="89297" y="133944"/>
                </a:lnTo>
                <a:lnTo>
                  <a:pt x="107156" y="133944"/>
                </a:lnTo>
                <a:lnTo>
                  <a:pt x="125016" y="125014"/>
                </a:lnTo>
                <a:lnTo>
                  <a:pt x="133945" y="116085"/>
                </a:lnTo>
                <a:lnTo>
                  <a:pt x="151805" y="107155"/>
                </a:lnTo>
                <a:lnTo>
                  <a:pt x="160735" y="89296"/>
                </a:lnTo>
                <a:lnTo>
                  <a:pt x="169664" y="80366"/>
                </a:lnTo>
                <a:lnTo>
                  <a:pt x="169664" y="71436"/>
                </a:lnTo>
                <a:lnTo>
                  <a:pt x="178594" y="71436"/>
                </a:lnTo>
                <a:lnTo>
                  <a:pt x="178594" y="71436"/>
                </a:lnTo>
                <a:lnTo>
                  <a:pt x="178594" y="71436"/>
                </a:lnTo>
                <a:lnTo>
                  <a:pt x="178594" y="71436"/>
                </a:lnTo>
                <a:lnTo>
                  <a:pt x="178594" y="89296"/>
                </a:lnTo>
                <a:lnTo>
                  <a:pt x="178594" y="98225"/>
                </a:lnTo>
                <a:lnTo>
                  <a:pt x="178594" y="125014"/>
                </a:lnTo>
                <a:lnTo>
                  <a:pt x="178594" y="151803"/>
                </a:lnTo>
                <a:lnTo>
                  <a:pt x="178594" y="178593"/>
                </a:lnTo>
                <a:lnTo>
                  <a:pt x="178594" y="214311"/>
                </a:lnTo>
                <a:lnTo>
                  <a:pt x="178594" y="241100"/>
                </a:lnTo>
                <a:lnTo>
                  <a:pt x="178594" y="267889"/>
                </a:lnTo>
                <a:lnTo>
                  <a:pt x="169664" y="303608"/>
                </a:lnTo>
                <a:lnTo>
                  <a:pt x="169664" y="330397"/>
                </a:lnTo>
                <a:lnTo>
                  <a:pt x="160735" y="348257"/>
                </a:lnTo>
                <a:lnTo>
                  <a:pt x="160735" y="366116"/>
                </a:lnTo>
                <a:lnTo>
                  <a:pt x="151805" y="383975"/>
                </a:lnTo>
                <a:lnTo>
                  <a:pt x="151805" y="392905"/>
                </a:lnTo>
                <a:lnTo>
                  <a:pt x="142875" y="392905"/>
                </a:lnTo>
                <a:lnTo>
                  <a:pt x="133945" y="392905"/>
                </a:lnTo>
                <a:lnTo>
                  <a:pt x="125016" y="383975"/>
                </a:lnTo>
                <a:lnTo>
                  <a:pt x="107156" y="375046"/>
                </a:lnTo>
                <a:lnTo>
                  <a:pt x="98227" y="357186"/>
                </a:lnTo>
                <a:lnTo>
                  <a:pt x="89297" y="339327"/>
                </a:lnTo>
                <a:lnTo>
                  <a:pt x="89297" y="321468"/>
                </a:lnTo>
                <a:lnTo>
                  <a:pt x="80367" y="294678"/>
                </a:lnTo>
                <a:lnTo>
                  <a:pt x="80367" y="285749"/>
                </a:lnTo>
                <a:lnTo>
                  <a:pt x="80367" y="2857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866305" y="5500688"/>
            <a:ext cx="80368" cy="214312"/>
          </a:xfrm>
          <a:custGeom>
            <a:avLst/>
            <a:gdLst/>
            <a:ahLst/>
            <a:cxnLst/>
            <a:rect l="0" t="0" r="0" b="0"/>
            <a:pathLst>
              <a:path w="80368" h="214312">
                <a:moveTo>
                  <a:pt x="0" y="35718"/>
                </a:moveTo>
                <a:lnTo>
                  <a:pt x="0" y="44648"/>
                </a:lnTo>
                <a:lnTo>
                  <a:pt x="0" y="62507"/>
                </a:lnTo>
                <a:lnTo>
                  <a:pt x="0" y="62507"/>
                </a:lnTo>
                <a:lnTo>
                  <a:pt x="0" y="89296"/>
                </a:lnTo>
                <a:lnTo>
                  <a:pt x="0" y="116085"/>
                </a:lnTo>
                <a:lnTo>
                  <a:pt x="0" y="142874"/>
                </a:lnTo>
                <a:lnTo>
                  <a:pt x="8929" y="169663"/>
                </a:lnTo>
                <a:lnTo>
                  <a:pt x="8929" y="187522"/>
                </a:lnTo>
                <a:lnTo>
                  <a:pt x="8929" y="205382"/>
                </a:lnTo>
                <a:lnTo>
                  <a:pt x="8929" y="214311"/>
                </a:lnTo>
                <a:lnTo>
                  <a:pt x="8929" y="214311"/>
                </a:lnTo>
                <a:lnTo>
                  <a:pt x="0" y="214311"/>
                </a:lnTo>
                <a:lnTo>
                  <a:pt x="0" y="205382"/>
                </a:lnTo>
                <a:lnTo>
                  <a:pt x="0" y="196452"/>
                </a:lnTo>
                <a:lnTo>
                  <a:pt x="0" y="178592"/>
                </a:lnTo>
                <a:lnTo>
                  <a:pt x="0" y="151803"/>
                </a:lnTo>
                <a:lnTo>
                  <a:pt x="0" y="125014"/>
                </a:lnTo>
                <a:lnTo>
                  <a:pt x="0" y="98225"/>
                </a:lnTo>
                <a:lnTo>
                  <a:pt x="0" y="71437"/>
                </a:lnTo>
                <a:lnTo>
                  <a:pt x="8929" y="53578"/>
                </a:lnTo>
                <a:lnTo>
                  <a:pt x="17859" y="35718"/>
                </a:lnTo>
                <a:lnTo>
                  <a:pt x="17859" y="17859"/>
                </a:lnTo>
                <a:lnTo>
                  <a:pt x="26789" y="8929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8929"/>
                </a:lnTo>
                <a:lnTo>
                  <a:pt x="80367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982391" y="5518547"/>
            <a:ext cx="187524" cy="178594"/>
          </a:xfrm>
          <a:custGeom>
            <a:avLst/>
            <a:gdLst/>
            <a:ahLst/>
            <a:cxnLst/>
            <a:rect l="0" t="0" r="0" b="0"/>
            <a:pathLst>
              <a:path w="187524" h="178594">
                <a:moveTo>
                  <a:pt x="187523" y="53578"/>
                </a:moveTo>
                <a:lnTo>
                  <a:pt x="187523" y="53578"/>
                </a:lnTo>
                <a:lnTo>
                  <a:pt x="187523" y="44648"/>
                </a:lnTo>
                <a:lnTo>
                  <a:pt x="187523" y="35719"/>
                </a:lnTo>
                <a:lnTo>
                  <a:pt x="178593" y="26789"/>
                </a:lnTo>
                <a:lnTo>
                  <a:pt x="178593" y="17859"/>
                </a:lnTo>
                <a:lnTo>
                  <a:pt x="169664" y="8930"/>
                </a:lnTo>
                <a:lnTo>
                  <a:pt x="151804" y="8930"/>
                </a:lnTo>
                <a:lnTo>
                  <a:pt x="133945" y="0"/>
                </a:lnTo>
                <a:lnTo>
                  <a:pt x="116086" y="0"/>
                </a:lnTo>
                <a:lnTo>
                  <a:pt x="89297" y="8930"/>
                </a:lnTo>
                <a:lnTo>
                  <a:pt x="71437" y="17859"/>
                </a:lnTo>
                <a:lnTo>
                  <a:pt x="44648" y="26789"/>
                </a:lnTo>
                <a:lnTo>
                  <a:pt x="26789" y="44648"/>
                </a:lnTo>
                <a:lnTo>
                  <a:pt x="17859" y="62507"/>
                </a:lnTo>
                <a:lnTo>
                  <a:pt x="0" y="80366"/>
                </a:lnTo>
                <a:lnTo>
                  <a:pt x="0" y="89296"/>
                </a:lnTo>
                <a:lnTo>
                  <a:pt x="0" y="107155"/>
                </a:lnTo>
                <a:lnTo>
                  <a:pt x="0" y="107155"/>
                </a:lnTo>
                <a:lnTo>
                  <a:pt x="17859" y="116085"/>
                </a:lnTo>
                <a:lnTo>
                  <a:pt x="26789" y="116085"/>
                </a:lnTo>
                <a:lnTo>
                  <a:pt x="44648" y="116085"/>
                </a:lnTo>
                <a:lnTo>
                  <a:pt x="62507" y="107155"/>
                </a:lnTo>
                <a:lnTo>
                  <a:pt x="80367" y="98226"/>
                </a:lnTo>
                <a:lnTo>
                  <a:pt x="98226" y="80366"/>
                </a:lnTo>
                <a:lnTo>
                  <a:pt x="125015" y="62507"/>
                </a:lnTo>
                <a:lnTo>
                  <a:pt x="142875" y="53578"/>
                </a:lnTo>
                <a:lnTo>
                  <a:pt x="151804" y="35719"/>
                </a:lnTo>
                <a:lnTo>
                  <a:pt x="169664" y="26789"/>
                </a:lnTo>
                <a:lnTo>
                  <a:pt x="169664" y="17859"/>
                </a:lnTo>
                <a:lnTo>
                  <a:pt x="178593" y="17859"/>
                </a:lnTo>
                <a:lnTo>
                  <a:pt x="178593" y="17859"/>
                </a:lnTo>
                <a:lnTo>
                  <a:pt x="178593" y="17859"/>
                </a:lnTo>
                <a:lnTo>
                  <a:pt x="178593" y="26789"/>
                </a:lnTo>
                <a:lnTo>
                  <a:pt x="169664" y="44648"/>
                </a:lnTo>
                <a:lnTo>
                  <a:pt x="169664" y="71437"/>
                </a:lnTo>
                <a:lnTo>
                  <a:pt x="169664" y="89296"/>
                </a:lnTo>
                <a:lnTo>
                  <a:pt x="169664" y="116085"/>
                </a:lnTo>
                <a:lnTo>
                  <a:pt x="169664" y="142874"/>
                </a:lnTo>
                <a:lnTo>
                  <a:pt x="169664" y="160733"/>
                </a:lnTo>
                <a:lnTo>
                  <a:pt x="178593" y="169663"/>
                </a:lnTo>
                <a:lnTo>
                  <a:pt x="178593" y="178593"/>
                </a:lnTo>
                <a:lnTo>
                  <a:pt x="178593" y="1785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23492" y="5456039"/>
            <a:ext cx="258962" cy="223242"/>
          </a:xfrm>
          <a:custGeom>
            <a:avLst/>
            <a:gdLst/>
            <a:ahLst/>
            <a:cxnLst/>
            <a:rect l="0" t="0" r="0" b="0"/>
            <a:pathLst>
              <a:path w="258962" h="223242">
                <a:moveTo>
                  <a:pt x="17860" y="80367"/>
                </a:moveTo>
                <a:lnTo>
                  <a:pt x="17860" y="89297"/>
                </a:lnTo>
                <a:lnTo>
                  <a:pt x="17860" y="98227"/>
                </a:lnTo>
                <a:lnTo>
                  <a:pt x="17860" y="107156"/>
                </a:lnTo>
                <a:lnTo>
                  <a:pt x="8930" y="125015"/>
                </a:lnTo>
                <a:lnTo>
                  <a:pt x="8930" y="142874"/>
                </a:lnTo>
                <a:lnTo>
                  <a:pt x="8930" y="160734"/>
                </a:lnTo>
                <a:lnTo>
                  <a:pt x="0" y="178593"/>
                </a:lnTo>
                <a:lnTo>
                  <a:pt x="0" y="187523"/>
                </a:lnTo>
                <a:lnTo>
                  <a:pt x="0" y="196452"/>
                </a:lnTo>
                <a:lnTo>
                  <a:pt x="8930" y="196452"/>
                </a:lnTo>
                <a:lnTo>
                  <a:pt x="8930" y="196452"/>
                </a:lnTo>
                <a:lnTo>
                  <a:pt x="8930" y="187523"/>
                </a:lnTo>
                <a:lnTo>
                  <a:pt x="8930" y="178593"/>
                </a:lnTo>
                <a:lnTo>
                  <a:pt x="8930" y="160734"/>
                </a:lnTo>
                <a:lnTo>
                  <a:pt x="8930" y="142874"/>
                </a:lnTo>
                <a:lnTo>
                  <a:pt x="17860" y="116086"/>
                </a:lnTo>
                <a:lnTo>
                  <a:pt x="26789" y="89297"/>
                </a:lnTo>
                <a:lnTo>
                  <a:pt x="35719" y="62508"/>
                </a:lnTo>
                <a:lnTo>
                  <a:pt x="44649" y="44649"/>
                </a:lnTo>
                <a:lnTo>
                  <a:pt x="53578" y="26789"/>
                </a:lnTo>
                <a:lnTo>
                  <a:pt x="62508" y="17859"/>
                </a:lnTo>
                <a:lnTo>
                  <a:pt x="62508" y="8930"/>
                </a:lnTo>
                <a:lnTo>
                  <a:pt x="71438" y="17859"/>
                </a:lnTo>
                <a:lnTo>
                  <a:pt x="80367" y="26789"/>
                </a:lnTo>
                <a:lnTo>
                  <a:pt x="89297" y="44649"/>
                </a:lnTo>
                <a:lnTo>
                  <a:pt x="98227" y="71438"/>
                </a:lnTo>
                <a:lnTo>
                  <a:pt x="98227" y="98227"/>
                </a:lnTo>
                <a:lnTo>
                  <a:pt x="107156" y="125015"/>
                </a:lnTo>
                <a:lnTo>
                  <a:pt x="107156" y="151804"/>
                </a:lnTo>
                <a:lnTo>
                  <a:pt x="107156" y="178593"/>
                </a:lnTo>
                <a:lnTo>
                  <a:pt x="107156" y="196452"/>
                </a:lnTo>
                <a:lnTo>
                  <a:pt x="107156" y="214312"/>
                </a:lnTo>
                <a:lnTo>
                  <a:pt x="107156" y="223241"/>
                </a:lnTo>
                <a:lnTo>
                  <a:pt x="107156" y="223241"/>
                </a:lnTo>
                <a:lnTo>
                  <a:pt x="107156" y="223241"/>
                </a:lnTo>
                <a:lnTo>
                  <a:pt x="107156" y="214312"/>
                </a:lnTo>
                <a:lnTo>
                  <a:pt x="107156" y="205382"/>
                </a:lnTo>
                <a:lnTo>
                  <a:pt x="116086" y="187523"/>
                </a:lnTo>
                <a:lnTo>
                  <a:pt x="125016" y="169663"/>
                </a:lnTo>
                <a:lnTo>
                  <a:pt x="133946" y="133945"/>
                </a:lnTo>
                <a:lnTo>
                  <a:pt x="142875" y="107156"/>
                </a:lnTo>
                <a:lnTo>
                  <a:pt x="160735" y="80367"/>
                </a:lnTo>
                <a:lnTo>
                  <a:pt x="169664" y="53578"/>
                </a:lnTo>
                <a:lnTo>
                  <a:pt x="187524" y="35719"/>
                </a:lnTo>
                <a:lnTo>
                  <a:pt x="196453" y="8930"/>
                </a:lnTo>
                <a:lnTo>
                  <a:pt x="205383" y="0"/>
                </a:lnTo>
                <a:lnTo>
                  <a:pt x="214313" y="0"/>
                </a:lnTo>
                <a:lnTo>
                  <a:pt x="223242" y="0"/>
                </a:lnTo>
                <a:lnTo>
                  <a:pt x="232172" y="8930"/>
                </a:lnTo>
                <a:lnTo>
                  <a:pt x="241102" y="26789"/>
                </a:lnTo>
                <a:lnTo>
                  <a:pt x="241102" y="44649"/>
                </a:lnTo>
                <a:lnTo>
                  <a:pt x="250031" y="71438"/>
                </a:lnTo>
                <a:lnTo>
                  <a:pt x="250031" y="98227"/>
                </a:lnTo>
                <a:lnTo>
                  <a:pt x="250031" y="125015"/>
                </a:lnTo>
                <a:lnTo>
                  <a:pt x="258961" y="160734"/>
                </a:lnTo>
                <a:lnTo>
                  <a:pt x="258961" y="178593"/>
                </a:lnTo>
                <a:lnTo>
                  <a:pt x="258961" y="196452"/>
                </a:lnTo>
                <a:lnTo>
                  <a:pt x="258961" y="214312"/>
                </a:lnTo>
                <a:lnTo>
                  <a:pt x="258961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330523" y="537567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589609" y="541139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580680" y="5563195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544961" y="5411391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053953" y="5295305"/>
            <a:ext cx="482204" cy="562570"/>
          </a:xfrm>
          <a:custGeom>
            <a:avLst/>
            <a:gdLst/>
            <a:ahLst/>
            <a:cxnLst/>
            <a:rect l="0" t="0" r="0" b="0"/>
            <a:pathLst>
              <a:path w="482204" h="562570">
                <a:moveTo>
                  <a:pt x="473274" y="232172"/>
                </a:moveTo>
                <a:lnTo>
                  <a:pt x="473274" y="223242"/>
                </a:lnTo>
                <a:lnTo>
                  <a:pt x="473274" y="214312"/>
                </a:lnTo>
                <a:lnTo>
                  <a:pt x="473274" y="214312"/>
                </a:lnTo>
                <a:lnTo>
                  <a:pt x="473274" y="196453"/>
                </a:lnTo>
                <a:lnTo>
                  <a:pt x="464344" y="187523"/>
                </a:lnTo>
                <a:lnTo>
                  <a:pt x="464344" y="169664"/>
                </a:lnTo>
                <a:lnTo>
                  <a:pt x="455414" y="160734"/>
                </a:lnTo>
                <a:lnTo>
                  <a:pt x="446485" y="142875"/>
                </a:lnTo>
                <a:lnTo>
                  <a:pt x="437555" y="133945"/>
                </a:lnTo>
                <a:lnTo>
                  <a:pt x="437555" y="116086"/>
                </a:lnTo>
                <a:lnTo>
                  <a:pt x="419695" y="98226"/>
                </a:lnTo>
                <a:lnTo>
                  <a:pt x="410766" y="89297"/>
                </a:lnTo>
                <a:lnTo>
                  <a:pt x="401836" y="71437"/>
                </a:lnTo>
                <a:lnTo>
                  <a:pt x="383977" y="53578"/>
                </a:lnTo>
                <a:lnTo>
                  <a:pt x="375047" y="44648"/>
                </a:lnTo>
                <a:lnTo>
                  <a:pt x="357188" y="35718"/>
                </a:lnTo>
                <a:lnTo>
                  <a:pt x="348258" y="17859"/>
                </a:lnTo>
                <a:lnTo>
                  <a:pt x="330399" y="8929"/>
                </a:lnTo>
                <a:lnTo>
                  <a:pt x="312539" y="8929"/>
                </a:lnTo>
                <a:lnTo>
                  <a:pt x="294680" y="0"/>
                </a:lnTo>
                <a:lnTo>
                  <a:pt x="267891" y="0"/>
                </a:lnTo>
                <a:lnTo>
                  <a:pt x="250031" y="0"/>
                </a:lnTo>
                <a:lnTo>
                  <a:pt x="232172" y="0"/>
                </a:lnTo>
                <a:lnTo>
                  <a:pt x="214313" y="0"/>
                </a:lnTo>
                <a:lnTo>
                  <a:pt x="196453" y="8929"/>
                </a:lnTo>
                <a:lnTo>
                  <a:pt x="169664" y="17859"/>
                </a:lnTo>
                <a:lnTo>
                  <a:pt x="151805" y="26789"/>
                </a:lnTo>
                <a:lnTo>
                  <a:pt x="133945" y="35718"/>
                </a:lnTo>
                <a:lnTo>
                  <a:pt x="107156" y="53578"/>
                </a:lnTo>
                <a:lnTo>
                  <a:pt x="89297" y="62508"/>
                </a:lnTo>
                <a:lnTo>
                  <a:pt x="71438" y="89297"/>
                </a:lnTo>
                <a:lnTo>
                  <a:pt x="53578" y="107156"/>
                </a:lnTo>
                <a:lnTo>
                  <a:pt x="44649" y="125015"/>
                </a:lnTo>
                <a:lnTo>
                  <a:pt x="26789" y="151804"/>
                </a:lnTo>
                <a:lnTo>
                  <a:pt x="17860" y="178593"/>
                </a:lnTo>
                <a:lnTo>
                  <a:pt x="8930" y="205383"/>
                </a:lnTo>
                <a:lnTo>
                  <a:pt x="8930" y="223242"/>
                </a:lnTo>
                <a:lnTo>
                  <a:pt x="0" y="250031"/>
                </a:lnTo>
                <a:lnTo>
                  <a:pt x="0" y="285749"/>
                </a:lnTo>
                <a:lnTo>
                  <a:pt x="0" y="312538"/>
                </a:lnTo>
                <a:lnTo>
                  <a:pt x="0" y="339327"/>
                </a:lnTo>
                <a:lnTo>
                  <a:pt x="8930" y="366116"/>
                </a:lnTo>
                <a:lnTo>
                  <a:pt x="8930" y="392905"/>
                </a:lnTo>
                <a:lnTo>
                  <a:pt x="17860" y="410765"/>
                </a:lnTo>
                <a:lnTo>
                  <a:pt x="26789" y="437554"/>
                </a:lnTo>
                <a:lnTo>
                  <a:pt x="35719" y="455413"/>
                </a:lnTo>
                <a:lnTo>
                  <a:pt x="53578" y="482202"/>
                </a:lnTo>
                <a:lnTo>
                  <a:pt x="62508" y="500061"/>
                </a:lnTo>
                <a:lnTo>
                  <a:pt x="80367" y="517921"/>
                </a:lnTo>
                <a:lnTo>
                  <a:pt x="98227" y="526850"/>
                </a:lnTo>
                <a:lnTo>
                  <a:pt x="116086" y="535780"/>
                </a:lnTo>
                <a:lnTo>
                  <a:pt x="133945" y="544710"/>
                </a:lnTo>
                <a:lnTo>
                  <a:pt x="151805" y="553640"/>
                </a:lnTo>
                <a:lnTo>
                  <a:pt x="178594" y="553640"/>
                </a:lnTo>
                <a:lnTo>
                  <a:pt x="196453" y="562569"/>
                </a:lnTo>
                <a:lnTo>
                  <a:pt x="223242" y="562569"/>
                </a:lnTo>
                <a:lnTo>
                  <a:pt x="250031" y="562569"/>
                </a:lnTo>
                <a:lnTo>
                  <a:pt x="276820" y="562569"/>
                </a:lnTo>
                <a:lnTo>
                  <a:pt x="303610" y="562569"/>
                </a:lnTo>
                <a:lnTo>
                  <a:pt x="330399" y="553640"/>
                </a:lnTo>
                <a:lnTo>
                  <a:pt x="357188" y="544710"/>
                </a:lnTo>
                <a:lnTo>
                  <a:pt x="375047" y="526850"/>
                </a:lnTo>
                <a:lnTo>
                  <a:pt x="401836" y="517921"/>
                </a:lnTo>
                <a:lnTo>
                  <a:pt x="419695" y="500061"/>
                </a:lnTo>
                <a:lnTo>
                  <a:pt x="437555" y="482202"/>
                </a:lnTo>
                <a:lnTo>
                  <a:pt x="455414" y="455413"/>
                </a:lnTo>
                <a:lnTo>
                  <a:pt x="464344" y="437554"/>
                </a:lnTo>
                <a:lnTo>
                  <a:pt x="473274" y="410765"/>
                </a:lnTo>
                <a:lnTo>
                  <a:pt x="482203" y="383975"/>
                </a:lnTo>
                <a:lnTo>
                  <a:pt x="482203" y="357186"/>
                </a:lnTo>
                <a:lnTo>
                  <a:pt x="482203" y="330397"/>
                </a:lnTo>
                <a:lnTo>
                  <a:pt x="482203" y="303608"/>
                </a:lnTo>
                <a:lnTo>
                  <a:pt x="482203" y="267890"/>
                </a:lnTo>
                <a:lnTo>
                  <a:pt x="473274" y="250031"/>
                </a:lnTo>
                <a:lnTo>
                  <a:pt x="464344" y="223242"/>
                </a:lnTo>
                <a:lnTo>
                  <a:pt x="455414" y="196453"/>
                </a:lnTo>
                <a:lnTo>
                  <a:pt x="446485" y="178593"/>
                </a:lnTo>
                <a:lnTo>
                  <a:pt x="437555" y="160734"/>
                </a:lnTo>
                <a:lnTo>
                  <a:pt x="428625" y="142875"/>
                </a:lnTo>
                <a:lnTo>
                  <a:pt x="410766" y="133945"/>
                </a:lnTo>
                <a:lnTo>
                  <a:pt x="392906" y="125015"/>
                </a:lnTo>
                <a:lnTo>
                  <a:pt x="392906" y="125015"/>
                </a:lnTo>
                <a:lnTo>
                  <a:pt x="392906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303984" y="5429250"/>
            <a:ext cx="1" cy="26790"/>
          </a:xfrm>
          <a:custGeom>
            <a:avLst/>
            <a:gdLst/>
            <a:ahLst/>
            <a:cxnLst/>
            <a:rect l="0" t="0" r="0" b="0"/>
            <a:pathLst>
              <a:path w="1" h="2679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339703" y="5384602"/>
            <a:ext cx="17861" cy="71438"/>
          </a:xfrm>
          <a:custGeom>
            <a:avLst/>
            <a:gdLst/>
            <a:ahLst/>
            <a:cxnLst/>
            <a:rect l="0" t="0" r="0" b="0"/>
            <a:pathLst>
              <a:path w="17861" h="71438">
                <a:moveTo>
                  <a:pt x="0" y="71437"/>
                </a:moveTo>
                <a:lnTo>
                  <a:pt x="0" y="71437"/>
                </a:lnTo>
                <a:lnTo>
                  <a:pt x="0" y="62507"/>
                </a:lnTo>
                <a:lnTo>
                  <a:pt x="0" y="62507"/>
                </a:lnTo>
                <a:lnTo>
                  <a:pt x="8930" y="62507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44648"/>
                </a:lnTo>
                <a:lnTo>
                  <a:pt x="8930" y="35718"/>
                </a:lnTo>
                <a:lnTo>
                  <a:pt x="17860" y="35718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402211" y="5554266"/>
            <a:ext cx="17860" cy="26789"/>
          </a:xfrm>
          <a:custGeom>
            <a:avLst/>
            <a:gdLst/>
            <a:ahLst/>
            <a:cxnLst/>
            <a:rect l="0" t="0" r="0" b="0"/>
            <a:pathLst>
              <a:path w="17860" h="26789">
                <a:moveTo>
                  <a:pt x="893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26788"/>
                </a:lnTo>
                <a:lnTo>
                  <a:pt x="8930" y="26788"/>
                </a:lnTo>
                <a:lnTo>
                  <a:pt x="8930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8930" y="8929"/>
                </a:lnTo>
                <a:lnTo>
                  <a:pt x="8930" y="8929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259336" y="5625702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17860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205758" y="5482828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107531" y="5563195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125391" y="5706070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312914" y="5723929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411141" y="567928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446859" y="5384602"/>
            <a:ext cx="17861" cy="8930"/>
          </a:xfrm>
          <a:custGeom>
            <a:avLst/>
            <a:gdLst/>
            <a:ahLst/>
            <a:cxnLst/>
            <a:rect l="0" t="0" r="0" b="0"/>
            <a:pathLst>
              <a:path w="17861" h="8930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437930" y="5375672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437930" y="5366742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196828" y="5313164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107531" y="533995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205758" y="5831085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357563" y="5795366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473648" y="5741788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161109" y="531316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241602" y="5206008"/>
            <a:ext cx="26790" cy="473273"/>
          </a:xfrm>
          <a:custGeom>
            <a:avLst/>
            <a:gdLst/>
            <a:ahLst/>
            <a:cxnLst/>
            <a:rect l="0" t="0" r="0" b="0"/>
            <a:pathLst>
              <a:path w="26790" h="473273">
                <a:moveTo>
                  <a:pt x="0" y="0"/>
                </a:moveTo>
                <a:lnTo>
                  <a:pt x="0" y="17859"/>
                </a:lnTo>
                <a:lnTo>
                  <a:pt x="0" y="53578"/>
                </a:lnTo>
                <a:lnTo>
                  <a:pt x="0" y="62508"/>
                </a:lnTo>
                <a:lnTo>
                  <a:pt x="0" y="107156"/>
                </a:lnTo>
                <a:lnTo>
                  <a:pt x="8929" y="151805"/>
                </a:lnTo>
                <a:lnTo>
                  <a:pt x="8929" y="187523"/>
                </a:lnTo>
                <a:lnTo>
                  <a:pt x="17859" y="232172"/>
                </a:lnTo>
                <a:lnTo>
                  <a:pt x="17859" y="285750"/>
                </a:lnTo>
                <a:lnTo>
                  <a:pt x="26789" y="321469"/>
                </a:lnTo>
                <a:lnTo>
                  <a:pt x="26789" y="366117"/>
                </a:lnTo>
                <a:lnTo>
                  <a:pt x="26789" y="401835"/>
                </a:lnTo>
                <a:lnTo>
                  <a:pt x="26789" y="428624"/>
                </a:lnTo>
                <a:lnTo>
                  <a:pt x="26789" y="455413"/>
                </a:lnTo>
                <a:lnTo>
                  <a:pt x="26789" y="464343"/>
                </a:lnTo>
                <a:lnTo>
                  <a:pt x="26789" y="473272"/>
                </a:lnTo>
                <a:lnTo>
                  <a:pt x="26789" y="4732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205883" y="5223867"/>
            <a:ext cx="196454" cy="26790"/>
          </a:xfrm>
          <a:custGeom>
            <a:avLst/>
            <a:gdLst/>
            <a:ahLst/>
            <a:cxnLst/>
            <a:rect l="0" t="0" r="0" b="0"/>
            <a:pathLst>
              <a:path w="196454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17860"/>
                </a:lnTo>
                <a:lnTo>
                  <a:pt x="80367" y="17860"/>
                </a:lnTo>
                <a:lnTo>
                  <a:pt x="98226" y="17860"/>
                </a:lnTo>
                <a:lnTo>
                  <a:pt x="116086" y="26789"/>
                </a:lnTo>
                <a:lnTo>
                  <a:pt x="142875" y="26789"/>
                </a:lnTo>
                <a:lnTo>
                  <a:pt x="160734" y="26789"/>
                </a:lnTo>
                <a:lnTo>
                  <a:pt x="178594" y="26789"/>
                </a:lnTo>
                <a:lnTo>
                  <a:pt x="187523" y="26789"/>
                </a:lnTo>
                <a:lnTo>
                  <a:pt x="196453" y="26789"/>
                </a:lnTo>
                <a:lnTo>
                  <a:pt x="196453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250531" y="5411391"/>
            <a:ext cx="125017" cy="1"/>
          </a:xfrm>
          <a:custGeom>
            <a:avLst/>
            <a:gdLst/>
            <a:ahLst/>
            <a:cxnLst/>
            <a:rect l="0" t="0" r="0" b="0"/>
            <a:pathLst>
              <a:path w="125017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80367" y="0"/>
                </a:lnTo>
                <a:lnTo>
                  <a:pt x="98227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527352" y="5429250"/>
            <a:ext cx="26790" cy="196453"/>
          </a:xfrm>
          <a:custGeom>
            <a:avLst/>
            <a:gdLst/>
            <a:ahLst/>
            <a:cxnLst/>
            <a:rect l="0" t="0" r="0" b="0"/>
            <a:pathLst>
              <a:path w="26790" h="196453">
                <a:moveTo>
                  <a:pt x="8929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44648"/>
                </a:lnTo>
                <a:lnTo>
                  <a:pt x="8929" y="71438"/>
                </a:lnTo>
                <a:lnTo>
                  <a:pt x="8929" y="98227"/>
                </a:lnTo>
                <a:lnTo>
                  <a:pt x="17859" y="125016"/>
                </a:lnTo>
                <a:lnTo>
                  <a:pt x="17859" y="151804"/>
                </a:lnTo>
                <a:lnTo>
                  <a:pt x="26789" y="169663"/>
                </a:lnTo>
                <a:lnTo>
                  <a:pt x="26789" y="196452"/>
                </a:lnTo>
                <a:lnTo>
                  <a:pt x="26789" y="196452"/>
                </a:lnTo>
                <a:lnTo>
                  <a:pt x="26789" y="19645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473773" y="5339953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607719" y="5384602"/>
            <a:ext cx="187524" cy="419695"/>
          </a:xfrm>
          <a:custGeom>
            <a:avLst/>
            <a:gdLst/>
            <a:ahLst/>
            <a:cxnLst/>
            <a:rect l="0" t="0" r="0" b="0"/>
            <a:pathLst>
              <a:path w="187524" h="419695">
                <a:moveTo>
                  <a:pt x="151804" y="53578"/>
                </a:moveTo>
                <a:lnTo>
                  <a:pt x="151804" y="53578"/>
                </a:lnTo>
                <a:lnTo>
                  <a:pt x="142875" y="53578"/>
                </a:lnTo>
                <a:lnTo>
                  <a:pt x="142875" y="53578"/>
                </a:lnTo>
                <a:lnTo>
                  <a:pt x="142875" y="53578"/>
                </a:lnTo>
                <a:lnTo>
                  <a:pt x="133945" y="44648"/>
                </a:lnTo>
                <a:lnTo>
                  <a:pt x="133945" y="44648"/>
                </a:lnTo>
                <a:lnTo>
                  <a:pt x="125015" y="35718"/>
                </a:lnTo>
                <a:lnTo>
                  <a:pt x="116086" y="26789"/>
                </a:lnTo>
                <a:lnTo>
                  <a:pt x="98226" y="17859"/>
                </a:lnTo>
                <a:lnTo>
                  <a:pt x="89297" y="8929"/>
                </a:lnTo>
                <a:lnTo>
                  <a:pt x="80367" y="8929"/>
                </a:lnTo>
                <a:lnTo>
                  <a:pt x="62508" y="0"/>
                </a:lnTo>
                <a:lnTo>
                  <a:pt x="53578" y="8929"/>
                </a:lnTo>
                <a:lnTo>
                  <a:pt x="44648" y="8929"/>
                </a:lnTo>
                <a:lnTo>
                  <a:pt x="35719" y="17859"/>
                </a:lnTo>
                <a:lnTo>
                  <a:pt x="26789" y="35718"/>
                </a:lnTo>
                <a:lnTo>
                  <a:pt x="17859" y="53578"/>
                </a:lnTo>
                <a:lnTo>
                  <a:pt x="8929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3"/>
                </a:lnTo>
                <a:lnTo>
                  <a:pt x="8929" y="187523"/>
                </a:lnTo>
                <a:lnTo>
                  <a:pt x="26789" y="196452"/>
                </a:lnTo>
                <a:lnTo>
                  <a:pt x="35719" y="196452"/>
                </a:lnTo>
                <a:lnTo>
                  <a:pt x="44648" y="196452"/>
                </a:lnTo>
                <a:lnTo>
                  <a:pt x="62508" y="187523"/>
                </a:lnTo>
                <a:lnTo>
                  <a:pt x="71437" y="178593"/>
                </a:lnTo>
                <a:lnTo>
                  <a:pt x="89297" y="160734"/>
                </a:lnTo>
                <a:lnTo>
                  <a:pt x="98226" y="142875"/>
                </a:lnTo>
                <a:lnTo>
                  <a:pt x="107156" y="125015"/>
                </a:lnTo>
                <a:lnTo>
                  <a:pt x="116086" y="98226"/>
                </a:lnTo>
                <a:lnTo>
                  <a:pt x="125015" y="80367"/>
                </a:lnTo>
                <a:lnTo>
                  <a:pt x="125015" y="53578"/>
                </a:lnTo>
                <a:lnTo>
                  <a:pt x="125015" y="44648"/>
                </a:lnTo>
                <a:lnTo>
                  <a:pt x="133945" y="26789"/>
                </a:lnTo>
                <a:lnTo>
                  <a:pt x="133945" y="1785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17859"/>
                </a:lnTo>
                <a:lnTo>
                  <a:pt x="133945" y="26789"/>
                </a:lnTo>
                <a:lnTo>
                  <a:pt x="133945" y="44648"/>
                </a:lnTo>
                <a:lnTo>
                  <a:pt x="142875" y="53578"/>
                </a:lnTo>
                <a:lnTo>
                  <a:pt x="142875" y="80367"/>
                </a:lnTo>
                <a:lnTo>
                  <a:pt x="151804" y="98226"/>
                </a:lnTo>
                <a:lnTo>
                  <a:pt x="151804" y="125015"/>
                </a:lnTo>
                <a:lnTo>
                  <a:pt x="160734" y="151804"/>
                </a:lnTo>
                <a:lnTo>
                  <a:pt x="169664" y="178593"/>
                </a:lnTo>
                <a:lnTo>
                  <a:pt x="178594" y="205382"/>
                </a:lnTo>
                <a:lnTo>
                  <a:pt x="187523" y="232171"/>
                </a:lnTo>
                <a:lnTo>
                  <a:pt x="187523" y="258960"/>
                </a:lnTo>
                <a:lnTo>
                  <a:pt x="187523" y="285749"/>
                </a:lnTo>
                <a:lnTo>
                  <a:pt x="187523" y="312538"/>
                </a:lnTo>
                <a:lnTo>
                  <a:pt x="178594" y="330397"/>
                </a:lnTo>
                <a:lnTo>
                  <a:pt x="169664" y="357186"/>
                </a:lnTo>
                <a:lnTo>
                  <a:pt x="160734" y="375046"/>
                </a:lnTo>
                <a:lnTo>
                  <a:pt x="142875" y="383975"/>
                </a:lnTo>
                <a:lnTo>
                  <a:pt x="125015" y="392905"/>
                </a:lnTo>
                <a:lnTo>
                  <a:pt x="116086" y="401835"/>
                </a:lnTo>
                <a:lnTo>
                  <a:pt x="98226" y="401835"/>
                </a:lnTo>
                <a:lnTo>
                  <a:pt x="80367" y="401835"/>
                </a:lnTo>
                <a:lnTo>
                  <a:pt x="62508" y="410764"/>
                </a:lnTo>
                <a:lnTo>
                  <a:pt x="53578" y="410764"/>
                </a:lnTo>
                <a:lnTo>
                  <a:pt x="44648" y="410764"/>
                </a:lnTo>
                <a:lnTo>
                  <a:pt x="35719" y="419694"/>
                </a:lnTo>
                <a:lnTo>
                  <a:pt x="26789" y="419694"/>
                </a:lnTo>
                <a:lnTo>
                  <a:pt x="26789" y="419694"/>
                </a:lnTo>
                <a:lnTo>
                  <a:pt x="26789" y="419694"/>
                </a:lnTo>
                <a:lnTo>
                  <a:pt x="26789" y="4196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125641" y="5188148"/>
            <a:ext cx="8930" cy="419696"/>
          </a:xfrm>
          <a:custGeom>
            <a:avLst/>
            <a:gdLst/>
            <a:ahLst/>
            <a:cxnLst/>
            <a:rect l="0" t="0" r="0" b="0"/>
            <a:pathLst>
              <a:path w="8930" h="419696">
                <a:moveTo>
                  <a:pt x="8929" y="0"/>
                </a:moveTo>
                <a:lnTo>
                  <a:pt x="8929" y="17860"/>
                </a:lnTo>
                <a:lnTo>
                  <a:pt x="8929" y="44649"/>
                </a:lnTo>
                <a:lnTo>
                  <a:pt x="8929" y="53579"/>
                </a:lnTo>
                <a:lnTo>
                  <a:pt x="8929" y="89297"/>
                </a:lnTo>
                <a:lnTo>
                  <a:pt x="8929" y="133946"/>
                </a:lnTo>
                <a:lnTo>
                  <a:pt x="0" y="169665"/>
                </a:lnTo>
                <a:lnTo>
                  <a:pt x="0" y="214313"/>
                </a:lnTo>
                <a:lnTo>
                  <a:pt x="0" y="250032"/>
                </a:lnTo>
                <a:lnTo>
                  <a:pt x="0" y="276821"/>
                </a:lnTo>
                <a:lnTo>
                  <a:pt x="0" y="312540"/>
                </a:lnTo>
                <a:lnTo>
                  <a:pt x="0" y="339329"/>
                </a:lnTo>
                <a:lnTo>
                  <a:pt x="0" y="366118"/>
                </a:lnTo>
                <a:lnTo>
                  <a:pt x="0" y="383977"/>
                </a:lnTo>
                <a:lnTo>
                  <a:pt x="0" y="401836"/>
                </a:lnTo>
                <a:lnTo>
                  <a:pt x="0" y="410765"/>
                </a:lnTo>
                <a:lnTo>
                  <a:pt x="0" y="410765"/>
                </a:lnTo>
                <a:lnTo>
                  <a:pt x="0" y="419695"/>
                </a:lnTo>
                <a:lnTo>
                  <a:pt x="0" y="419695"/>
                </a:lnTo>
                <a:lnTo>
                  <a:pt x="0" y="41969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241727" y="549175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331023" y="5259586"/>
            <a:ext cx="8931" cy="294681"/>
          </a:xfrm>
          <a:custGeom>
            <a:avLst/>
            <a:gdLst/>
            <a:ahLst/>
            <a:cxnLst/>
            <a:rect l="0" t="0" r="0" b="0"/>
            <a:pathLst>
              <a:path w="8931" h="294681">
                <a:moveTo>
                  <a:pt x="893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60734"/>
                </a:lnTo>
                <a:lnTo>
                  <a:pt x="0" y="187523"/>
                </a:lnTo>
                <a:lnTo>
                  <a:pt x="0" y="214312"/>
                </a:lnTo>
                <a:lnTo>
                  <a:pt x="0" y="241102"/>
                </a:lnTo>
                <a:lnTo>
                  <a:pt x="0" y="258961"/>
                </a:lnTo>
                <a:lnTo>
                  <a:pt x="0" y="276820"/>
                </a:lnTo>
                <a:lnTo>
                  <a:pt x="0" y="285750"/>
                </a:lnTo>
                <a:lnTo>
                  <a:pt x="0" y="294680"/>
                </a:lnTo>
                <a:lnTo>
                  <a:pt x="0" y="294680"/>
                </a:lnTo>
                <a:lnTo>
                  <a:pt x="0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188148" y="5500688"/>
            <a:ext cx="1" cy="44649"/>
          </a:xfrm>
          <a:custGeom>
            <a:avLst/>
            <a:gdLst/>
            <a:ahLst/>
            <a:cxnLst/>
            <a:rect l="0" t="0" r="0" b="0"/>
            <a:pathLst>
              <a:path w="1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35718"/>
                </a:lnTo>
                <a:lnTo>
                  <a:pt x="0" y="35718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393531" y="5214938"/>
            <a:ext cx="169665" cy="330399"/>
          </a:xfrm>
          <a:custGeom>
            <a:avLst/>
            <a:gdLst/>
            <a:ahLst/>
            <a:cxnLst/>
            <a:rect l="0" t="0" r="0" b="0"/>
            <a:pathLst>
              <a:path w="169665" h="330399">
                <a:moveTo>
                  <a:pt x="0" y="62507"/>
                </a:move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35718"/>
                </a:lnTo>
                <a:lnTo>
                  <a:pt x="8930" y="26789"/>
                </a:lnTo>
                <a:lnTo>
                  <a:pt x="8930" y="17859"/>
                </a:lnTo>
                <a:lnTo>
                  <a:pt x="17860" y="8929"/>
                </a:lnTo>
                <a:lnTo>
                  <a:pt x="26789" y="8929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8929"/>
                </a:lnTo>
                <a:lnTo>
                  <a:pt x="80367" y="17859"/>
                </a:lnTo>
                <a:lnTo>
                  <a:pt x="89297" y="26789"/>
                </a:lnTo>
                <a:lnTo>
                  <a:pt x="98227" y="44648"/>
                </a:lnTo>
                <a:lnTo>
                  <a:pt x="98227" y="62507"/>
                </a:lnTo>
                <a:lnTo>
                  <a:pt x="107157" y="89296"/>
                </a:lnTo>
                <a:lnTo>
                  <a:pt x="107157" y="116085"/>
                </a:lnTo>
                <a:lnTo>
                  <a:pt x="98227" y="142875"/>
                </a:lnTo>
                <a:lnTo>
                  <a:pt x="98227" y="169664"/>
                </a:lnTo>
                <a:lnTo>
                  <a:pt x="80367" y="196453"/>
                </a:lnTo>
                <a:lnTo>
                  <a:pt x="71438" y="223242"/>
                </a:lnTo>
                <a:lnTo>
                  <a:pt x="62508" y="250031"/>
                </a:lnTo>
                <a:lnTo>
                  <a:pt x="44649" y="276820"/>
                </a:lnTo>
                <a:lnTo>
                  <a:pt x="35719" y="294679"/>
                </a:lnTo>
                <a:lnTo>
                  <a:pt x="26789" y="312539"/>
                </a:lnTo>
                <a:lnTo>
                  <a:pt x="17860" y="321468"/>
                </a:lnTo>
                <a:lnTo>
                  <a:pt x="8930" y="330398"/>
                </a:lnTo>
                <a:lnTo>
                  <a:pt x="0" y="330398"/>
                </a:lnTo>
                <a:lnTo>
                  <a:pt x="0" y="330398"/>
                </a:lnTo>
                <a:lnTo>
                  <a:pt x="0" y="330398"/>
                </a:lnTo>
                <a:lnTo>
                  <a:pt x="0" y="330398"/>
                </a:lnTo>
                <a:lnTo>
                  <a:pt x="0" y="321468"/>
                </a:lnTo>
                <a:lnTo>
                  <a:pt x="8930" y="321468"/>
                </a:lnTo>
                <a:lnTo>
                  <a:pt x="17860" y="312539"/>
                </a:lnTo>
                <a:lnTo>
                  <a:pt x="26789" y="312539"/>
                </a:lnTo>
                <a:lnTo>
                  <a:pt x="44649" y="303609"/>
                </a:lnTo>
                <a:lnTo>
                  <a:pt x="53578" y="303609"/>
                </a:lnTo>
                <a:lnTo>
                  <a:pt x="71438" y="294679"/>
                </a:lnTo>
                <a:lnTo>
                  <a:pt x="89297" y="294679"/>
                </a:lnTo>
                <a:lnTo>
                  <a:pt x="98227" y="294679"/>
                </a:lnTo>
                <a:lnTo>
                  <a:pt x="116086" y="294679"/>
                </a:lnTo>
                <a:lnTo>
                  <a:pt x="133946" y="294679"/>
                </a:lnTo>
                <a:lnTo>
                  <a:pt x="151805" y="294679"/>
                </a:lnTo>
                <a:lnTo>
                  <a:pt x="160735" y="294679"/>
                </a:lnTo>
                <a:lnTo>
                  <a:pt x="169664" y="294679"/>
                </a:lnTo>
                <a:lnTo>
                  <a:pt x="169664" y="29467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741789" y="5357813"/>
            <a:ext cx="17860" cy="330398"/>
          </a:xfrm>
          <a:custGeom>
            <a:avLst/>
            <a:gdLst/>
            <a:ahLst/>
            <a:cxnLst/>
            <a:rect l="0" t="0" r="0" b="0"/>
            <a:pathLst>
              <a:path w="17860" h="330398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42875"/>
                </a:lnTo>
                <a:lnTo>
                  <a:pt x="0" y="169664"/>
                </a:lnTo>
                <a:lnTo>
                  <a:pt x="8930" y="205382"/>
                </a:lnTo>
                <a:lnTo>
                  <a:pt x="8930" y="232171"/>
                </a:lnTo>
                <a:lnTo>
                  <a:pt x="8930" y="258960"/>
                </a:lnTo>
                <a:lnTo>
                  <a:pt x="8930" y="276819"/>
                </a:lnTo>
                <a:lnTo>
                  <a:pt x="17859" y="294678"/>
                </a:lnTo>
                <a:lnTo>
                  <a:pt x="17859" y="312538"/>
                </a:lnTo>
                <a:lnTo>
                  <a:pt x="17859" y="321467"/>
                </a:lnTo>
                <a:lnTo>
                  <a:pt x="17859" y="330397"/>
                </a:lnTo>
                <a:lnTo>
                  <a:pt x="17859" y="3303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732859" y="5339953"/>
            <a:ext cx="107158" cy="125017"/>
          </a:xfrm>
          <a:custGeom>
            <a:avLst/>
            <a:gdLst/>
            <a:ahLst/>
            <a:cxnLst/>
            <a:rect l="0" t="0" r="0" b="0"/>
            <a:pathLst>
              <a:path w="107158" h="125017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0"/>
                </a:lnTo>
                <a:lnTo>
                  <a:pt x="53579" y="0"/>
                </a:lnTo>
                <a:lnTo>
                  <a:pt x="62508" y="0"/>
                </a:lnTo>
                <a:lnTo>
                  <a:pt x="80368" y="8930"/>
                </a:lnTo>
                <a:lnTo>
                  <a:pt x="89297" y="17860"/>
                </a:lnTo>
                <a:lnTo>
                  <a:pt x="98227" y="26789"/>
                </a:lnTo>
                <a:lnTo>
                  <a:pt x="107157" y="35719"/>
                </a:lnTo>
                <a:lnTo>
                  <a:pt x="107157" y="53578"/>
                </a:lnTo>
                <a:lnTo>
                  <a:pt x="107157" y="71438"/>
                </a:lnTo>
                <a:lnTo>
                  <a:pt x="107157" y="80367"/>
                </a:lnTo>
                <a:lnTo>
                  <a:pt x="98227" y="89297"/>
                </a:lnTo>
                <a:lnTo>
                  <a:pt x="98227" y="98227"/>
                </a:lnTo>
                <a:lnTo>
                  <a:pt x="80368" y="116086"/>
                </a:lnTo>
                <a:lnTo>
                  <a:pt x="71438" y="125016"/>
                </a:lnTo>
                <a:lnTo>
                  <a:pt x="53579" y="125016"/>
                </a:lnTo>
                <a:lnTo>
                  <a:pt x="44649" y="125016"/>
                </a:lnTo>
                <a:lnTo>
                  <a:pt x="35719" y="125016"/>
                </a:lnTo>
                <a:lnTo>
                  <a:pt x="17860" y="116086"/>
                </a:lnTo>
                <a:lnTo>
                  <a:pt x="17860" y="11608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5893594" y="5197078"/>
            <a:ext cx="214313" cy="535782"/>
          </a:xfrm>
          <a:custGeom>
            <a:avLst/>
            <a:gdLst/>
            <a:ahLst/>
            <a:cxnLst/>
            <a:rect l="0" t="0" r="0" b="0"/>
            <a:pathLst>
              <a:path w="214313" h="535782">
                <a:moveTo>
                  <a:pt x="133945" y="62508"/>
                </a:moveTo>
                <a:lnTo>
                  <a:pt x="133945" y="62508"/>
                </a:lnTo>
                <a:lnTo>
                  <a:pt x="125015" y="62508"/>
                </a:lnTo>
                <a:lnTo>
                  <a:pt x="125015" y="62508"/>
                </a:lnTo>
                <a:lnTo>
                  <a:pt x="125015" y="62508"/>
                </a:lnTo>
                <a:lnTo>
                  <a:pt x="116086" y="53578"/>
                </a:lnTo>
                <a:lnTo>
                  <a:pt x="107156" y="53578"/>
                </a:lnTo>
                <a:lnTo>
                  <a:pt x="107156" y="35719"/>
                </a:lnTo>
                <a:lnTo>
                  <a:pt x="89297" y="26789"/>
                </a:lnTo>
                <a:lnTo>
                  <a:pt x="80367" y="17860"/>
                </a:lnTo>
                <a:lnTo>
                  <a:pt x="71437" y="8930"/>
                </a:lnTo>
                <a:lnTo>
                  <a:pt x="62508" y="893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8929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8929" y="133945"/>
                </a:lnTo>
                <a:lnTo>
                  <a:pt x="17859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44648" y="151805"/>
                </a:lnTo>
                <a:lnTo>
                  <a:pt x="62508" y="151805"/>
                </a:lnTo>
                <a:lnTo>
                  <a:pt x="71437" y="142875"/>
                </a:lnTo>
                <a:lnTo>
                  <a:pt x="89297" y="133945"/>
                </a:lnTo>
                <a:lnTo>
                  <a:pt x="98226" y="125016"/>
                </a:lnTo>
                <a:lnTo>
                  <a:pt x="107156" y="107156"/>
                </a:lnTo>
                <a:lnTo>
                  <a:pt x="116086" y="98227"/>
                </a:lnTo>
                <a:lnTo>
                  <a:pt x="125015" y="80367"/>
                </a:lnTo>
                <a:lnTo>
                  <a:pt x="125015" y="71438"/>
                </a:lnTo>
                <a:lnTo>
                  <a:pt x="125015" y="62508"/>
                </a:lnTo>
                <a:lnTo>
                  <a:pt x="133945" y="62508"/>
                </a:lnTo>
                <a:lnTo>
                  <a:pt x="133945" y="53578"/>
                </a:lnTo>
                <a:lnTo>
                  <a:pt x="133945" y="53578"/>
                </a:lnTo>
                <a:lnTo>
                  <a:pt x="133945" y="53578"/>
                </a:lnTo>
                <a:lnTo>
                  <a:pt x="142875" y="53578"/>
                </a:lnTo>
                <a:lnTo>
                  <a:pt x="142875" y="62508"/>
                </a:lnTo>
                <a:lnTo>
                  <a:pt x="142875" y="71438"/>
                </a:lnTo>
                <a:lnTo>
                  <a:pt x="142875" y="89297"/>
                </a:lnTo>
                <a:lnTo>
                  <a:pt x="151804" y="107156"/>
                </a:lnTo>
                <a:lnTo>
                  <a:pt x="151804" y="125016"/>
                </a:lnTo>
                <a:lnTo>
                  <a:pt x="160734" y="151805"/>
                </a:lnTo>
                <a:lnTo>
                  <a:pt x="169664" y="178594"/>
                </a:lnTo>
                <a:lnTo>
                  <a:pt x="178594" y="205383"/>
                </a:lnTo>
                <a:lnTo>
                  <a:pt x="187523" y="232172"/>
                </a:lnTo>
                <a:lnTo>
                  <a:pt x="196453" y="267891"/>
                </a:lnTo>
                <a:lnTo>
                  <a:pt x="205383" y="294680"/>
                </a:lnTo>
                <a:lnTo>
                  <a:pt x="205383" y="330399"/>
                </a:lnTo>
                <a:lnTo>
                  <a:pt x="214312" y="366117"/>
                </a:lnTo>
                <a:lnTo>
                  <a:pt x="214312" y="392906"/>
                </a:lnTo>
                <a:lnTo>
                  <a:pt x="205383" y="428624"/>
                </a:lnTo>
                <a:lnTo>
                  <a:pt x="205383" y="446484"/>
                </a:lnTo>
                <a:lnTo>
                  <a:pt x="196453" y="473273"/>
                </a:lnTo>
                <a:lnTo>
                  <a:pt x="187523" y="491132"/>
                </a:lnTo>
                <a:lnTo>
                  <a:pt x="169664" y="500062"/>
                </a:lnTo>
                <a:lnTo>
                  <a:pt x="151804" y="517921"/>
                </a:lnTo>
                <a:lnTo>
                  <a:pt x="133945" y="526851"/>
                </a:lnTo>
                <a:lnTo>
                  <a:pt x="116086" y="526851"/>
                </a:lnTo>
                <a:lnTo>
                  <a:pt x="98226" y="535781"/>
                </a:lnTo>
                <a:lnTo>
                  <a:pt x="80367" y="535781"/>
                </a:lnTo>
                <a:lnTo>
                  <a:pt x="62508" y="535781"/>
                </a:lnTo>
                <a:lnTo>
                  <a:pt x="53578" y="535781"/>
                </a:lnTo>
                <a:lnTo>
                  <a:pt x="44648" y="526851"/>
                </a:lnTo>
                <a:lnTo>
                  <a:pt x="35719" y="526851"/>
                </a:lnTo>
                <a:lnTo>
                  <a:pt x="35719" y="52685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6277570" y="5063133"/>
            <a:ext cx="232173" cy="348259"/>
          </a:xfrm>
          <a:custGeom>
            <a:avLst/>
            <a:gdLst/>
            <a:ahLst/>
            <a:cxnLst/>
            <a:rect l="0" t="0" r="0" b="0"/>
            <a:pathLst>
              <a:path w="232173" h="348259">
                <a:moveTo>
                  <a:pt x="44649" y="89297"/>
                </a:moveTo>
                <a:lnTo>
                  <a:pt x="44649" y="89297"/>
                </a:lnTo>
                <a:lnTo>
                  <a:pt x="44649" y="89297"/>
                </a:lnTo>
                <a:lnTo>
                  <a:pt x="44649" y="89297"/>
                </a:lnTo>
                <a:lnTo>
                  <a:pt x="44649" y="80367"/>
                </a:lnTo>
                <a:lnTo>
                  <a:pt x="35719" y="71437"/>
                </a:lnTo>
                <a:lnTo>
                  <a:pt x="35719" y="62508"/>
                </a:lnTo>
                <a:lnTo>
                  <a:pt x="35719" y="53578"/>
                </a:lnTo>
                <a:lnTo>
                  <a:pt x="35719" y="35719"/>
                </a:lnTo>
                <a:lnTo>
                  <a:pt x="44649" y="26789"/>
                </a:lnTo>
                <a:lnTo>
                  <a:pt x="53578" y="17859"/>
                </a:lnTo>
                <a:lnTo>
                  <a:pt x="62508" y="8930"/>
                </a:lnTo>
                <a:lnTo>
                  <a:pt x="71438" y="0"/>
                </a:lnTo>
                <a:lnTo>
                  <a:pt x="80368" y="0"/>
                </a:lnTo>
                <a:lnTo>
                  <a:pt x="98227" y="0"/>
                </a:lnTo>
                <a:lnTo>
                  <a:pt x="107157" y="8930"/>
                </a:lnTo>
                <a:lnTo>
                  <a:pt x="125016" y="17859"/>
                </a:lnTo>
                <a:lnTo>
                  <a:pt x="133946" y="35719"/>
                </a:lnTo>
                <a:lnTo>
                  <a:pt x="142875" y="53578"/>
                </a:lnTo>
                <a:lnTo>
                  <a:pt x="151805" y="80367"/>
                </a:lnTo>
                <a:lnTo>
                  <a:pt x="160735" y="98226"/>
                </a:lnTo>
                <a:lnTo>
                  <a:pt x="160735" y="125015"/>
                </a:lnTo>
                <a:lnTo>
                  <a:pt x="160735" y="151805"/>
                </a:lnTo>
                <a:lnTo>
                  <a:pt x="151805" y="178594"/>
                </a:lnTo>
                <a:lnTo>
                  <a:pt x="142875" y="205383"/>
                </a:lnTo>
                <a:lnTo>
                  <a:pt x="125016" y="223242"/>
                </a:lnTo>
                <a:lnTo>
                  <a:pt x="116086" y="241101"/>
                </a:lnTo>
                <a:lnTo>
                  <a:pt x="98227" y="267890"/>
                </a:lnTo>
                <a:lnTo>
                  <a:pt x="89297" y="285750"/>
                </a:lnTo>
                <a:lnTo>
                  <a:pt x="71438" y="294680"/>
                </a:lnTo>
                <a:lnTo>
                  <a:pt x="53578" y="312539"/>
                </a:lnTo>
                <a:lnTo>
                  <a:pt x="44649" y="321469"/>
                </a:lnTo>
                <a:lnTo>
                  <a:pt x="26789" y="321469"/>
                </a:lnTo>
                <a:lnTo>
                  <a:pt x="17860" y="330398"/>
                </a:lnTo>
                <a:lnTo>
                  <a:pt x="8930" y="330398"/>
                </a:lnTo>
                <a:lnTo>
                  <a:pt x="8930" y="330398"/>
                </a:lnTo>
                <a:lnTo>
                  <a:pt x="0" y="330398"/>
                </a:lnTo>
                <a:lnTo>
                  <a:pt x="0" y="330398"/>
                </a:lnTo>
                <a:lnTo>
                  <a:pt x="0" y="330398"/>
                </a:lnTo>
                <a:lnTo>
                  <a:pt x="0" y="321469"/>
                </a:lnTo>
                <a:lnTo>
                  <a:pt x="8930" y="321469"/>
                </a:lnTo>
                <a:lnTo>
                  <a:pt x="17860" y="312539"/>
                </a:lnTo>
                <a:lnTo>
                  <a:pt x="26789" y="312539"/>
                </a:lnTo>
                <a:lnTo>
                  <a:pt x="35719" y="303609"/>
                </a:lnTo>
                <a:lnTo>
                  <a:pt x="44649" y="294680"/>
                </a:lnTo>
                <a:lnTo>
                  <a:pt x="62508" y="294680"/>
                </a:lnTo>
                <a:lnTo>
                  <a:pt x="80368" y="294680"/>
                </a:lnTo>
                <a:lnTo>
                  <a:pt x="89297" y="294680"/>
                </a:lnTo>
                <a:lnTo>
                  <a:pt x="107157" y="303609"/>
                </a:lnTo>
                <a:lnTo>
                  <a:pt x="125016" y="303609"/>
                </a:lnTo>
                <a:lnTo>
                  <a:pt x="142875" y="312539"/>
                </a:lnTo>
                <a:lnTo>
                  <a:pt x="160735" y="321469"/>
                </a:lnTo>
                <a:lnTo>
                  <a:pt x="178594" y="330398"/>
                </a:lnTo>
                <a:lnTo>
                  <a:pt x="196453" y="339328"/>
                </a:lnTo>
                <a:lnTo>
                  <a:pt x="214313" y="348258"/>
                </a:lnTo>
                <a:lnTo>
                  <a:pt x="223243" y="348258"/>
                </a:lnTo>
                <a:lnTo>
                  <a:pt x="232172" y="348258"/>
                </a:lnTo>
                <a:lnTo>
                  <a:pt x="232172" y="348258"/>
                </a:lnTo>
                <a:lnTo>
                  <a:pt x="232172" y="3482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6563320" y="5080992"/>
            <a:ext cx="125017" cy="321470"/>
          </a:xfrm>
          <a:custGeom>
            <a:avLst/>
            <a:gdLst/>
            <a:ahLst/>
            <a:cxnLst/>
            <a:rect l="0" t="0" r="0" b="0"/>
            <a:pathLst>
              <a:path w="125017" h="321470">
                <a:moveTo>
                  <a:pt x="44649" y="0"/>
                </a:moveTo>
                <a:lnTo>
                  <a:pt x="44649" y="0"/>
                </a:lnTo>
                <a:lnTo>
                  <a:pt x="44649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26789" y="44649"/>
                </a:lnTo>
                <a:lnTo>
                  <a:pt x="17860" y="71438"/>
                </a:lnTo>
                <a:lnTo>
                  <a:pt x="8930" y="98227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8930" y="232172"/>
                </a:lnTo>
                <a:lnTo>
                  <a:pt x="8930" y="250031"/>
                </a:lnTo>
                <a:lnTo>
                  <a:pt x="17860" y="276821"/>
                </a:lnTo>
                <a:lnTo>
                  <a:pt x="26789" y="294680"/>
                </a:lnTo>
                <a:lnTo>
                  <a:pt x="35719" y="303610"/>
                </a:lnTo>
                <a:lnTo>
                  <a:pt x="53578" y="312539"/>
                </a:lnTo>
                <a:lnTo>
                  <a:pt x="62508" y="321469"/>
                </a:lnTo>
                <a:lnTo>
                  <a:pt x="71438" y="312539"/>
                </a:lnTo>
                <a:lnTo>
                  <a:pt x="89297" y="312539"/>
                </a:lnTo>
                <a:lnTo>
                  <a:pt x="98227" y="303610"/>
                </a:lnTo>
                <a:lnTo>
                  <a:pt x="107157" y="294680"/>
                </a:lnTo>
                <a:lnTo>
                  <a:pt x="116086" y="276821"/>
                </a:lnTo>
                <a:lnTo>
                  <a:pt x="125016" y="258961"/>
                </a:lnTo>
                <a:lnTo>
                  <a:pt x="125016" y="250031"/>
                </a:lnTo>
                <a:lnTo>
                  <a:pt x="125016" y="232172"/>
                </a:lnTo>
                <a:lnTo>
                  <a:pt x="125016" y="223242"/>
                </a:lnTo>
                <a:lnTo>
                  <a:pt x="125016" y="214313"/>
                </a:lnTo>
                <a:lnTo>
                  <a:pt x="116086" y="205383"/>
                </a:lnTo>
                <a:lnTo>
                  <a:pt x="116086" y="196453"/>
                </a:lnTo>
                <a:lnTo>
                  <a:pt x="107157" y="196453"/>
                </a:lnTo>
                <a:lnTo>
                  <a:pt x="98227" y="205383"/>
                </a:lnTo>
                <a:lnTo>
                  <a:pt x="89297" y="205383"/>
                </a:lnTo>
                <a:lnTo>
                  <a:pt x="80368" y="214313"/>
                </a:lnTo>
                <a:lnTo>
                  <a:pt x="80368" y="223242"/>
                </a:lnTo>
                <a:lnTo>
                  <a:pt x="71438" y="232172"/>
                </a:lnTo>
                <a:lnTo>
                  <a:pt x="62508" y="241102"/>
                </a:lnTo>
                <a:lnTo>
                  <a:pt x="62508" y="250031"/>
                </a:lnTo>
                <a:lnTo>
                  <a:pt x="53578" y="258961"/>
                </a:lnTo>
                <a:lnTo>
                  <a:pt x="53578" y="267891"/>
                </a:lnTo>
                <a:lnTo>
                  <a:pt x="53578" y="276821"/>
                </a:lnTo>
                <a:lnTo>
                  <a:pt x="53578" y="285750"/>
                </a:lnTo>
                <a:lnTo>
                  <a:pt x="53578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Ernest Rutherford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 was a student of J. J. Thomson</a:t>
            </a:r>
          </a:p>
          <a:p>
            <a:r>
              <a:rPr lang="en-US" dirty="0" smtClean="0"/>
              <a:t>Planetary model because he saw the electrons as circling the center of the atom like the planets circle the sun. </a:t>
            </a:r>
          </a:p>
          <a:p>
            <a:r>
              <a:rPr lang="en-US" dirty="0" smtClean="0"/>
              <a:t>He discovered the nucleus (tiny, heavy, positively charged center of the atom). He thought the rest of the atom was empty space.</a:t>
            </a:r>
          </a:p>
          <a:p>
            <a:r>
              <a:rPr lang="en-US" dirty="0" smtClean="0"/>
              <a:t>Later he established that there are at least two other kinds of particles inside the nucleus of the atom</a:t>
            </a:r>
          </a:p>
          <a:p>
            <a:pPr lvl="1"/>
            <a:r>
              <a:rPr lang="en-US" dirty="0" smtClean="0"/>
              <a:t>Proton: positive electric charge</a:t>
            </a:r>
          </a:p>
          <a:p>
            <a:pPr lvl="1"/>
            <a:r>
              <a:rPr lang="en-US" dirty="0" smtClean="0"/>
              <a:t>Neutron: has no electric charge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7018734" y="562570"/>
            <a:ext cx="1437680" cy="1419821"/>
          </a:xfrm>
          <a:custGeom>
            <a:avLst/>
            <a:gdLst/>
            <a:ahLst/>
            <a:cxnLst/>
            <a:rect l="0" t="0" r="0" b="0"/>
            <a:pathLst>
              <a:path w="1437680" h="1419821">
                <a:moveTo>
                  <a:pt x="1276945" y="321469"/>
                </a:moveTo>
                <a:lnTo>
                  <a:pt x="1276945" y="312539"/>
                </a:lnTo>
                <a:lnTo>
                  <a:pt x="1276945" y="312539"/>
                </a:lnTo>
                <a:lnTo>
                  <a:pt x="1276945" y="303610"/>
                </a:lnTo>
                <a:lnTo>
                  <a:pt x="1268015" y="294680"/>
                </a:lnTo>
                <a:lnTo>
                  <a:pt x="1268015" y="285750"/>
                </a:lnTo>
                <a:lnTo>
                  <a:pt x="1259086" y="267891"/>
                </a:lnTo>
                <a:lnTo>
                  <a:pt x="1259086" y="258961"/>
                </a:lnTo>
                <a:lnTo>
                  <a:pt x="1250156" y="241102"/>
                </a:lnTo>
                <a:lnTo>
                  <a:pt x="1241226" y="232172"/>
                </a:lnTo>
                <a:lnTo>
                  <a:pt x="1232296" y="214313"/>
                </a:lnTo>
                <a:lnTo>
                  <a:pt x="1214437" y="196453"/>
                </a:lnTo>
                <a:lnTo>
                  <a:pt x="1205507" y="187524"/>
                </a:lnTo>
                <a:lnTo>
                  <a:pt x="1187648" y="169664"/>
                </a:lnTo>
                <a:lnTo>
                  <a:pt x="1169789" y="160735"/>
                </a:lnTo>
                <a:lnTo>
                  <a:pt x="1151930" y="142875"/>
                </a:lnTo>
                <a:lnTo>
                  <a:pt x="1125141" y="125016"/>
                </a:lnTo>
                <a:lnTo>
                  <a:pt x="1107282" y="107157"/>
                </a:lnTo>
                <a:lnTo>
                  <a:pt x="1080493" y="98227"/>
                </a:lnTo>
                <a:lnTo>
                  <a:pt x="1062633" y="89297"/>
                </a:lnTo>
                <a:lnTo>
                  <a:pt x="1035844" y="71438"/>
                </a:lnTo>
                <a:lnTo>
                  <a:pt x="1000125" y="62508"/>
                </a:lnTo>
                <a:lnTo>
                  <a:pt x="973336" y="53578"/>
                </a:lnTo>
                <a:lnTo>
                  <a:pt x="946547" y="44649"/>
                </a:lnTo>
                <a:lnTo>
                  <a:pt x="910829" y="35719"/>
                </a:lnTo>
                <a:lnTo>
                  <a:pt x="875110" y="26789"/>
                </a:lnTo>
                <a:lnTo>
                  <a:pt x="848321" y="17860"/>
                </a:lnTo>
                <a:lnTo>
                  <a:pt x="803672" y="8930"/>
                </a:lnTo>
                <a:lnTo>
                  <a:pt x="776883" y="8930"/>
                </a:lnTo>
                <a:lnTo>
                  <a:pt x="732235" y="0"/>
                </a:lnTo>
                <a:lnTo>
                  <a:pt x="705446" y="0"/>
                </a:lnTo>
                <a:lnTo>
                  <a:pt x="660797" y="0"/>
                </a:lnTo>
                <a:lnTo>
                  <a:pt x="625079" y="0"/>
                </a:lnTo>
                <a:lnTo>
                  <a:pt x="589360" y="0"/>
                </a:lnTo>
                <a:lnTo>
                  <a:pt x="553641" y="0"/>
                </a:lnTo>
                <a:lnTo>
                  <a:pt x="508993" y="8930"/>
                </a:lnTo>
                <a:lnTo>
                  <a:pt x="473274" y="17860"/>
                </a:lnTo>
                <a:lnTo>
                  <a:pt x="428625" y="26789"/>
                </a:lnTo>
                <a:lnTo>
                  <a:pt x="392907" y="44649"/>
                </a:lnTo>
                <a:lnTo>
                  <a:pt x="357188" y="53578"/>
                </a:lnTo>
                <a:lnTo>
                  <a:pt x="321469" y="71438"/>
                </a:lnTo>
                <a:lnTo>
                  <a:pt x="285750" y="98227"/>
                </a:lnTo>
                <a:lnTo>
                  <a:pt x="250032" y="125016"/>
                </a:lnTo>
                <a:lnTo>
                  <a:pt x="214313" y="151805"/>
                </a:lnTo>
                <a:lnTo>
                  <a:pt x="187524" y="178594"/>
                </a:lnTo>
                <a:lnTo>
                  <a:pt x="151805" y="205383"/>
                </a:lnTo>
                <a:lnTo>
                  <a:pt x="125016" y="241102"/>
                </a:lnTo>
                <a:lnTo>
                  <a:pt x="107157" y="276821"/>
                </a:lnTo>
                <a:lnTo>
                  <a:pt x="80368" y="312539"/>
                </a:lnTo>
                <a:lnTo>
                  <a:pt x="62508" y="348258"/>
                </a:lnTo>
                <a:lnTo>
                  <a:pt x="44649" y="383977"/>
                </a:lnTo>
                <a:lnTo>
                  <a:pt x="26789" y="428625"/>
                </a:lnTo>
                <a:lnTo>
                  <a:pt x="17860" y="464344"/>
                </a:lnTo>
                <a:lnTo>
                  <a:pt x="8930" y="508992"/>
                </a:lnTo>
                <a:lnTo>
                  <a:pt x="0" y="544711"/>
                </a:lnTo>
                <a:lnTo>
                  <a:pt x="0" y="589360"/>
                </a:lnTo>
                <a:lnTo>
                  <a:pt x="0" y="634008"/>
                </a:lnTo>
                <a:lnTo>
                  <a:pt x="0" y="669727"/>
                </a:lnTo>
                <a:lnTo>
                  <a:pt x="8930" y="714375"/>
                </a:lnTo>
                <a:lnTo>
                  <a:pt x="8930" y="750094"/>
                </a:lnTo>
                <a:lnTo>
                  <a:pt x="17860" y="794743"/>
                </a:lnTo>
                <a:lnTo>
                  <a:pt x="35719" y="830461"/>
                </a:lnTo>
                <a:lnTo>
                  <a:pt x="44649" y="875109"/>
                </a:lnTo>
                <a:lnTo>
                  <a:pt x="62508" y="910828"/>
                </a:lnTo>
                <a:lnTo>
                  <a:pt x="80368" y="955477"/>
                </a:lnTo>
                <a:lnTo>
                  <a:pt x="107157" y="991195"/>
                </a:lnTo>
                <a:lnTo>
                  <a:pt x="133946" y="1035844"/>
                </a:lnTo>
                <a:lnTo>
                  <a:pt x="151805" y="1071563"/>
                </a:lnTo>
                <a:lnTo>
                  <a:pt x="187524" y="1107281"/>
                </a:lnTo>
                <a:lnTo>
                  <a:pt x="214313" y="1151930"/>
                </a:lnTo>
                <a:lnTo>
                  <a:pt x="241102" y="1178719"/>
                </a:lnTo>
                <a:lnTo>
                  <a:pt x="267891" y="1214438"/>
                </a:lnTo>
                <a:lnTo>
                  <a:pt x="303610" y="1250156"/>
                </a:lnTo>
                <a:lnTo>
                  <a:pt x="339329" y="1276945"/>
                </a:lnTo>
                <a:lnTo>
                  <a:pt x="366118" y="1303734"/>
                </a:lnTo>
                <a:lnTo>
                  <a:pt x="410766" y="1330524"/>
                </a:lnTo>
                <a:lnTo>
                  <a:pt x="446485" y="1357313"/>
                </a:lnTo>
                <a:lnTo>
                  <a:pt x="491133" y="1366242"/>
                </a:lnTo>
                <a:lnTo>
                  <a:pt x="526852" y="1384102"/>
                </a:lnTo>
                <a:lnTo>
                  <a:pt x="571500" y="1393031"/>
                </a:lnTo>
                <a:lnTo>
                  <a:pt x="607219" y="1401961"/>
                </a:lnTo>
                <a:lnTo>
                  <a:pt x="642938" y="1410891"/>
                </a:lnTo>
                <a:lnTo>
                  <a:pt x="687586" y="1419820"/>
                </a:lnTo>
                <a:lnTo>
                  <a:pt x="732235" y="1419820"/>
                </a:lnTo>
                <a:lnTo>
                  <a:pt x="767954" y="1410891"/>
                </a:lnTo>
                <a:lnTo>
                  <a:pt x="812602" y="1410891"/>
                </a:lnTo>
                <a:lnTo>
                  <a:pt x="848321" y="1401961"/>
                </a:lnTo>
                <a:lnTo>
                  <a:pt x="892969" y="1393031"/>
                </a:lnTo>
                <a:lnTo>
                  <a:pt x="937618" y="1375172"/>
                </a:lnTo>
                <a:lnTo>
                  <a:pt x="973336" y="1366242"/>
                </a:lnTo>
                <a:lnTo>
                  <a:pt x="1017985" y="1348383"/>
                </a:lnTo>
                <a:lnTo>
                  <a:pt x="1053704" y="1330524"/>
                </a:lnTo>
                <a:lnTo>
                  <a:pt x="1080493" y="1312664"/>
                </a:lnTo>
                <a:lnTo>
                  <a:pt x="1116211" y="1294805"/>
                </a:lnTo>
                <a:lnTo>
                  <a:pt x="1143000" y="1276945"/>
                </a:lnTo>
                <a:lnTo>
                  <a:pt x="1169789" y="1250156"/>
                </a:lnTo>
                <a:lnTo>
                  <a:pt x="1196578" y="1232297"/>
                </a:lnTo>
                <a:lnTo>
                  <a:pt x="1223367" y="1205508"/>
                </a:lnTo>
                <a:lnTo>
                  <a:pt x="1250156" y="1178719"/>
                </a:lnTo>
                <a:lnTo>
                  <a:pt x="1276945" y="1151930"/>
                </a:lnTo>
                <a:lnTo>
                  <a:pt x="1294804" y="1116211"/>
                </a:lnTo>
                <a:lnTo>
                  <a:pt x="1321593" y="1089422"/>
                </a:lnTo>
                <a:lnTo>
                  <a:pt x="1339453" y="1053703"/>
                </a:lnTo>
                <a:lnTo>
                  <a:pt x="1357312" y="1026914"/>
                </a:lnTo>
                <a:lnTo>
                  <a:pt x="1375171" y="991195"/>
                </a:lnTo>
                <a:lnTo>
                  <a:pt x="1393031" y="964406"/>
                </a:lnTo>
                <a:lnTo>
                  <a:pt x="1410890" y="928688"/>
                </a:lnTo>
                <a:lnTo>
                  <a:pt x="1419820" y="901899"/>
                </a:lnTo>
                <a:lnTo>
                  <a:pt x="1419820" y="866180"/>
                </a:lnTo>
                <a:lnTo>
                  <a:pt x="1428750" y="830461"/>
                </a:lnTo>
                <a:lnTo>
                  <a:pt x="1437679" y="803672"/>
                </a:lnTo>
                <a:lnTo>
                  <a:pt x="1437679" y="767953"/>
                </a:lnTo>
                <a:lnTo>
                  <a:pt x="1437679" y="732235"/>
                </a:lnTo>
                <a:lnTo>
                  <a:pt x="1437679" y="696516"/>
                </a:lnTo>
                <a:lnTo>
                  <a:pt x="1428750" y="660797"/>
                </a:lnTo>
                <a:lnTo>
                  <a:pt x="1428750" y="634008"/>
                </a:lnTo>
                <a:lnTo>
                  <a:pt x="1428750" y="598289"/>
                </a:lnTo>
                <a:lnTo>
                  <a:pt x="1419820" y="562571"/>
                </a:lnTo>
                <a:lnTo>
                  <a:pt x="1419820" y="535781"/>
                </a:lnTo>
                <a:lnTo>
                  <a:pt x="1410890" y="500063"/>
                </a:lnTo>
                <a:lnTo>
                  <a:pt x="1401961" y="464344"/>
                </a:lnTo>
                <a:lnTo>
                  <a:pt x="1401961" y="437555"/>
                </a:lnTo>
                <a:lnTo>
                  <a:pt x="1393031" y="401836"/>
                </a:lnTo>
                <a:lnTo>
                  <a:pt x="1384101" y="375047"/>
                </a:lnTo>
                <a:lnTo>
                  <a:pt x="1375171" y="348258"/>
                </a:lnTo>
                <a:lnTo>
                  <a:pt x="1357312" y="321469"/>
                </a:lnTo>
                <a:lnTo>
                  <a:pt x="1339453" y="294680"/>
                </a:lnTo>
                <a:lnTo>
                  <a:pt x="1330523" y="267891"/>
                </a:lnTo>
                <a:lnTo>
                  <a:pt x="1312664" y="250031"/>
                </a:lnTo>
                <a:lnTo>
                  <a:pt x="1294804" y="241102"/>
                </a:lnTo>
                <a:lnTo>
                  <a:pt x="1276945" y="223242"/>
                </a:lnTo>
                <a:lnTo>
                  <a:pt x="1268015" y="214313"/>
                </a:lnTo>
                <a:lnTo>
                  <a:pt x="1250156" y="214313"/>
                </a:lnTo>
                <a:lnTo>
                  <a:pt x="1250156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500938" y="1035844"/>
            <a:ext cx="455415" cy="455415"/>
          </a:xfrm>
          <a:custGeom>
            <a:avLst/>
            <a:gdLst/>
            <a:ahLst/>
            <a:cxnLst/>
            <a:rect l="0" t="0" r="0" b="0"/>
            <a:pathLst>
              <a:path w="455415" h="455415">
                <a:moveTo>
                  <a:pt x="276820" y="53578"/>
                </a:moveTo>
                <a:lnTo>
                  <a:pt x="267890" y="53578"/>
                </a:lnTo>
                <a:lnTo>
                  <a:pt x="267890" y="44648"/>
                </a:lnTo>
                <a:lnTo>
                  <a:pt x="267890" y="44648"/>
                </a:lnTo>
                <a:lnTo>
                  <a:pt x="258960" y="35718"/>
                </a:lnTo>
                <a:lnTo>
                  <a:pt x="250031" y="35718"/>
                </a:lnTo>
                <a:lnTo>
                  <a:pt x="241101" y="26789"/>
                </a:lnTo>
                <a:lnTo>
                  <a:pt x="232171" y="26789"/>
                </a:lnTo>
                <a:lnTo>
                  <a:pt x="232171" y="26789"/>
                </a:lnTo>
                <a:lnTo>
                  <a:pt x="223242" y="17859"/>
                </a:lnTo>
                <a:lnTo>
                  <a:pt x="214312" y="17859"/>
                </a:lnTo>
                <a:lnTo>
                  <a:pt x="205382" y="17859"/>
                </a:lnTo>
                <a:lnTo>
                  <a:pt x="196453" y="8929"/>
                </a:lnTo>
                <a:lnTo>
                  <a:pt x="187523" y="8929"/>
                </a:lnTo>
                <a:lnTo>
                  <a:pt x="187523" y="8929"/>
                </a:lnTo>
                <a:lnTo>
                  <a:pt x="169664" y="0"/>
                </a:lnTo>
                <a:lnTo>
                  <a:pt x="160734" y="0"/>
                </a:lnTo>
                <a:lnTo>
                  <a:pt x="151804" y="0"/>
                </a:lnTo>
                <a:lnTo>
                  <a:pt x="142875" y="0"/>
                </a:lnTo>
                <a:lnTo>
                  <a:pt x="133945" y="0"/>
                </a:lnTo>
                <a:lnTo>
                  <a:pt x="125015" y="0"/>
                </a:lnTo>
                <a:lnTo>
                  <a:pt x="116085" y="0"/>
                </a:lnTo>
                <a:lnTo>
                  <a:pt x="107156" y="0"/>
                </a:lnTo>
                <a:lnTo>
                  <a:pt x="98226" y="8929"/>
                </a:lnTo>
                <a:lnTo>
                  <a:pt x="89296" y="8929"/>
                </a:lnTo>
                <a:lnTo>
                  <a:pt x="80367" y="8929"/>
                </a:lnTo>
                <a:lnTo>
                  <a:pt x="62507" y="17859"/>
                </a:lnTo>
                <a:lnTo>
                  <a:pt x="53578" y="17859"/>
                </a:lnTo>
                <a:lnTo>
                  <a:pt x="44648" y="26789"/>
                </a:lnTo>
                <a:lnTo>
                  <a:pt x="44648" y="35718"/>
                </a:lnTo>
                <a:lnTo>
                  <a:pt x="35718" y="35718"/>
                </a:lnTo>
                <a:lnTo>
                  <a:pt x="26789" y="44648"/>
                </a:lnTo>
                <a:lnTo>
                  <a:pt x="17859" y="53578"/>
                </a:lnTo>
                <a:lnTo>
                  <a:pt x="8929" y="62507"/>
                </a:lnTo>
                <a:lnTo>
                  <a:pt x="8929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8929" y="178593"/>
                </a:lnTo>
                <a:lnTo>
                  <a:pt x="8929" y="196453"/>
                </a:lnTo>
                <a:lnTo>
                  <a:pt x="8929" y="205383"/>
                </a:lnTo>
                <a:lnTo>
                  <a:pt x="17859" y="214312"/>
                </a:lnTo>
                <a:lnTo>
                  <a:pt x="17859" y="232172"/>
                </a:lnTo>
                <a:lnTo>
                  <a:pt x="26789" y="241101"/>
                </a:lnTo>
                <a:lnTo>
                  <a:pt x="26789" y="250031"/>
                </a:lnTo>
                <a:lnTo>
                  <a:pt x="35718" y="267890"/>
                </a:lnTo>
                <a:lnTo>
                  <a:pt x="35718" y="276820"/>
                </a:lnTo>
                <a:lnTo>
                  <a:pt x="44648" y="294679"/>
                </a:lnTo>
                <a:lnTo>
                  <a:pt x="53578" y="303609"/>
                </a:lnTo>
                <a:lnTo>
                  <a:pt x="62507" y="321469"/>
                </a:lnTo>
                <a:lnTo>
                  <a:pt x="62507" y="330398"/>
                </a:lnTo>
                <a:lnTo>
                  <a:pt x="71437" y="339328"/>
                </a:lnTo>
                <a:lnTo>
                  <a:pt x="80367" y="357187"/>
                </a:lnTo>
                <a:lnTo>
                  <a:pt x="89296" y="366117"/>
                </a:lnTo>
                <a:lnTo>
                  <a:pt x="98226" y="375046"/>
                </a:lnTo>
                <a:lnTo>
                  <a:pt x="107156" y="383976"/>
                </a:lnTo>
                <a:lnTo>
                  <a:pt x="116085" y="392906"/>
                </a:lnTo>
                <a:lnTo>
                  <a:pt x="125015" y="401835"/>
                </a:lnTo>
                <a:lnTo>
                  <a:pt x="142875" y="410765"/>
                </a:lnTo>
                <a:lnTo>
                  <a:pt x="151804" y="410765"/>
                </a:lnTo>
                <a:lnTo>
                  <a:pt x="160734" y="419695"/>
                </a:lnTo>
                <a:lnTo>
                  <a:pt x="169664" y="428625"/>
                </a:lnTo>
                <a:lnTo>
                  <a:pt x="178593" y="437554"/>
                </a:lnTo>
                <a:lnTo>
                  <a:pt x="196453" y="437554"/>
                </a:lnTo>
                <a:lnTo>
                  <a:pt x="205382" y="446484"/>
                </a:lnTo>
                <a:lnTo>
                  <a:pt x="214312" y="446484"/>
                </a:lnTo>
                <a:lnTo>
                  <a:pt x="232171" y="455414"/>
                </a:lnTo>
                <a:lnTo>
                  <a:pt x="241101" y="455414"/>
                </a:lnTo>
                <a:lnTo>
                  <a:pt x="258960" y="455414"/>
                </a:lnTo>
                <a:lnTo>
                  <a:pt x="267890" y="455414"/>
                </a:lnTo>
                <a:lnTo>
                  <a:pt x="285750" y="455414"/>
                </a:lnTo>
                <a:lnTo>
                  <a:pt x="294679" y="455414"/>
                </a:lnTo>
                <a:lnTo>
                  <a:pt x="312539" y="455414"/>
                </a:lnTo>
                <a:lnTo>
                  <a:pt x="321468" y="446484"/>
                </a:lnTo>
                <a:lnTo>
                  <a:pt x="330398" y="446484"/>
                </a:lnTo>
                <a:lnTo>
                  <a:pt x="348257" y="437554"/>
                </a:lnTo>
                <a:lnTo>
                  <a:pt x="357187" y="437554"/>
                </a:lnTo>
                <a:lnTo>
                  <a:pt x="375046" y="428625"/>
                </a:lnTo>
                <a:lnTo>
                  <a:pt x="383976" y="428625"/>
                </a:lnTo>
                <a:lnTo>
                  <a:pt x="392906" y="419695"/>
                </a:lnTo>
                <a:lnTo>
                  <a:pt x="410765" y="419695"/>
                </a:lnTo>
                <a:lnTo>
                  <a:pt x="419695" y="410765"/>
                </a:lnTo>
                <a:lnTo>
                  <a:pt x="428625" y="401835"/>
                </a:lnTo>
                <a:lnTo>
                  <a:pt x="428625" y="392906"/>
                </a:lnTo>
                <a:lnTo>
                  <a:pt x="437554" y="383976"/>
                </a:lnTo>
                <a:lnTo>
                  <a:pt x="437554" y="375046"/>
                </a:lnTo>
                <a:lnTo>
                  <a:pt x="437554" y="366117"/>
                </a:lnTo>
                <a:lnTo>
                  <a:pt x="446484" y="357187"/>
                </a:lnTo>
                <a:lnTo>
                  <a:pt x="446484" y="339328"/>
                </a:lnTo>
                <a:lnTo>
                  <a:pt x="446484" y="330398"/>
                </a:lnTo>
                <a:lnTo>
                  <a:pt x="446484" y="321469"/>
                </a:lnTo>
                <a:lnTo>
                  <a:pt x="455414" y="303609"/>
                </a:lnTo>
                <a:lnTo>
                  <a:pt x="455414" y="294679"/>
                </a:lnTo>
                <a:lnTo>
                  <a:pt x="446484" y="276820"/>
                </a:lnTo>
                <a:lnTo>
                  <a:pt x="446484" y="267890"/>
                </a:lnTo>
                <a:lnTo>
                  <a:pt x="446484" y="250031"/>
                </a:lnTo>
                <a:lnTo>
                  <a:pt x="437554" y="232172"/>
                </a:lnTo>
                <a:lnTo>
                  <a:pt x="437554" y="223242"/>
                </a:lnTo>
                <a:lnTo>
                  <a:pt x="428625" y="205383"/>
                </a:lnTo>
                <a:lnTo>
                  <a:pt x="428625" y="196453"/>
                </a:lnTo>
                <a:lnTo>
                  <a:pt x="419695" y="178593"/>
                </a:lnTo>
                <a:lnTo>
                  <a:pt x="419695" y="169664"/>
                </a:lnTo>
                <a:lnTo>
                  <a:pt x="410765" y="151804"/>
                </a:lnTo>
                <a:lnTo>
                  <a:pt x="401835" y="142875"/>
                </a:lnTo>
                <a:lnTo>
                  <a:pt x="392906" y="125015"/>
                </a:lnTo>
                <a:lnTo>
                  <a:pt x="383976" y="116086"/>
                </a:lnTo>
                <a:lnTo>
                  <a:pt x="366117" y="98226"/>
                </a:lnTo>
                <a:lnTo>
                  <a:pt x="357187" y="80367"/>
                </a:lnTo>
                <a:lnTo>
                  <a:pt x="348257" y="71437"/>
                </a:lnTo>
                <a:lnTo>
                  <a:pt x="330398" y="62507"/>
                </a:lnTo>
                <a:lnTo>
                  <a:pt x="312539" y="53578"/>
                </a:lnTo>
                <a:lnTo>
                  <a:pt x="303609" y="44648"/>
                </a:lnTo>
                <a:lnTo>
                  <a:pt x="285750" y="35718"/>
                </a:lnTo>
                <a:lnTo>
                  <a:pt x="267890" y="35718"/>
                </a:lnTo>
                <a:lnTo>
                  <a:pt x="258960" y="26789"/>
                </a:lnTo>
                <a:lnTo>
                  <a:pt x="232171" y="26789"/>
                </a:lnTo>
                <a:lnTo>
                  <a:pt x="223242" y="26789"/>
                </a:lnTo>
                <a:lnTo>
                  <a:pt x="205382" y="17859"/>
                </a:lnTo>
                <a:lnTo>
                  <a:pt x="196453" y="17859"/>
                </a:lnTo>
                <a:lnTo>
                  <a:pt x="187523" y="17859"/>
                </a:lnTo>
                <a:lnTo>
                  <a:pt x="178593" y="17859"/>
                </a:lnTo>
                <a:lnTo>
                  <a:pt x="178593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625953" y="1143000"/>
            <a:ext cx="196454" cy="250032"/>
          </a:xfrm>
          <a:custGeom>
            <a:avLst/>
            <a:gdLst/>
            <a:ahLst/>
            <a:cxnLst/>
            <a:rect l="0" t="0" r="0" b="0"/>
            <a:pathLst>
              <a:path w="196454" h="250032">
                <a:moveTo>
                  <a:pt x="44649" y="223242"/>
                </a:moveTo>
                <a:lnTo>
                  <a:pt x="44649" y="223242"/>
                </a:lnTo>
                <a:lnTo>
                  <a:pt x="44649" y="223242"/>
                </a:lnTo>
                <a:lnTo>
                  <a:pt x="44649" y="223242"/>
                </a:lnTo>
                <a:lnTo>
                  <a:pt x="35719" y="223242"/>
                </a:lnTo>
                <a:lnTo>
                  <a:pt x="35719" y="223242"/>
                </a:lnTo>
                <a:lnTo>
                  <a:pt x="35719" y="223242"/>
                </a:lnTo>
                <a:lnTo>
                  <a:pt x="35719" y="214313"/>
                </a:lnTo>
                <a:lnTo>
                  <a:pt x="35719" y="214313"/>
                </a:lnTo>
                <a:lnTo>
                  <a:pt x="35719" y="205383"/>
                </a:lnTo>
                <a:lnTo>
                  <a:pt x="26789" y="187523"/>
                </a:lnTo>
                <a:lnTo>
                  <a:pt x="26789" y="178594"/>
                </a:lnTo>
                <a:lnTo>
                  <a:pt x="17860" y="160734"/>
                </a:lnTo>
                <a:lnTo>
                  <a:pt x="17860" y="151805"/>
                </a:lnTo>
                <a:lnTo>
                  <a:pt x="17860" y="133945"/>
                </a:lnTo>
                <a:lnTo>
                  <a:pt x="17860" y="116086"/>
                </a:lnTo>
                <a:lnTo>
                  <a:pt x="17860" y="107156"/>
                </a:lnTo>
                <a:lnTo>
                  <a:pt x="8930" y="89297"/>
                </a:lnTo>
                <a:lnTo>
                  <a:pt x="8930" y="71437"/>
                </a:lnTo>
                <a:lnTo>
                  <a:pt x="17860" y="62508"/>
                </a:lnTo>
                <a:lnTo>
                  <a:pt x="8930" y="44648"/>
                </a:lnTo>
                <a:lnTo>
                  <a:pt x="8930" y="35719"/>
                </a:lnTo>
                <a:lnTo>
                  <a:pt x="893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9" y="26789"/>
                </a:lnTo>
                <a:lnTo>
                  <a:pt x="53578" y="35719"/>
                </a:lnTo>
                <a:lnTo>
                  <a:pt x="62508" y="53578"/>
                </a:lnTo>
                <a:lnTo>
                  <a:pt x="71438" y="62508"/>
                </a:lnTo>
                <a:lnTo>
                  <a:pt x="80367" y="80367"/>
                </a:lnTo>
                <a:lnTo>
                  <a:pt x="89297" y="89297"/>
                </a:lnTo>
                <a:lnTo>
                  <a:pt x="98227" y="107156"/>
                </a:lnTo>
                <a:lnTo>
                  <a:pt x="107156" y="116086"/>
                </a:lnTo>
                <a:lnTo>
                  <a:pt x="125016" y="133945"/>
                </a:lnTo>
                <a:lnTo>
                  <a:pt x="133945" y="151805"/>
                </a:lnTo>
                <a:lnTo>
                  <a:pt x="142875" y="160734"/>
                </a:lnTo>
                <a:lnTo>
                  <a:pt x="142875" y="178594"/>
                </a:lnTo>
                <a:lnTo>
                  <a:pt x="151805" y="187523"/>
                </a:lnTo>
                <a:lnTo>
                  <a:pt x="160735" y="196453"/>
                </a:lnTo>
                <a:lnTo>
                  <a:pt x="169664" y="205383"/>
                </a:lnTo>
                <a:lnTo>
                  <a:pt x="169664" y="214313"/>
                </a:lnTo>
                <a:lnTo>
                  <a:pt x="169664" y="223242"/>
                </a:lnTo>
                <a:lnTo>
                  <a:pt x="178594" y="232172"/>
                </a:lnTo>
                <a:lnTo>
                  <a:pt x="178594" y="232172"/>
                </a:lnTo>
                <a:lnTo>
                  <a:pt x="178594" y="232172"/>
                </a:lnTo>
                <a:lnTo>
                  <a:pt x="187524" y="241102"/>
                </a:lnTo>
                <a:lnTo>
                  <a:pt x="187524" y="241102"/>
                </a:lnTo>
                <a:lnTo>
                  <a:pt x="187524" y="241102"/>
                </a:lnTo>
                <a:lnTo>
                  <a:pt x="187524" y="250031"/>
                </a:lnTo>
                <a:lnTo>
                  <a:pt x="187524" y="250031"/>
                </a:lnTo>
                <a:lnTo>
                  <a:pt x="196453" y="250031"/>
                </a:lnTo>
                <a:lnTo>
                  <a:pt x="196453" y="250031"/>
                </a:lnTo>
                <a:lnTo>
                  <a:pt x="196453" y="250031"/>
                </a:lnTo>
                <a:lnTo>
                  <a:pt x="196453" y="250031"/>
                </a:lnTo>
                <a:lnTo>
                  <a:pt x="187524" y="241102"/>
                </a:lnTo>
                <a:lnTo>
                  <a:pt x="187524" y="232172"/>
                </a:lnTo>
                <a:lnTo>
                  <a:pt x="187524" y="223242"/>
                </a:lnTo>
                <a:lnTo>
                  <a:pt x="187524" y="205383"/>
                </a:lnTo>
                <a:lnTo>
                  <a:pt x="187524" y="187523"/>
                </a:lnTo>
                <a:lnTo>
                  <a:pt x="187524" y="169664"/>
                </a:lnTo>
                <a:lnTo>
                  <a:pt x="178594" y="151805"/>
                </a:lnTo>
                <a:lnTo>
                  <a:pt x="187524" y="133945"/>
                </a:lnTo>
                <a:lnTo>
                  <a:pt x="178594" y="116086"/>
                </a:lnTo>
                <a:lnTo>
                  <a:pt x="178594" y="98227"/>
                </a:lnTo>
                <a:lnTo>
                  <a:pt x="178594" y="89297"/>
                </a:lnTo>
                <a:lnTo>
                  <a:pt x="169664" y="71437"/>
                </a:lnTo>
                <a:lnTo>
                  <a:pt x="169664" y="62508"/>
                </a:lnTo>
                <a:lnTo>
                  <a:pt x="169664" y="53578"/>
                </a:lnTo>
                <a:lnTo>
                  <a:pt x="169664" y="44648"/>
                </a:lnTo>
                <a:lnTo>
                  <a:pt x="169664" y="35719"/>
                </a:lnTo>
                <a:lnTo>
                  <a:pt x="169664" y="35719"/>
                </a:lnTo>
                <a:lnTo>
                  <a:pt x="160735" y="26789"/>
                </a:lnTo>
                <a:lnTo>
                  <a:pt x="169664" y="26789"/>
                </a:lnTo>
                <a:lnTo>
                  <a:pt x="160735" y="17859"/>
                </a:lnTo>
                <a:lnTo>
                  <a:pt x="160735" y="17859"/>
                </a:lnTo>
                <a:lnTo>
                  <a:pt x="160735" y="8930"/>
                </a:lnTo>
                <a:lnTo>
                  <a:pt x="160735" y="8930"/>
                </a:lnTo>
                <a:lnTo>
                  <a:pt x="160735" y="8930"/>
                </a:lnTo>
                <a:lnTo>
                  <a:pt x="160735" y="0"/>
                </a:lnTo>
                <a:lnTo>
                  <a:pt x="160735" y="0"/>
                </a:lnTo>
                <a:lnTo>
                  <a:pt x="160735" y="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965281" y="857250"/>
            <a:ext cx="35720" cy="62509"/>
          </a:xfrm>
          <a:custGeom>
            <a:avLst/>
            <a:gdLst/>
            <a:ahLst/>
            <a:cxnLst/>
            <a:rect l="0" t="0" r="0" b="0"/>
            <a:pathLst>
              <a:path w="35720" h="62509">
                <a:moveTo>
                  <a:pt x="17860" y="26789"/>
                </a:move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893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17860" y="44648"/>
                </a:lnTo>
                <a:lnTo>
                  <a:pt x="17860" y="44648"/>
                </a:lnTo>
                <a:lnTo>
                  <a:pt x="17860" y="35719"/>
                </a:lnTo>
                <a:lnTo>
                  <a:pt x="17860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17860" y="893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143875" y="1526976"/>
            <a:ext cx="71438" cy="44650"/>
          </a:xfrm>
          <a:custGeom>
            <a:avLst/>
            <a:gdLst/>
            <a:ahLst/>
            <a:cxnLst/>
            <a:rect l="0" t="0" r="0" b="0"/>
            <a:pathLst>
              <a:path w="71438" h="44650">
                <a:moveTo>
                  <a:pt x="26789" y="35719"/>
                </a:moveTo>
                <a:lnTo>
                  <a:pt x="26789" y="26789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17860"/>
                </a:lnTo>
                <a:lnTo>
                  <a:pt x="53577" y="26789"/>
                </a:lnTo>
                <a:lnTo>
                  <a:pt x="62507" y="35719"/>
                </a:lnTo>
                <a:lnTo>
                  <a:pt x="62507" y="44649"/>
                </a:lnTo>
                <a:lnTo>
                  <a:pt x="71437" y="44649"/>
                </a:lnTo>
                <a:lnTo>
                  <a:pt x="71437" y="44649"/>
                </a:lnTo>
                <a:lnTo>
                  <a:pt x="62507" y="44649"/>
                </a:lnTo>
                <a:lnTo>
                  <a:pt x="62507" y="35719"/>
                </a:lnTo>
                <a:lnTo>
                  <a:pt x="62507" y="26789"/>
                </a:lnTo>
                <a:lnTo>
                  <a:pt x="53577" y="17860"/>
                </a:lnTo>
                <a:lnTo>
                  <a:pt x="35719" y="8930"/>
                </a:lnTo>
                <a:lnTo>
                  <a:pt x="17859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17860"/>
                </a:lnTo>
                <a:lnTo>
                  <a:pt x="35719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500938" y="1678781"/>
            <a:ext cx="62508" cy="98228"/>
          </a:xfrm>
          <a:custGeom>
            <a:avLst/>
            <a:gdLst/>
            <a:ahLst/>
            <a:cxnLst/>
            <a:rect l="0" t="0" r="0" b="0"/>
            <a:pathLst>
              <a:path w="62508" h="98228">
                <a:moveTo>
                  <a:pt x="62507" y="98227"/>
                </a:moveTo>
                <a:lnTo>
                  <a:pt x="62507" y="98227"/>
                </a:lnTo>
                <a:lnTo>
                  <a:pt x="53578" y="98227"/>
                </a:lnTo>
                <a:lnTo>
                  <a:pt x="53578" y="98227"/>
                </a:lnTo>
                <a:lnTo>
                  <a:pt x="53578" y="98227"/>
                </a:lnTo>
                <a:lnTo>
                  <a:pt x="53578" y="98227"/>
                </a:lnTo>
                <a:lnTo>
                  <a:pt x="53578" y="89297"/>
                </a:lnTo>
                <a:lnTo>
                  <a:pt x="53578" y="80367"/>
                </a:lnTo>
                <a:lnTo>
                  <a:pt x="44648" y="62508"/>
                </a:lnTo>
                <a:lnTo>
                  <a:pt x="35718" y="53578"/>
                </a:lnTo>
                <a:lnTo>
                  <a:pt x="26789" y="3571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35718" y="35719"/>
                </a:lnTo>
                <a:lnTo>
                  <a:pt x="35718" y="26789"/>
                </a:lnTo>
                <a:lnTo>
                  <a:pt x="35718" y="17859"/>
                </a:lnTo>
                <a:lnTo>
                  <a:pt x="35718" y="8930"/>
                </a:lnTo>
                <a:lnTo>
                  <a:pt x="35718" y="0"/>
                </a:lnTo>
                <a:lnTo>
                  <a:pt x="3571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286625" y="973336"/>
            <a:ext cx="53579" cy="89298"/>
          </a:xfrm>
          <a:custGeom>
            <a:avLst/>
            <a:gdLst/>
            <a:ahLst/>
            <a:cxnLst/>
            <a:rect l="0" t="0" r="0" b="0"/>
            <a:pathLst>
              <a:path w="53579" h="8929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8930" y="62508"/>
                </a:lnTo>
                <a:lnTo>
                  <a:pt x="17859" y="8036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8" y="80367"/>
                </a:lnTo>
                <a:lnTo>
                  <a:pt x="44648" y="71437"/>
                </a:lnTo>
                <a:lnTo>
                  <a:pt x="53578" y="62508"/>
                </a:lnTo>
                <a:lnTo>
                  <a:pt x="53578" y="44648"/>
                </a:lnTo>
                <a:lnTo>
                  <a:pt x="53578" y="26789"/>
                </a:lnTo>
                <a:lnTo>
                  <a:pt x="53578" y="17859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8930"/>
                </a:lnTo>
                <a:lnTo>
                  <a:pt x="44648" y="17859"/>
                </a:lnTo>
                <a:lnTo>
                  <a:pt x="44648" y="1785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197452" y="1232297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26789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402711" y="1410890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35719" y="0"/>
                </a:moveTo>
                <a:lnTo>
                  <a:pt x="17859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554516" y="80367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599164" y="803672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858125" y="173235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215188" y="169664"/>
            <a:ext cx="71438" cy="339329"/>
          </a:xfrm>
          <a:custGeom>
            <a:avLst/>
            <a:gdLst/>
            <a:ahLst/>
            <a:cxnLst/>
            <a:rect l="0" t="0" r="0" b="0"/>
            <a:pathLst>
              <a:path w="71438" h="339329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29" y="71438"/>
                </a:lnTo>
                <a:lnTo>
                  <a:pt x="8929" y="107156"/>
                </a:lnTo>
                <a:lnTo>
                  <a:pt x="8929" y="142875"/>
                </a:lnTo>
                <a:lnTo>
                  <a:pt x="17859" y="187523"/>
                </a:lnTo>
                <a:lnTo>
                  <a:pt x="17859" y="232172"/>
                </a:lnTo>
                <a:lnTo>
                  <a:pt x="26789" y="258961"/>
                </a:lnTo>
                <a:lnTo>
                  <a:pt x="35718" y="285750"/>
                </a:lnTo>
                <a:lnTo>
                  <a:pt x="44648" y="303609"/>
                </a:lnTo>
                <a:lnTo>
                  <a:pt x="44648" y="321469"/>
                </a:lnTo>
                <a:lnTo>
                  <a:pt x="53578" y="330398"/>
                </a:lnTo>
                <a:lnTo>
                  <a:pt x="62507" y="330398"/>
                </a:lnTo>
                <a:lnTo>
                  <a:pt x="71437" y="339328"/>
                </a:lnTo>
                <a:lnTo>
                  <a:pt x="71437" y="33932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143750" y="187523"/>
            <a:ext cx="125017" cy="26790"/>
          </a:xfrm>
          <a:custGeom>
            <a:avLst/>
            <a:gdLst/>
            <a:ahLst/>
            <a:cxnLst/>
            <a:rect l="0" t="0" r="0" b="0"/>
            <a:pathLst>
              <a:path w="125017" h="26790">
                <a:moveTo>
                  <a:pt x="8930" y="26789"/>
                </a:moveTo>
                <a:lnTo>
                  <a:pt x="8930" y="26789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17859" y="17860"/>
                </a:lnTo>
                <a:lnTo>
                  <a:pt x="35719" y="17860"/>
                </a:lnTo>
                <a:lnTo>
                  <a:pt x="53578" y="17860"/>
                </a:lnTo>
                <a:lnTo>
                  <a:pt x="80367" y="8930"/>
                </a:lnTo>
                <a:lnTo>
                  <a:pt x="107156" y="893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215188" y="267891"/>
            <a:ext cx="80368" cy="44649"/>
          </a:xfrm>
          <a:custGeom>
            <a:avLst/>
            <a:gdLst/>
            <a:ahLst/>
            <a:cxnLst/>
            <a:rect l="0" t="0" r="0" b="0"/>
            <a:pathLst>
              <a:path w="80368" h="44649">
                <a:moveTo>
                  <a:pt x="0" y="35718"/>
                </a:move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  <a:lnTo>
                  <a:pt x="8929" y="44648"/>
                </a:lnTo>
                <a:lnTo>
                  <a:pt x="17859" y="35718"/>
                </a:lnTo>
                <a:lnTo>
                  <a:pt x="35718" y="26789"/>
                </a:lnTo>
                <a:lnTo>
                  <a:pt x="44648" y="17859"/>
                </a:lnTo>
                <a:lnTo>
                  <a:pt x="62507" y="8929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375922" y="241102"/>
            <a:ext cx="26790" cy="151805"/>
          </a:xfrm>
          <a:custGeom>
            <a:avLst/>
            <a:gdLst/>
            <a:ahLst/>
            <a:cxnLst/>
            <a:rect l="0" t="0" r="0" b="0"/>
            <a:pathLst>
              <a:path w="26790" h="151805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35718"/>
                </a:lnTo>
                <a:lnTo>
                  <a:pt x="0" y="62507"/>
                </a:lnTo>
                <a:lnTo>
                  <a:pt x="8930" y="89296"/>
                </a:lnTo>
                <a:lnTo>
                  <a:pt x="8930" y="116085"/>
                </a:lnTo>
                <a:lnTo>
                  <a:pt x="17859" y="133945"/>
                </a:lnTo>
                <a:lnTo>
                  <a:pt x="26789" y="151804"/>
                </a:lnTo>
                <a:lnTo>
                  <a:pt x="26789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349133" y="16073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474148" y="205383"/>
            <a:ext cx="169666" cy="276821"/>
          </a:xfrm>
          <a:custGeom>
            <a:avLst/>
            <a:gdLst/>
            <a:ahLst/>
            <a:cxnLst/>
            <a:rect l="0" t="0" r="0" b="0"/>
            <a:pathLst>
              <a:path w="169666" h="276821">
                <a:moveTo>
                  <a:pt x="80368" y="17859"/>
                </a:moveTo>
                <a:lnTo>
                  <a:pt x="80368" y="8929"/>
                </a:lnTo>
                <a:lnTo>
                  <a:pt x="71438" y="8929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17859"/>
                </a:lnTo>
                <a:lnTo>
                  <a:pt x="26790" y="35719"/>
                </a:lnTo>
                <a:lnTo>
                  <a:pt x="17860" y="6250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42875"/>
                </a:lnTo>
                <a:lnTo>
                  <a:pt x="17860" y="151804"/>
                </a:lnTo>
                <a:lnTo>
                  <a:pt x="26790" y="151804"/>
                </a:lnTo>
                <a:lnTo>
                  <a:pt x="35719" y="142875"/>
                </a:lnTo>
                <a:lnTo>
                  <a:pt x="44649" y="133945"/>
                </a:lnTo>
                <a:lnTo>
                  <a:pt x="53579" y="116086"/>
                </a:lnTo>
                <a:lnTo>
                  <a:pt x="62508" y="89297"/>
                </a:lnTo>
                <a:lnTo>
                  <a:pt x="71438" y="62508"/>
                </a:lnTo>
                <a:lnTo>
                  <a:pt x="80368" y="35719"/>
                </a:lnTo>
                <a:lnTo>
                  <a:pt x="89297" y="17859"/>
                </a:lnTo>
                <a:lnTo>
                  <a:pt x="89297" y="8929"/>
                </a:lnTo>
                <a:lnTo>
                  <a:pt x="89297" y="8929"/>
                </a:lnTo>
                <a:lnTo>
                  <a:pt x="98227" y="8929"/>
                </a:lnTo>
                <a:lnTo>
                  <a:pt x="98227" y="17859"/>
                </a:lnTo>
                <a:lnTo>
                  <a:pt x="107157" y="26789"/>
                </a:lnTo>
                <a:lnTo>
                  <a:pt x="107157" y="44648"/>
                </a:lnTo>
                <a:lnTo>
                  <a:pt x="116086" y="62508"/>
                </a:lnTo>
                <a:lnTo>
                  <a:pt x="133946" y="89297"/>
                </a:lnTo>
                <a:lnTo>
                  <a:pt x="142875" y="116086"/>
                </a:lnTo>
                <a:lnTo>
                  <a:pt x="151805" y="142875"/>
                </a:lnTo>
                <a:lnTo>
                  <a:pt x="160735" y="160734"/>
                </a:lnTo>
                <a:lnTo>
                  <a:pt x="169665" y="178594"/>
                </a:lnTo>
                <a:lnTo>
                  <a:pt x="169665" y="196453"/>
                </a:lnTo>
                <a:lnTo>
                  <a:pt x="169665" y="205383"/>
                </a:lnTo>
                <a:lnTo>
                  <a:pt x="169665" y="214312"/>
                </a:lnTo>
                <a:lnTo>
                  <a:pt x="169665" y="223242"/>
                </a:lnTo>
                <a:lnTo>
                  <a:pt x="160735" y="232172"/>
                </a:lnTo>
                <a:lnTo>
                  <a:pt x="151805" y="250031"/>
                </a:lnTo>
                <a:lnTo>
                  <a:pt x="142875" y="258961"/>
                </a:lnTo>
                <a:lnTo>
                  <a:pt x="125016" y="276820"/>
                </a:lnTo>
                <a:lnTo>
                  <a:pt x="125016" y="276820"/>
                </a:lnTo>
                <a:lnTo>
                  <a:pt x="125016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777758" y="116086"/>
            <a:ext cx="71438" cy="285751"/>
          </a:xfrm>
          <a:custGeom>
            <a:avLst/>
            <a:gdLst/>
            <a:ahLst/>
            <a:cxnLst/>
            <a:rect l="0" t="0" r="0" b="0"/>
            <a:pathLst>
              <a:path w="71438" h="28575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53578"/>
                </a:lnTo>
                <a:lnTo>
                  <a:pt x="26789" y="80367"/>
                </a:lnTo>
                <a:lnTo>
                  <a:pt x="35719" y="116086"/>
                </a:lnTo>
                <a:lnTo>
                  <a:pt x="44648" y="151805"/>
                </a:lnTo>
                <a:lnTo>
                  <a:pt x="53578" y="178594"/>
                </a:lnTo>
                <a:lnTo>
                  <a:pt x="53578" y="205383"/>
                </a:lnTo>
                <a:lnTo>
                  <a:pt x="62508" y="232172"/>
                </a:lnTo>
                <a:lnTo>
                  <a:pt x="62508" y="258961"/>
                </a:lnTo>
                <a:lnTo>
                  <a:pt x="62508" y="267891"/>
                </a:lnTo>
                <a:lnTo>
                  <a:pt x="71437" y="276820"/>
                </a:lnTo>
                <a:lnTo>
                  <a:pt x="71437" y="285750"/>
                </a:lnTo>
                <a:lnTo>
                  <a:pt x="71437" y="285750"/>
                </a:lnTo>
                <a:lnTo>
                  <a:pt x="71437" y="285750"/>
                </a:lnTo>
                <a:lnTo>
                  <a:pt x="71437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929563" y="267891"/>
            <a:ext cx="8930" cy="8930"/>
          </a:xfrm>
          <a:custGeom>
            <a:avLst/>
            <a:gdLst/>
            <a:ahLst/>
            <a:cxnLst/>
            <a:rect l="0" t="0" r="0" b="0"/>
            <a:pathLst>
              <a:path w="8930" h="8930">
                <a:moveTo>
                  <a:pt x="8929" y="8929"/>
                </a:move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072438" y="53578"/>
            <a:ext cx="26790" cy="294681"/>
          </a:xfrm>
          <a:custGeom>
            <a:avLst/>
            <a:gdLst/>
            <a:ahLst/>
            <a:cxnLst/>
            <a:rect l="0" t="0" r="0" b="0"/>
            <a:pathLst>
              <a:path w="26790" h="29468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8929" y="71438"/>
                </a:lnTo>
                <a:lnTo>
                  <a:pt x="0" y="107156"/>
                </a:lnTo>
                <a:lnTo>
                  <a:pt x="0" y="160734"/>
                </a:lnTo>
                <a:lnTo>
                  <a:pt x="8929" y="205383"/>
                </a:lnTo>
                <a:lnTo>
                  <a:pt x="8929" y="241102"/>
                </a:lnTo>
                <a:lnTo>
                  <a:pt x="8929" y="267891"/>
                </a:lnTo>
                <a:lnTo>
                  <a:pt x="17859" y="285750"/>
                </a:lnTo>
                <a:lnTo>
                  <a:pt x="17859" y="294680"/>
                </a:lnTo>
                <a:lnTo>
                  <a:pt x="26789" y="294680"/>
                </a:lnTo>
                <a:lnTo>
                  <a:pt x="26789" y="294680"/>
                </a:lnTo>
                <a:lnTo>
                  <a:pt x="26789" y="294680"/>
                </a:lnTo>
                <a:lnTo>
                  <a:pt x="26789" y="294680"/>
                </a:lnTo>
                <a:lnTo>
                  <a:pt x="17859" y="294680"/>
                </a:lnTo>
                <a:lnTo>
                  <a:pt x="17859" y="294680"/>
                </a:lnTo>
                <a:lnTo>
                  <a:pt x="17859" y="294680"/>
                </a:lnTo>
                <a:lnTo>
                  <a:pt x="17859" y="285750"/>
                </a:lnTo>
                <a:lnTo>
                  <a:pt x="17859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126016" y="80367"/>
            <a:ext cx="98226" cy="125017"/>
          </a:xfrm>
          <a:custGeom>
            <a:avLst/>
            <a:gdLst/>
            <a:ahLst/>
            <a:cxnLst/>
            <a:rect l="0" t="0" r="0" b="0"/>
            <a:pathLst>
              <a:path w="98226" h="125017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29" y="12501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8" y="107156"/>
                </a:lnTo>
                <a:lnTo>
                  <a:pt x="44648" y="107156"/>
                </a:lnTo>
                <a:lnTo>
                  <a:pt x="62507" y="98227"/>
                </a:lnTo>
                <a:lnTo>
                  <a:pt x="80366" y="98227"/>
                </a:lnTo>
                <a:lnTo>
                  <a:pt x="89296" y="89297"/>
                </a:lnTo>
                <a:lnTo>
                  <a:pt x="98225" y="89297"/>
                </a:lnTo>
                <a:lnTo>
                  <a:pt x="98225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215312" y="44648"/>
            <a:ext cx="44649" cy="330400"/>
          </a:xfrm>
          <a:custGeom>
            <a:avLst/>
            <a:gdLst/>
            <a:ahLst/>
            <a:cxnLst/>
            <a:rect l="0" t="0" r="0" b="0"/>
            <a:pathLst>
              <a:path w="44649" h="33040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8929" y="125016"/>
                </a:lnTo>
                <a:lnTo>
                  <a:pt x="8929" y="160735"/>
                </a:lnTo>
                <a:lnTo>
                  <a:pt x="17859" y="196454"/>
                </a:lnTo>
                <a:lnTo>
                  <a:pt x="17859" y="232172"/>
                </a:lnTo>
                <a:lnTo>
                  <a:pt x="17859" y="258961"/>
                </a:lnTo>
                <a:lnTo>
                  <a:pt x="26789" y="285750"/>
                </a:lnTo>
                <a:lnTo>
                  <a:pt x="26789" y="303610"/>
                </a:lnTo>
                <a:lnTo>
                  <a:pt x="35718" y="321469"/>
                </a:lnTo>
                <a:lnTo>
                  <a:pt x="35718" y="330399"/>
                </a:lnTo>
                <a:lnTo>
                  <a:pt x="44648" y="330399"/>
                </a:lnTo>
                <a:lnTo>
                  <a:pt x="44648" y="330399"/>
                </a:lnTo>
                <a:lnTo>
                  <a:pt x="44648" y="33039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411765" y="455414"/>
            <a:ext cx="53579" cy="303610"/>
          </a:xfrm>
          <a:custGeom>
            <a:avLst/>
            <a:gdLst/>
            <a:ahLst/>
            <a:cxnLst/>
            <a:rect l="0" t="0" r="0" b="0"/>
            <a:pathLst>
              <a:path w="53579" h="30361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8930" y="71438"/>
                </a:lnTo>
                <a:lnTo>
                  <a:pt x="8930" y="107156"/>
                </a:lnTo>
                <a:lnTo>
                  <a:pt x="17859" y="142875"/>
                </a:lnTo>
                <a:lnTo>
                  <a:pt x="26789" y="178594"/>
                </a:lnTo>
                <a:lnTo>
                  <a:pt x="26789" y="214313"/>
                </a:lnTo>
                <a:lnTo>
                  <a:pt x="35719" y="241102"/>
                </a:lnTo>
                <a:lnTo>
                  <a:pt x="44648" y="267891"/>
                </a:lnTo>
                <a:lnTo>
                  <a:pt x="53578" y="285750"/>
                </a:lnTo>
                <a:lnTo>
                  <a:pt x="53578" y="303609"/>
                </a:lnTo>
                <a:lnTo>
                  <a:pt x="53578" y="303609"/>
                </a:lnTo>
                <a:lnTo>
                  <a:pt x="53578" y="303609"/>
                </a:lnTo>
                <a:lnTo>
                  <a:pt x="53578" y="294680"/>
                </a:lnTo>
                <a:lnTo>
                  <a:pt x="53578" y="294680"/>
                </a:lnTo>
                <a:lnTo>
                  <a:pt x="53578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376046" y="437555"/>
            <a:ext cx="133946" cy="151805"/>
          </a:xfrm>
          <a:custGeom>
            <a:avLst/>
            <a:gdLst/>
            <a:ahLst/>
            <a:cxnLst/>
            <a:rect l="0" t="0" r="0" b="0"/>
            <a:pathLst>
              <a:path w="133946" h="151805">
                <a:moveTo>
                  <a:pt x="8930" y="89297"/>
                </a:moveTo>
                <a:lnTo>
                  <a:pt x="0" y="80367"/>
                </a:lnTo>
                <a:lnTo>
                  <a:pt x="0" y="71437"/>
                </a:lnTo>
                <a:lnTo>
                  <a:pt x="0" y="71437"/>
                </a:lnTo>
                <a:lnTo>
                  <a:pt x="0" y="53578"/>
                </a:lnTo>
                <a:lnTo>
                  <a:pt x="8930" y="44648"/>
                </a:lnTo>
                <a:lnTo>
                  <a:pt x="17859" y="26789"/>
                </a:lnTo>
                <a:lnTo>
                  <a:pt x="35719" y="17859"/>
                </a:lnTo>
                <a:lnTo>
                  <a:pt x="53578" y="8929"/>
                </a:lnTo>
                <a:lnTo>
                  <a:pt x="80367" y="8929"/>
                </a:lnTo>
                <a:lnTo>
                  <a:pt x="89297" y="0"/>
                </a:lnTo>
                <a:lnTo>
                  <a:pt x="107156" y="8929"/>
                </a:lnTo>
                <a:lnTo>
                  <a:pt x="125016" y="8929"/>
                </a:lnTo>
                <a:lnTo>
                  <a:pt x="133945" y="26789"/>
                </a:lnTo>
                <a:lnTo>
                  <a:pt x="133945" y="44648"/>
                </a:lnTo>
                <a:lnTo>
                  <a:pt x="133945" y="71437"/>
                </a:lnTo>
                <a:lnTo>
                  <a:pt x="133945" y="89297"/>
                </a:lnTo>
                <a:lnTo>
                  <a:pt x="133945" y="107156"/>
                </a:lnTo>
                <a:lnTo>
                  <a:pt x="125016" y="125015"/>
                </a:lnTo>
                <a:lnTo>
                  <a:pt x="116086" y="133945"/>
                </a:lnTo>
                <a:lnTo>
                  <a:pt x="107156" y="142875"/>
                </a:lnTo>
                <a:lnTo>
                  <a:pt x="98227" y="151804"/>
                </a:lnTo>
                <a:lnTo>
                  <a:pt x="89297" y="151804"/>
                </a:lnTo>
                <a:lnTo>
                  <a:pt x="80367" y="151804"/>
                </a:lnTo>
                <a:lnTo>
                  <a:pt x="62508" y="151804"/>
                </a:lnTo>
                <a:lnTo>
                  <a:pt x="62508" y="151804"/>
                </a:lnTo>
                <a:lnTo>
                  <a:pt x="62508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563570" y="383977"/>
            <a:ext cx="125016" cy="321469"/>
          </a:xfrm>
          <a:custGeom>
            <a:avLst/>
            <a:gdLst/>
            <a:ahLst/>
            <a:cxnLst/>
            <a:rect l="0" t="0" r="0" b="0"/>
            <a:pathLst>
              <a:path w="125016" h="321469">
                <a:moveTo>
                  <a:pt x="26789" y="62507"/>
                </a:moveTo>
                <a:lnTo>
                  <a:pt x="26789" y="62507"/>
                </a:lnTo>
                <a:lnTo>
                  <a:pt x="35718" y="53578"/>
                </a:lnTo>
                <a:lnTo>
                  <a:pt x="35718" y="44648"/>
                </a:lnTo>
                <a:lnTo>
                  <a:pt x="35718" y="35718"/>
                </a:lnTo>
                <a:lnTo>
                  <a:pt x="44648" y="26789"/>
                </a:lnTo>
                <a:lnTo>
                  <a:pt x="44648" y="17859"/>
                </a:lnTo>
                <a:lnTo>
                  <a:pt x="44648" y="8929"/>
                </a:lnTo>
                <a:lnTo>
                  <a:pt x="44648" y="8929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17859"/>
                </a:lnTo>
                <a:lnTo>
                  <a:pt x="17859" y="35718"/>
                </a:lnTo>
                <a:lnTo>
                  <a:pt x="8929" y="53578"/>
                </a:lnTo>
                <a:lnTo>
                  <a:pt x="8929" y="71437"/>
                </a:lnTo>
                <a:lnTo>
                  <a:pt x="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5"/>
                </a:lnTo>
                <a:lnTo>
                  <a:pt x="8929" y="116085"/>
                </a:lnTo>
                <a:lnTo>
                  <a:pt x="8929" y="116085"/>
                </a:lnTo>
                <a:lnTo>
                  <a:pt x="17859" y="116085"/>
                </a:lnTo>
                <a:lnTo>
                  <a:pt x="17859" y="107156"/>
                </a:lnTo>
                <a:lnTo>
                  <a:pt x="26789" y="98226"/>
                </a:lnTo>
                <a:lnTo>
                  <a:pt x="35718" y="89296"/>
                </a:lnTo>
                <a:lnTo>
                  <a:pt x="44648" y="71437"/>
                </a:lnTo>
                <a:lnTo>
                  <a:pt x="53578" y="53578"/>
                </a:lnTo>
                <a:lnTo>
                  <a:pt x="62507" y="44648"/>
                </a:lnTo>
                <a:lnTo>
                  <a:pt x="62507" y="35718"/>
                </a:lnTo>
                <a:lnTo>
                  <a:pt x="71437" y="35718"/>
                </a:lnTo>
                <a:lnTo>
                  <a:pt x="71437" y="35718"/>
                </a:lnTo>
                <a:lnTo>
                  <a:pt x="71437" y="35718"/>
                </a:lnTo>
                <a:lnTo>
                  <a:pt x="71437" y="44648"/>
                </a:lnTo>
                <a:lnTo>
                  <a:pt x="71437" y="53578"/>
                </a:lnTo>
                <a:lnTo>
                  <a:pt x="80367" y="71437"/>
                </a:lnTo>
                <a:lnTo>
                  <a:pt x="89296" y="107156"/>
                </a:lnTo>
                <a:lnTo>
                  <a:pt x="107156" y="133945"/>
                </a:lnTo>
                <a:lnTo>
                  <a:pt x="116085" y="178593"/>
                </a:lnTo>
                <a:lnTo>
                  <a:pt x="116085" y="205382"/>
                </a:lnTo>
                <a:lnTo>
                  <a:pt x="116085" y="241101"/>
                </a:lnTo>
                <a:lnTo>
                  <a:pt x="125015" y="267890"/>
                </a:lnTo>
                <a:lnTo>
                  <a:pt x="116085" y="285750"/>
                </a:lnTo>
                <a:lnTo>
                  <a:pt x="116085" y="303609"/>
                </a:lnTo>
                <a:lnTo>
                  <a:pt x="116085" y="312539"/>
                </a:lnTo>
                <a:lnTo>
                  <a:pt x="107156" y="321468"/>
                </a:lnTo>
                <a:lnTo>
                  <a:pt x="98226" y="321468"/>
                </a:lnTo>
                <a:lnTo>
                  <a:pt x="98226" y="321468"/>
                </a:lnTo>
                <a:lnTo>
                  <a:pt x="80367" y="321468"/>
                </a:lnTo>
                <a:lnTo>
                  <a:pt x="62507" y="321468"/>
                </a:lnTo>
                <a:lnTo>
                  <a:pt x="44648" y="321468"/>
                </a:lnTo>
                <a:lnTo>
                  <a:pt x="26789" y="312539"/>
                </a:lnTo>
                <a:lnTo>
                  <a:pt x="8929" y="31253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554640" y="928687"/>
            <a:ext cx="232173" cy="223244"/>
          </a:xfrm>
          <a:custGeom>
            <a:avLst/>
            <a:gdLst/>
            <a:ahLst/>
            <a:cxnLst/>
            <a:rect l="0" t="0" r="0" b="0"/>
            <a:pathLst>
              <a:path w="232173" h="223244">
                <a:moveTo>
                  <a:pt x="0" y="80368"/>
                </a:moveTo>
                <a:lnTo>
                  <a:pt x="0" y="80368"/>
                </a:lnTo>
                <a:lnTo>
                  <a:pt x="0" y="71438"/>
                </a:lnTo>
                <a:lnTo>
                  <a:pt x="0" y="71438"/>
                </a:lnTo>
                <a:lnTo>
                  <a:pt x="0" y="62508"/>
                </a:lnTo>
                <a:lnTo>
                  <a:pt x="0" y="53579"/>
                </a:lnTo>
                <a:lnTo>
                  <a:pt x="8930" y="35719"/>
                </a:lnTo>
                <a:lnTo>
                  <a:pt x="17859" y="26789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62508" y="8930"/>
                </a:lnTo>
                <a:lnTo>
                  <a:pt x="80367" y="8930"/>
                </a:lnTo>
                <a:lnTo>
                  <a:pt x="89297" y="26789"/>
                </a:lnTo>
                <a:lnTo>
                  <a:pt x="98226" y="44649"/>
                </a:lnTo>
                <a:lnTo>
                  <a:pt x="107156" y="62508"/>
                </a:lnTo>
                <a:lnTo>
                  <a:pt x="107156" y="89297"/>
                </a:lnTo>
                <a:lnTo>
                  <a:pt x="107156" y="116086"/>
                </a:lnTo>
                <a:lnTo>
                  <a:pt x="98226" y="142875"/>
                </a:lnTo>
                <a:lnTo>
                  <a:pt x="89297" y="169664"/>
                </a:lnTo>
                <a:lnTo>
                  <a:pt x="80367" y="187524"/>
                </a:lnTo>
                <a:lnTo>
                  <a:pt x="71437" y="205383"/>
                </a:lnTo>
                <a:lnTo>
                  <a:pt x="71437" y="214313"/>
                </a:lnTo>
                <a:lnTo>
                  <a:pt x="71437" y="223243"/>
                </a:lnTo>
                <a:lnTo>
                  <a:pt x="71437" y="223243"/>
                </a:lnTo>
                <a:lnTo>
                  <a:pt x="71437" y="223243"/>
                </a:lnTo>
                <a:lnTo>
                  <a:pt x="80367" y="223243"/>
                </a:lnTo>
                <a:lnTo>
                  <a:pt x="89297" y="214313"/>
                </a:lnTo>
                <a:lnTo>
                  <a:pt x="107156" y="214313"/>
                </a:lnTo>
                <a:lnTo>
                  <a:pt x="125015" y="205383"/>
                </a:lnTo>
                <a:lnTo>
                  <a:pt x="151805" y="205383"/>
                </a:lnTo>
                <a:lnTo>
                  <a:pt x="169664" y="196454"/>
                </a:lnTo>
                <a:lnTo>
                  <a:pt x="196453" y="187524"/>
                </a:lnTo>
                <a:lnTo>
                  <a:pt x="214312" y="178594"/>
                </a:lnTo>
                <a:lnTo>
                  <a:pt x="223242" y="178594"/>
                </a:lnTo>
                <a:lnTo>
                  <a:pt x="232172" y="169664"/>
                </a:lnTo>
                <a:lnTo>
                  <a:pt x="232172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724304" y="821531"/>
            <a:ext cx="160735" cy="267892"/>
          </a:xfrm>
          <a:custGeom>
            <a:avLst/>
            <a:gdLst/>
            <a:ahLst/>
            <a:cxnLst/>
            <a:rect l="0" t="0" r="0" b="0"/>
            <a:pathLst>
              <a:path w="160735" h="267892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71438"/>
                </a:lnTo>
                <a:lnTo>
                  <a:pt x="0" y="71438"/>
                </a:lnTo>
                <a:lnTo>
                  <a:pt x="17859" y="62508"/>
                </a:lnTo>
                <a:lnTo>
                  <a:pt x="26789" y="44649"/>
                </a:lnTo>
                <a:lnTo>
                  <a:pt x="44648" y="35719"/>
                </a:lnTo>
                <a:lnTo>
                  <a:pt x="62508" y="17860"/>
                </a:lnTo>
                <a:lnTo>
                  <a:pt x="71437" y="893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8930"/>
                </a:lnTo>
                <a:lnTo>
                  <a:pt x="133945" y="26789"/>
                </a:lnTo>
                <a:lnTo>
                  <a:pt x="133945" y="53578"/>
                </a:lnTo>
                <a:lnTo>
                  <a:pt x="142875" y="80367"/>
                </a:lnTo>
                <a:lnTo>
                  <a:pt x="142875" y="107156"/>
                </a:lnTo>
                <a:lnTo>
                  <a:pt x="142875" y="133945"/>
                </a:lnTo>
                <a:lnTo>
                  <a:pt x="151805" y="160735"/>
                </a:lnTo>
                <a:lnTo>
                  <a:pt x="151805" y="187524"/>
                </a:lnTo>
                <a:lnTo>
                  <a:pt x="151805" y="205383"/>
                </a:lnTo>
                <a:lnTo>
                  <a:pt x="151805" y="223242"/>
                </a:lnTo>
                <a:lnTo>
                  <a:pt x="151805" y="232172"/>
                </a:lnTo>
                <a:lnTo>
                  <a:pt x="151805" y="241102"/>
                </a:lnTo>
                <a:lnTo>
                  <a:pt x="160734" y="250031"/>
                </a:lnTo>
                <a:lnTo>
                  <a:pt x="160734" y="250031"/>
                </a:lnTo>
                <a:lnTo>
                  <a:pt x="160734" y="258961"/>
                </a:lnTo>
                <a:lnTo>
                  <a:pt x="160734" y="258961"/>
                </a:lnTo>
                <a:lnTo>
                  <a:pt x="160734" y="258961"/>
                </a:lnTo>
                <a:lnTo>
                  <a:pt x="160734" y="267891"/>
                </a:lnTo>
                <a:lnTo>
                  <a:pt x="160734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8786812" y="875109"/>
            <a:ext cx="205384" cy="71439"/>
          </a:xfrm>
          <a:custGeom>
            <a:avLst/>
            <a:gdLst/>
            <a:ahLst/>
            <a:cxnLst/>
            <a:rect l="0" t="0" r="0" b="0"/>
            <a:pathLst>
              <a:path w="205384" h="71439">
                <a:moveTo>
                  <a:pt x="8929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29" y="71438"/>
                </a:lnTo>
                <a:lnTo>
                  <a:pt x="17859" y="62508"/>
                </a:lnTo>
                <a:lnTo>
                  <a:pt x="26789" y="62508"/>
                </a:lnTo>
                <a:lnTo>
                  <a:pt x="53578" y="53578"/>
                </a:lnTo>
                <a:lnTo>
                  <a:pt x="80367" y="44649"/>
                </a:lnTo>
                <a:lnTo>
                  <a:pt x="98226" y="35719"/>
                </a:lnTo>
                <a:lnTo>
                  <a:pt x="125015" y="26789"/>
                </a:lnTo>
                <a:lnTo>
                  <a:pt x="151804" y="17860"/>
                </a:lnTo>
                <a:lnTo>
                  <a:pt x="169664" y="17860"/>
                </a:lnTo>
                <a:lnTo>
                  <a:pt x="178593" y="8930"/>
                </a:lnTo>
                <a:lnTo>
                  <a:pt x="196453" y="8930"/>
                </a:lnTo>
                <a:lnTo>
                  <a:pt x="205383" y="8930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BRAINSTORM</a:t>
            </a:r>
          </a:p>
          <a:p>
            <a:r>
              <a:rPr lang="en-US" dirty="0" smtClean="0"/>
              <a:t>What are some rules that are important for lab safety?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Niels Bohr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student of Rutherford</a:t>
            </a:r>
          </a:p>
          <a:p>
            <a:r>
              <a:rPr lang="en-US" dirty="0" smtClean="0"/>
              <a:t>Orbital model because he saw the electrons as circling the nucleus at different energy levels.</a:t>
            </a:r>
          </a:p>
          <a:p>
            <a:r>
              <a:rPr lang="en-US" dirty="0" smtClean="0"/>
              <a:t>He proposed that electrons surround the nucleus in specific energy levels or shells. </a:t>
            </a:r>
          </a:p>
          <a:p>
            <a:r>
              <a:rPr lang="en-US" dirty="0" smtClean="0"/>
              <a:t>Each electron has specific energy and when they move from one level to another, energy is released.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7072313" y="830461"/>
            <a:ext cx="401836" cy="482204"/>
          </a:xfrm>
          <a:custGeom>
            <a:avLst/>
            <a:gdLst/>
            <a:ahLst/>
            <a:cxnLst/>
            <a:rect l="0" t="0" r="0" b="0"/>
            <a:pathLst>
              <a:path w="401836" h="482204">
                <a:moveTo>
                  <a:pt x="196453" y="8930"/>
                </a:moveTo>
                <a:lnTo>
                  <a:pt x="196453" y="8930"/>
                </a:lnTo>
                <a:lnTo>
                  <a:pt x="187523" y="0"/>
                </a:lnTo>
                <a:lnTo>
                  <a:pt x="187523" y="8930"/>
                </a:lnTo>
                <a:lnTo>
                  <a:pt x="169664" y="8930"/>
                </a:lnTo>
                <a:lnTo>
                  <a:pt x="160734" y="8930"/>
                </a:lnTo>
                <a:lnTo>
                  <a:pt x="151804" y="26789"/>
                </a:lnTo>
                <a:lnTo>
                  <a:pt x="133945" y="35719"/>
                </a:lnTo>
                <a:lnTo>
                  <a:pt x="107156" y="62508"/>
                </a:lnTo>
                <a:lnTo>
                  <a:pt x="89296" y="89297"/>
                </a:lnTo>
                <a:lnTo>
                  <a:pt x="71437" y="116086"/>
                </a:lnTo>
                <a:lnTo>
                  <a:pt x="53578" y="142875"/>
                </a:lnTo>
                <a:lnTo>
                  <a:pt x="35718" y="178594"/>
                </a:lnTo>
                <a:lnTo>
                  <a:pt x="26789" y="214312"/>
                </a:lnTo>
                <a:lnTo>
                  <a:pt x="8929" y="241101"/>
                </a:lnTo>
                <a:lnTo>
                  <a:pt x="8929" y="276820"/>
                </a:lnTo>
                <a:lnTo>
                  <a:pt x="0" y="312539"/>
                </a:lnTo>
                <a:lnTo>
                  <a:pt x="8929" y="339328"/>
                </a:lnTo>
                <a:lnTo>
                  <a:pt x="8929" y="375047"/>
                </a:lnTo>
                <a:lnTo>
                  <a:pt x="17859" y="401836"/>
                </a:lnTo>
                <a:lnTo>
                  <a:pt x="35718" y="428625"/>
                </a:lnTo>
                <a:lnTo>
                  <a:pt x="53578" y="446484"/>
                </a:lnTo>
                <a:lnTo>
                  <a:pt x="80367" y="464344"/>
                </a:lnTo>
                <a:lnTo>
                  <a:pt x="107156" y="473273"/>
                </a:lnTo>
                <a:lnTo>
                  <a:pt x="133945" y="482203"/>
                </a:lnTo>
                <a:lnTo>
                  <a:pt x="169664" y="482203"/>
                </a:lnTo>
                <a:lnTo>
                  <a:pt x="196453" y="482203"/>
                </a:lnTo>
                <a:lnTo>
                  <a:pt x="232171" y="473273"/>
                </a:lnTo>
                <a:lnTo>
                  <a:pt x="258960" y="455414"/>
                </a:lnTo>
                <a:lnTo>
                  <a:pt x="285750" y="437555"/>
                </a:lnTo>
                <a:lnTo>
                  <a:pt x="312539" y="410766"/>
                </a:lnTo>
                <a:lnTo>
                  <a:pt x="339328" y="383976"/>
                </a:lnTo>
                <a:lnTo>
                  <a:pt x="366117" y="348258"/>
                </a:lnTo>
                <a:lnTo>
                  <a:pt x="383976" y="321469"/>
                </a:lnTo>
                <a:lnTo>
                  <a:pt x="392906" y="285750"/>
                </a:lnTo>
                <a:lnTo>
                  <a:pt x="401835" y="250031"/>
                </a:lnTo>
                <a:lnTo>
                  <a:pt x="401835" y="223242"/>
                </a:lnTo>
                <a:lnTo>
                  <a:pt x="392906" y="187523"/>
                </a:lnTo>
                <a:lnTo>
                  <a:pt x="383976" y="160734"/>
                </a:lnTo>
                <a:lnTo>
                  <a:pt x="366117" y="125015"/>
                </a:lnTo>
                <a:lnTo>
                  <a:pt x="348257" y="98226"/>
                </a:lnTo>
                <a:lnTo>
                  <a:pt x="321468" y="80367"/>
                </a:lnTo>
                <a:lnTo>
                  <a:pt x="285750" y="62508"/>
                </a:lnTo>
                <a:lnTo>
                  <a:pt x="258960" y="53578"/>
                </a:lnTo>
                <a:lnTo>
                  <a:pt x="223242" y="44648"/>
                </a:lnTo>
                <a:lnTo>
                  <a:pt x="196453" y="35719"/>
                </a:lnTo>
                <a:lnTo>
                  <a:pt x="160734" y="35719"/>
                </a:lnTo>
                <a:lnTo>
                  <a:pt x="142875" y="44648"/>
                </a:lnTo>
                <a:lnTo>
                  <a:pt x="116085" y="44648"/>
                </a:lnTo>
                <a:lnTo>
                  <a:pt x="98226" y="53578"/>
                </a:lnTo>
                <a:lnTo>
                  <a:pt x="89296" y="53578"/>
                </a:lnTo>
                <a:lnTo>
                  <a:pt x="89296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188398" y="964406"/>
            <a:ext cx="142876" cy="214314"/>
          </a:xfrm>
          <a:custGeom>
            <a:avLst/>
            <a:gdLst/>
            <a:ahLst/>
            <a:cxnLst/>
            <a:rect l="0" t="0" r="0" b="0"/>
            <a:pathLst>
              <a:path w="142876" h="214314">
                <a:moveTo>
                  <a:pt x="53579" y="169664"/>
                </a:moveTo>
                <a:lnTo>
                  <a:pt x="53579" y="169664"/>
                </a:lnTo>
                <a:lnTo>
                  <a:pt x="53579" y="178594"/>
                </a:lnTo>
                <a:lnTo>
                  <a:pt x="53579" y="178594"/>
                </a:lnTo>
                <a:lnTo>
                  <a:pt x="53579" y="187524"/>
                </a:lnTo>
                <a:lnTo>
                  <a:pt x="44649" y="196453"/>
                </a:lnTo>
                <a:lnTo>
                  <a:pt x="44649" y="205383"/>
                </a:lnTo>
                <a:lnTo>
                  <a:pt x="44649" y="214313"/>
                </a:lnTo>
                <a:lnTo>
                  <a:pt x="44649" y="214313"/>
                </a:lnTo>
                <a:lnTo>
                  <a:pt x="44649" y="214313"/>
                </a:lnTo>
                <a:lnTo>
                  <a:pt x="44649" y="214313"/>
                </a:lnTo>
                <a:lnTo>
                  <a:pt x="44649" y="214313"/>
                </a:lnTo>
                <a:lnTo>
                  <a:pt x="44649" y="205383"/>
                </a:lnTo>
                <a:lnTo>
                  <a:pt x="44649" y="196453"/>
                </a:lnTo>
                <a:lnTo>
                  <a:pt x="35719" y="187524"/>
                </a:lnTo>
                <a:lnTo>
                  <a:pt x="35719" y="169664"/>
                </a:lnTo>
                <a:lnTo>
                  <a:pt x="35719" y="160735"/>
                </a:lnTo>
                <a:lnTo>
                  <a:pt x="26790" y="142875"/>
                </a:lnTo>
                <a:lnTo>
                  <a:pt x="26790" y="125016"/>
                </a:lnTo>
                <a:lnTo>
                  <a:pt x="17860" y="107156"/>
                </a:lnTo>
                <a:lnTo>
                  <a:pt x="8930" y="98227"/>
                </a:lnTo>
                <a:lnTo>
                  <a:pt x="8930" y="80367"/>
                </a:lnTo>
                <a:lnTo>
                  <a:pt x="8930" y="71438"/>
                </a:lnTo>
                <a:lnTo>
                  <a:pt x="0" y="53578"/>
                </a:lnTo>
                <a:lnTo>
                  <a:pt x="0" y="44649"/>
                </a:lnTo>
                <a:lnTo>
                  <a:pt x="0" y="4464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26790" y="44649"/>
                </a:lnTo>
                <a:lnTo>
                  <a:pt x="44649" y="53578"/>
                </a:lnTo>
                <a:lnTo>
                  <a:pt x="53579" y="62508"/>
                </a:lnTo>
                <a:lnTo>
                  <a:pt x="62508" y="80367"/>
                </a:lnTo>
                <a:lnTo>
                  <a:pt x="80368" y="98227"/>
                </a:lnTo>
                <a:lnTo>
                  <a:pt x="89297" y="116086"/>
                </a:lnTo>
                <a:lnTo>
                  <a:pt x="107157" y="133945"/>
                </a:lnTo>
                <a:lnTo>
                  <a:pt x="125016" y="142875"/>
                </a:lnTo>
                <a:lnTo>
                  <a:pt x="133946" y="160735"/>
                </a:lnTo>
                <a:lnTo>
                  <a:pt x="142875" y="160735"/>
                </a:lnTo>
                <a:lnTo>
                  <a:pt x="142875" y="169664"/>
                </a:lnTo>
                <a:lnTo>
                  <a:pt x="142875" y="169664"/>
                </a:lnTo>
                <a:lnTo>
                  <a:pt x="142875" y="169664"/>
                </a:lnTo>
                <a:lnTo>
                  <a:pt x="142875" y="160735"/>
                </a:lnTo>
                <a:lnTo>
                  <a:pt x="142875" y="151805"/>
                </a:lnTo>
                <a:lnTo>
                  <a:pt x="142875" y="133945"/>
                </a:lnTo>
                <a:lnTo>
                  <a:pt x="142875" y="116086"/>
                </a:lnTo>
                <a:lnTo>
                  <a:pt x="142875" y="98227"/>
                </a:lnTo>
                <a:lnTo>
                  <a:pt x="142875" y="80367"/>
                </a:lnTo>
                <a:lnTo>
                  <a:pt x="142875" y="62508"/>
                </a:lnTo>
                <a:lnTo>
                  <a:pt x="133946" y="44649"/>
                </a:lnTo>
                <a:lnTo>
                  <a:pt x="133946" y="26789"/>
                </a:lnTo>
                <a:lnTo>
                  <a:pt x="133946" y="17860"/>
                </a:lnTo>
                <a:lnTo>
                  <a:pt x="133946" y="893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759773" y="535781"/>
            <a:ext cx="1000126" cy="1089423"/>
          </a:xfrm>
          <a:custGeom>
            <a:avLst/>
            <a:gdLst/>
            <a:ahLst/>
            <a:cxnLst/>
            <a:rect l="0" t="0" r="0" b="0"/>
            <a:pathLst>
              <a:path w="1000126" h="1089423">
                <a:moveTo>
                  <a:pt x="892969" y="196453"/>
                </a:moveTo>
                <a:lnTo>
                  <a:pt x="884040" y="196453"/>
                </a:lnTo>
                <a:lnTo>
                  <a:pt x="884040" y="187524"/>
                </a:lnTo>
                <a:lnTo>
                  <a:pt x="875110" y="187524"/>
                </a:lnTo>
                <a:lnTo>
                  <a:pt x="875110" y="169664"/>
                </a:lnTo>
                <a:lnTo>
                  <a:pt x="857250" y="160735"/>
                </a:lnTo>
                <a:lnTo>
                  <a:pt x="857250" y="142875"/>
                </a:lnTo>
                <a:lnTo>
                  <a:pt x="839391" y="133946"/>
                </a:lnTo>
                <a:lnTo>
                  <a:pt x="830461" y="116086"/>
                </a:lnTo>
                <a:lnTo>
                  <a:pt x="821532" y="107157"/>
                </a:lnTo>
                <a:lnTo>
                  <a:pt x="812602" y="98227"/>
                </a:lnTo>
                <a:lnTo>
                  <a:pt x="794743" y="80367"/>
                </a:lnTo>
                <a:lnTo>
                  <a:pt x="776883" y="71438"/>
                </a:lnTo>
                <a:lnTo>
                  <a:pt x="759024" y="62508"/>
                </a:lnTo>
                <a:lnTo>
                  <a:pt x="732235" y="44649"/>
                </a:lnTo>
                <a:lnTo>
                  <a:pt x="714375" y="35719"/>
                </a:lnTo>
                <a:lnTo>
                  <a:pt x="687586" y="26789"/>
                </a:lnTo>
                <a:lnTo>
                  <a:pt x="669727" y="17860"/>
                </a:lnTo>
                <a:lnTo>
                  <a:pt x="642938" y="8930"/>
                </a:lnTo>
                <a:lnTo>
                  <a:pt x="616149" y="8930"/>
                </a:lnTo>
                <a:lnTo>
                  <a:pt x="589360" y="0"/>
                </a:lnTo>
                <a:lnTo>
                  <a:pt x="562571" y="0"/>
                </a:lnTo>
                <a:lnTo>
                  <a:pt x="526852" y="0"/>
                </a:lnTo>
                <a:lnTo>
                  <a:pt x="491133" y="8930"/>
                </a:lnTo>
                <a:lnTo>
                  <a:pt x="464344" y="8930"/>
                </a:lnTo>
                <a:lnTo>
                  <a:pt x="428625" y="17860"/>
                </a:lnTo>
                <a:lnTo>
                  <a:pt x="392907" y="35719"/>
                </a:lnTo>
                <a:lnTo>
                  <a:pt x="366118" y="44649"/>
                </a:lnTo>
                <a:lnTo>
                  <a:pt x="330399" y="62508"/>
                </a:lnTo>
                <a:lnTo>
                  <a:pt x="303610" y="80367"/>
                </a:lnTo>
                <a:lnTo>
                  <a:pt x="267891" y="98227"/>
                </a:lnTo>
                <a:lnTo>
                  <a:pt x="241102" y="125016"/>
                </a:lnTo>
                <a:lnTo>
                  <a:pt x="205383" y="142875"/>
                </a:lnTo>
                <a:lnTo>
                  <a:pt x="178594" y="169664"/>
                </a:lnTo>
                <a:lnTo>
                  <a:pt x="142875" y="205383"/>
                </a:lnTo>
                <a:lnTo>
                  <a:pt x="116086" y="232172"/>
                </a:lnTo>
                <a:lnTo>
                  <a:pt x="98227" y="258961"/>
                </a:lnTo>
                <a:lnTo>
                  <a:pt x="71438" y="294680"/>
                </a:lnTo>
                <a:lnTo>
                  <a:pt x="53579" y="321469"/>
                </a:lnTo>
                <a:lnTo>
                  <a:pt x="35719" y="348258"/>
                </a:lnTo>
                <a:lnTo>
                  <a:pt x="26790" y="383977"/>
                </a:lnTo>
                <a:lnTo>
                  <a:pt x="17860" y="419695"/>
                </a:lnTo>
                <a:lnTo>
                  <a:pt x="8930" y="446485"/>
                </a:lnTo>
                <a:lnTo>
                  <a:pt x="0" y="482203"/>
                </a:lnTo>
                <a:lnTo>
                  <a:pt x="0" y="517922"/>
                </a:lnTo>
                <a:lnTo>
                  <a:pt x="0" y="553641"/>
                </a:lnTo>
                <a:lnTo>
                  <a:pt x="0" y="589360"/>
                </a:lnTo>
                <a:lnTo>
                  <a:pt x="0" y="625078"/>
                </a:lnTo>
                <a:lnTo>
                  <a:pt x="8930" y="651867"/>
                </a:lnTo>
                <a:lnTo>
                  <a:pt x="8930" y="687586"/>
                </a:lnTo>
                <a:lnTo>
                  <a:pt x="26790" y="723305"/>
                </a:lnTo>
                <a:lnTo>
                  <a:pt x="35719" y="759024"/>
                </a:lnTo>
                <a:lnTo>
                  <a:pt x="53579" y="794742"/>
                </a:lnTo>
                <a:lnTo>
                  <a:pt x="71438" y="830461"/>
                </a:lnTo>
                <a:lnTo>
                  <a:pt x="89297" y="857250"/>
                </a:lnTo>
                <a:lnTo>
                  <a:pt x="107157" y="884039"/>
                </a:lnTo>
                <a:lnTo>
                  <a:pt x="125016" y="910828"/>
                </a:lnTo>
                <a:lnTo>
                  <a:pt x="142875" y="937617"/>
                </a:lnTo>
                <a:lnTo>
                  <a:pt x="169665" y="964406"/>
                </a:lnTo>
                <a:lnTo>
                  <a:pt x="196454" y="982266"/>
                </a:lnTo>
                <a:lnTo>
                  <a:pt x="223243" y="1009055"/>
                </a:lnTo>
                <a:lnTo>
                  <a:pt x="250032" y="1026914"/>
                </a:lnTo>
                <a:lnTo>
                  <a:pt x="285750" y="1044773"/>
                </a:lnTo>
                <a:lnTo>
                  <a:pt x="312540" y="1053703"/>
                </a:lnTo>
                <a:lnTo>
                  <a:pt x="348258" y="1062633"/>
                </a:lnTo>
                <a:lnTo>
                  <a:pt x="383977" y="1071563"/>
                </a:lnTo>
                <a:lnTo>
                  <a:pt x="419696" y="1080492"/>
                </a:lnTo>
                <a:lnTo>
                  <a:pt x="455415" y="1089422"/>
                </a:lnTo>
                <a:lnTo>
                  <a:pt x="491133" y="1080492"/>
                </a:lnTo>
                <a:lnTo>
                  <a:pt x="526852" y="1080492"/>
                </a:lnTo>
                <a:lnTo>
                  <a:pt x="562571" y="1071563"/>
                </a:lnTo>
                <a:lnTo>
                  <a:pt x="598290" y="1062633"/>
                </a:lnTo>
                <a:lnTo>
                  <a:pt x="634008" y="1053703"/>
                </a:lnTo>
                <a:lnTo>
                  <a:pt x="660797" y="1035844"/>
                </a:lnTo>
                <a:lnTo>
                  <a:pt x="696516" y="1017984"/>
                </a:lnTo>
                <a:lnTo>
                  <a:pt x="732235" y="991195"/>
                </a:lnTo>
                <a:lnTo>
                  <a:pt x="767954" y="973336"/>
                </a:lnTo>
                <a:lnTo>
                  <a:pt x="803672" y="946547"/>
                </a:lnTo>
                <a:lnTo>
                  <a:pt x="830461" y="919758"/>
                </a:lnTo>
                <a:lnTo>
                  <a:pt x="857250" y="892969"/>
                </a:lnTo>
                <a:lnTo>
                  <a:pt x="875110" y="866180"/>
                </a:lnTo>
                <a:lnTo>
                  <a:pt x="901899" y="839391"/>
                </a:lnTo>
                <a:lnTo>
                  <a:pt x="919758" y="803672"/>
                </a:lnTo>
                <a:lnTo>
                  <a:pt x="937618" y="767953"/>
                </a:lnTo>
                <a:lnTo>
                  <a:pt x="955477" y="732235"/>
                </a:lnTo>
                <a:lnTo>
                  <a:pt x="973336" y="696516"/>
                </a:lnTo>
                <a:lnTo>
                  <a:pt x="982266" y="660797"/>
                </a:lnTo>
                <a:lnTo>
                  <a:pt x="991196" y="634008"/>
                </a:lnTo>
                <a:lnTo>
                  <a:pt x="1000125" y="598289"/>
                </a:lnTo>
                <a:lnTo>
                  <a:pt x="1000125" y="562570"/>
                </a:lnTo>
                <a:lnTo>
                  <a:pt x="1000125" y="517922"/>
                </a:lnTo>
                <a:lnTo>
                  <a:pt x="1000125" y="482203"/>
                </a:lnTo>
                <a:lnTo>
                  <a:pt x="1000125" y="446485"/>
                </a:lnTo>
                <a:lnTo>
                  <a:pt x="991196" y="401836"/>
                </a:lnTo>
                <a:lnTo>
                  <a:pt x="991196" y="366117"/>
                </a:lnTo>
                <a:lnTo>
                  <a:pt x="982266" y="330399"/>
                </a:lnTo>
                <a:lnTo>
                  <a:pt x="982266" y="294680"/>
                </a:lnTo>
                <a:lnTo>
                  <a:pt x="973336" y="250031"/>
                </a:lnTo>
                <a:lnTo>
                  <a:pt x="964407" y="214313"/>
                </a:lnTo>
                <a:lnTo>
                  <a:pt x="955477" y="178594"/>
                </a:lnTo>
                <a:lnTo>
                  <a:pt x="937618" y="142875"/>
                </a:lnTo>
                <a:lnTo>
                  <a:pt x="910829" y="116086"/>
                </a:lnTo>
                <a:lnTo>
                  <a:pt x="884040" y="89297"/>
                </a:lnTo>
                <a:lnTo>
                  <a:pt x="857250" y="71438"/>
                </a:lnTo>
                <a:lnTo>
                  <a:pt x="830461" y="53578"/>
                </a:lnTo>
                <a:lnTo>
                  <a:pt x="803672" y="44649"/>
                </a:lnTo>
                <a:lnTo>
                  <a:pt x="767954" y="35719"/>
                </a:lnTo>
                <a:lnTo>
                  <a:pt x="750094" y="35719"/>
                </a:lnTo>
                <a:lnTo>
                  <a:pt x="741165" y="35719"/>
                </a:lnTo>
                <a:lnTo>
                  <a:pt x="741165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375797" y="187523"/>
            <a:ext cx="1687712" cy="1714501"/>
          </a:xfrm>
          <a:custGeom>
            <a:avLst/>
            <a:gdLst/>
            <a:ahLst/>
            <a:cxnLst/>
            <a:rect l="0" t="0" r="0" b="0"/>
            <a:pathLst>
              <a:path w="1687712" h="1714501">
                <a:moveTo>
                  <a:pt x="1509117" y="232172"/>
                </a:moveTo>
                <a:lnTo>
                  <a:pt x="1509117" y="223243"/>
                </a:lnTo>
                <a:lnTo>
                  <a:pt x="1509117" y="214313"/>
                </a:lnTo>
                <a:lnTo>
                  <a:pt x="1500187" y="205383"/>
                </a:lnTo>
                <a:lnTo>
                  <a:pt x="1500187" y="196454"/>
                </a:lnTo>
                <a:lnTo>
                  <a:pt x="1491258" y="178594"/>
                </a:lnTo>
                <a:lnTo>
                  <a:pt x="1482328" y="169664"/>
                </a:lnTo>
                <a:lnTo>
                  <a:pt x="1473398" y="151805"/>
                </a:lnTo>
                <a:lnTo>
                  <a:pt x="1455539" y="142875"/>
                </a:lnTo>
                <a:lnTo>
                  <a:pt x="1446609" y="125016"/>
                </a:lnTo>
                <a:lnTo>
                  <a:pt x="1419820" y="116086"/>
                </a:lnTo>
                <a:lnTo>
                  <a:pt x="1401961" y="98227"/>
                </a:lnTo>
                <a:lnTo>
                  <a:pt x="1375172" y="89297"/>
                </a:lnTo>
                <a:lnTo>
                  <a:pt x="1348383" y="80368"/>
                </a:lnTo>
                <a:lnTo>
                  <a:pt x="1321594" y="62508"/>
                </a:lnTo>
                <a:lnTo>
                  <a:pt x="1294805" y="53579"/>
                </a:lnTo>
                <a:lnTo>
                  <a:pt x="1268016" y="44649"/>
                </a:lnTo>
                <a:lnTo>
                  <a:pt x="1232297" y="35719"/>
                </a:lnTo>
                <a:lnTo>
                  <a:pt x="1196578" y="26789"/>
                </a:lnTo>
                <a:lnTo>
                  <a:pt x="1160859" y="17860"/>
                </a:lnTo>
                <a:lnTo>
                  <a:pt x="1125141" y="17860"/>
                </a:lnTo>
                <a:lnTo>
                  <a:pt x="1089422" y="8930"/>
                </a:lnTo>
                <a:lnTo>
                  <a:pt x="1044773" y="8930"/>
                </a:lnTo>
                <a:lnTo>
                  <a:pt x="1009055" y="0"/>
                </a:lnTo>
                <a:lnTo>
                  <a:pt x="964406" y="0"/>
                </a:lnTo>
                <a:lnTo>
                  <a:pt x="919758" y="0"/>
                </a:lnTo>
                <a:lnTo>
                  <a:pt x="884039" y="8930"/>
                </a:lnTo>
                <a:lnTo>
                  <a:pt x="839391" y="17860"/>
                </a:lnTo>
                <a:lnTo>
                  <a:pt x="794742" y="26789"/>
                </a:lnTo>
                <a:lnTo>
                  <a:pt x="750094" y="35719"/>
                </a:lnTo>
                <a:lnTo>
                  <a:pt x="696516" y="44649"/>
                </a:lnTo>
                <a:lnTo>
                  <a:pt x="651867" y="62508"/>
                </a:lnTo>
                <a:lnTo>
                  <a:pt x="607219" y="80368"/>
                </a:lnTo>
                <a:lnTo>
                  <a:pt x="562570" y="98227"/>
                </a:lnTo>
                <a:lnTo>
                  <a:pt x="508992" y="116086"/>
                </a:lnTo>
                <a:lnTo>
                  <a:pt x="464344" y="142875"/>
                </a:lnTo>
                <a:lnTo>
                  <a:pt x="419695" y="169664"/>
                </a:lnTo>
                <a:lnTo>
                  <a:pt x="383976" y="205383"/>
                </a:lnTo>
                <a:lnTo>
                  <a:pt x="339328" y="241102"/>
                </a:lnTo>
                <a:lnTo>
                  <a:pt x="303609" y="267891"/>
                </a:lnTo>
                <a:lnTo>
                  <a:pt x="267891" y="303610"/>
                </a:lnTo>
                <a:lnTo>
                  <a:pt x="232172" y="339329"/>
                </a:lnTo>
                <a:lnTo>
                  <a:pt x="196453" y="383977"/>
                </a:lnTo>
                <a:lnTo>
                  <a:pt x="160734" y="419696"/>
                </a:lnTo>
                <a:lnTo>
                  <a:pt x="133945" y="464344"/>
                </a:lnTo>
                <a:lnTo>
                  <a:pt x="107156" y="508993"/>
                </a:lnTo>
                <a:lnTo>
                  <a:pt x="89297" y="553641"/>
                </a:lnTo>
                <a:lnTo>
                  <a:pt x="71437" y="607219"/>
                </a:lnTo>
                <a:lnTo>
                  <a:pt x="44648" y="651868"/>
                </a:lnTo>
                <a:lnTo>
                  <a:pt x="35719" y="696516"/>
                </a:lnTo>
                <a:lnTo>
                  <a:pt x="26789" y="750094"/>
                </a:lnTo>
                <a:lnTo>
                  <a:pt x="17859" y="794743"/>
                </a:lnTo>
                <a:lnTo>
                  <a:pt x="8930" y="848321"/>
                </a:lnTo>
                <a:lnTo>
                  <a:pt x="8930" y="901899"/>
                </a:lnTo>
                <a:lnTo>
                  <a:pt x="0" y="946547"/>
                </a:lnTo>
                <a:lnTo>
                  <a:pt x="8930" y="991196"/>
                </a:lnTo>
                <a:lnTo>
                  <a:pt x="8930" y="1044774"/>
                </a:lnTo>
                <a:lnTo>
                  <a:pt x="17859" y="1089422"/>
                </a:lnTo>
                <a:lnTo>
                  <a:pt x="35719" y="1134071"/>
                </a:lnTo>
                <a:lnTo>
                  <a:pt x="44648" y="1178719"/>
                </a:lnTo>
                <a:lnTo>
                  <a:pt x="62508" y="1214438"/>
                </a:lnTo>
                <a:lnTo>
                  <a:pt x="89297" y="1259086"/>
                </a:lnTo>
                <a:lnTo>
                  <a:pt x="116086" y="1303735"/>
                </a:lnTo>
                <a:lnTo>
                  <a:pt x="142875" y="1339453"/>
                </a:lnTo>
                <a:lnTo>
                  <a:pt x="169664" y="1384102"/>
                </a:lnTo>
                <a:lnTo>
                  <a:pt x="196453" y="1419821"/>
                </a:lnTo>
                <a:lnTo>
                  <a:pt x="232172" y="1455539"/>
                </a:lnTo>
                <a:lnTo>
                  <a:pt x="267891" y="1491258"/>
                </a:lnTo>
                <a:lnTo>
                  <a:pt x="303609" y="1518047"/>
                </a:lnTo>
                <a:lnTo>
                  <a:pt x="339328" y="1544836"/>
                </a:lnTo>
                <a:lnTo>
                  <a:pt x="383976" y="1571625"/>
                </a:lnTo>
                <a:lnTo>
                  <a:pt x="428625" y="1589485"/>
                </a:lnTo>
                <a:lnTo>
                  <a:pt x="473273" y="1616274"/>
                </a:lnTo>
                <a:lnTo>
                  <a:pt x="517922" y="1634133"/>
                </a:lnTo>
                <a:lnTo>
                  <a:pt x="571500" y="1651992"/>
                </a:lnTo>
                <a:lnTo>
                  <a:pt x="616148" y="1669852"/>
                </a:lnTo>
                <a:lnTo>
                  <a:pt x="660797" y="1687711"/>
                </a:lnTo>
                <a:lnTo>
                  <a:pt x="705445" y="1696641"/>
                </a:lnTo>
                <a:lnTo>
                  <a:pt x="750094" y="1705571"/>
                </a:lnTo>
                <a:lnTo>
                  <a:pt x="794742" y="1714500"/>
                </a:lnTo>
                <a:lnTo>
                  <a:pt x="839391" y="1714500"/>
                </a:lnTo>
                <a:lnTo>
                  <a:pt x="884039" y="1714500"/>
                </a:lnTo>
                <a:lnTo>
                  <a:pt x="928687" y="1705571"/>
                </a:lnTo>
                <a:lnTo>
                  <a:pt x="973336" y="1705571"/>
                </a:lnTo>
                <a:lnTo>
                  <a:pt x="1017984" y="1696641"/>
                </a:lnTo>
                <a:lnTo>
                  <a:pt x="1062633" y="1687711"/>
                </a:lnTo>
                <a:lnTo>
                  <a:pt x="1107281" y="1669852"/>
                </a:lnTo>
                <a:lnTo>
                  <a:pt x="1151930" y="1651992"/>
                </a:lnTo>
                <a:lnTo>
                  <a:pt x="1187648" y="1634133"/>
                </a:lnTo>
                <a:lnTo>
                  <a:pt x="1232297" y="1616274"/>
                </a:lnTo>
                <a:lnTo>
                  <a:pt x="1268016" y="1589485"/>
                </a:lnTo>
                <a:lnTo>
                  <a:pt x="1303734" y="1562696"/>
                </a:lnTo>
                <a:lnTo>
                  <a:pt x="1348383" y="1535906"/>
                </a:lnTo>
                <a:lnTo>
                  <a:pt x="1384101" y="1509117"/>
                </a:lnTo>
                <a:lnTo>
                  <a:pt x="1419820" y="1473399"/>
                </a:lnTo>
                <a:lnTo>
                  <a:pt x="1464469" y="1446610"/>
                </a:lnTo>
                <a:lnTo>
                  <a:pt x="1491258" y="1410891"/>
                </a:lnTo>
                <a:lnTo>
                  <a:pt x="1526976" y="1375172"/>
                </a:lnTo>
                <a:lnTo>
                  <a:pt x="1544836" y="1339453"/>
                </a:lnTo>
                <a:lnTo>
                  <a:pt x="1571625" y="1303735"/>
                </a:lnTo>
                <a:lnTo>
                  <a:pt x="1589484" y="1259086"/>
                </a:lnTo>
                <a:lnTo>
                  <a:pt x="1607344" y="1223367"/>
                </a:lnTo>
                <a:lnTo>
                  <a:pt x="1625203" y="1178719"/>
                </a:lnTo>
                <a:lnTo>
                  <a:pt x="1643062" y="1143000"/>
                </a:lnTo>
                <a:lnTo>
                  <a:pt x="1660922" y="1098352"/>
                </a:lnTo>
                <a:lnTo>
                  <a:pt x="1669851" y="1053704"/>
                </a:lnTo>
                <a:lnTo>
                  <a:pt x="1678781" y="1009055"/>
                </a:lnTo>
                <a:lnTo>
                  <a:pt x="1687711" y="955477"/>
                </a:lnTo>
                <a:lnTo>
                  <a:pt x="1687711" y="910828"/>
                </a:lnTo>
                <a:lnTo>
                  <a:pt x="1687711" y="866180"/>
                </a:lnTo>
                <a:lnTo>
                  <a:pt x="1678781" y="821532"/>
                </a:lnTo>
                <a:lnTo>
                  <a:pt x="1678781" y="767953"/>
                </a:lnTo>
                <a:lnTo>
                  <a:pt x="1678781" y="723305"/>
                </a:lnTo>
                <a:lnTo>
                  <a:pt x="1669851" y="678657"/>
                </a:lnTo>
                <a:lnTo>
                  <a:pt x="1669851" y="634008"/>
                </a:lnTo>
                <a:lnTo>
                  <a:pt x="1660922" y="589360"/>
                </a:lnTo>
                <a:lnTo>
                  <a:pt x="1651992" y="535782"/>
                </a:lnTo>
                <a:lnTo>
                  <a:pt x="1651992" y="491133"/>
                </a:lnTo>
                <a:lnTo>
                  <a:pt x="1643062" y="437555"/>
                </a:lnTo>
                <a:lnTo>
                  <a:pt x="1643062" y="383977"/>
                </a:lnTo>
                <a:lnTo>
                  <a:pt x="1634133" y="339329"/>
                </a:lnTo>
                <a:lnTo>
                  <a:pt x="1625203" y="294680"/>
                </a:lnTo>
                <a:lnTo>
                  <a:pt x="1607344" y="258961"/>
                </a:lnTo>
                <a:lnTo>
                  <a:pt x="1589484" y="214313"/>
                </a:lnTo>
                <a:lnTo>
                  <a:pt x="1571625" y="187524"/>
                </a:lnTo>
                <a:lnTo>
                  <a:pt x="1544836" y="160735"/>
                </a:lnTo>
                <a:lnTo>
                  <a:pt x="1526976" y="133946"/>
                </a:lnTo>
                <a:lnTo>
                  <a:pt x="1500187" y="116086"/>
                </a:lnTo>
                <a:lnTo>
                  <a:pt x="1482328" y="98227"/>
                </a:lnTo>
                <a:lnTo>
                  <a:pt x="1455539" y="89297"/>
                </a:lnTo>
                <a:lnTo>
                  <a:pt x="1437680" y="80368"/>
                </a:lnTo>
                <a:lnTo>
                  <a:pt x="1437680" y="80368"/>
                </a:lnTo>
                <a:lnTo>
                  <a:pt x="1437680" y="8036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813477" y="232172"/>
            <a:ext cx="116087" cy="125016"/>
          </a:xfrm>
          <a:custGeom>
            <a:avLst/>
            <a:gdLst/>
            <a:ahLst/>
            <a:cxnLst/>
            <a:rect l="0" t="0" r="0" b="0"/>
            <a:pathLst>
              <a:path w="116087" h="125016">
                <a:moveTo>
                  <a:pt x="17859" y="53578"/>
                </a:moveTo>
                <a:lnTo>
                  <a:pt x="17859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8929" y="116086"/>
                </a:lnTo>
                <a:lnTo>
                  <a:pt x="17859" y="116086"/>
                </a:lnTo>
                <a:lnTo>
                  <a:pt x="26789" y="125015"/>
                </a:lnTo>
                <a:lnTo>
                  <a:pt x="35718" y="125015"/>
                </a:lnTo>
                <a:lnTo>
                  <a:pt x="44648" y="125015"/>
                </a:lnTo>
                <a:lnTo>
                  <a:pt x="62507" y="116086"/>
                </a:lnTo>
                <a:lnTo>
                  <a:pt x="80367" y="98226"/>
                </a:lnTo>
                <a:lnTo>
                  <a:pt x="98226" y="89297"/>
                </a:lnTo>
                <a:lnTo>
                  <a:pt x="107156" y="71437"/>
                </a:lnTo>
                <a:lnTo>
                  <a:pt x="116086" y="53578"/>
                </a:lnTo>
                <a:lnTo>
                  <a:pt x="116086" y="35719"/>
                </a:lnTo>
                <a:lnTo>
                  <a:pt x="116086" y="17859"/>
                </a:lnTo>
                <a:lnTo>
                  <a:pt x="116086" y="8930"/>
                </a:lnTo>
                <a:lnTo>
                  <a:pt x="107156" y="0"/>
                </a:lnTo>
                <a:lnTo>
                  <a:pt x="98226" y="0"/>
                </a:lnTo>
                <a:lnTo>
                  <a:pt x="89296" y="8930"/>
                </a:lnTo>
                <a:lnTo>
                  <a:pt x="71437" y="8930"/>
                </a:lnTo>
                <a:lnTo>
                  <a:pt x="62507" y="26789"/>
                </a:lnTo>
                <a:lnTo>
                  <a:pt x="44648" y="35719"/>
                </a:lnTo>
                <a:lnTo>
                  <a:pt x="35718" y="53578"/>
                </a:lnTo>
                <a:lnTo>
                  <a:pt x="26789" y="71437"/>
                </a:lnTo>
                <a:lnTo>
                  <a:pt x="26789" y="89297"/>
                </a:lnTo>
                <a:lnTo>
                  <a:pt x="26789" y="107156"/>
                </a:lnTo>
                <a:lnTo>
                  <a:pt x="26789" y="116086"/>
                </a:lnTo>
                <a:lnTo>
                  <a:pt x="35718" y="125015"/>
                </a:lnTo>
                <a:lnTo>
                  <a:pt x="53578" y="125015"/>
                </a:lnTo>
                <a:lnTo>
                  <a:pt x="62507" y="125015"/>
                </a:lnTo>
                <a:lnTo>
                  <a:pt x="71437" y="116086"/>
                </a:lnTo>
                <a:lnTo>
                  <a:pt x="89296" y="107156"/>
                </a:lnTo>
                <a:lnTo>
                  <a:pt x="98226" y="89297"/>
                </a:lnTo>
                <a:lnTo>
                  <a:pt x="107156" y="80367"/>
                </a:lnTo>
                <a:lnTo>
                  <a:pt x="116086" y="62508"/>
                </a:lnTo>
                <a:lnTo>
                  <a:pt x="116086" y="53578"/>
                </a:lnTo>
                <a:lnTo>
                  <a:pt x="116086" y="44648"/>
                </a:lnTo>
                <a:lnTo>
                  <a:pt x="107156" y="44648"/>
                </a:lnTo>
                <a:lnTo>
                  <a:pt x="98226" y="44648"/>
                </a:lnTo>
                <a:lnTo>
                  <a:pt x="89296" y="53578"/>
                </a:lnTo>
                <a:lnTo>
                  <a:pt x="71437" y="53578"/>
                </a:lnTo>
                <a:lnTo>
                  <a:pt x="62507" y="71437"/>
                </a:lnTo>
                <a:lnTo>
                  <a:pt x="44648" y="80367"/>
                </a:lnTo>
                <a:lnTo>
                  <a:pt x="35718" y="89297"/>
                </a:lnTo>
                <a:lnTo>
                  <a:pt x="26789" y="98226"/>
                </a:lnTo>
                <a:lnTo>
                  <a:pt x="17859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35718" y="98226"/>
                </a:lnTo>
                <a:lnTo>
                  <a:pt x="53578" y="89297"/>
                </a:lnTo>
                <a:lnTo>
                  <a:pt x="62507" y="80367"/>
                </a:lnTo>
                <a:lnTo>
                  <a:pt x="71437" y="62508"/>
                </a:lnTo>
                <a:lnTo>
                  <a:pt x="71437" y="53578"/>
                </a:lnTo>
                <a:lnTo>
                  <a:pt x="71437" y="53578"/>
                </a:lnTo>
                <a:lnTo>
                  <a:pt x="62507" y="53578"/>
                </a:lnTo>
                <a:lnTo>
                  <a:pt x="53578" y="62508"/>
                </a:lnTo>
                <a:lnTo>
                  <a:pt x="44648" y="71437"/>
                </a:lnTo>
                <a:lnTo>
                  <a:pt x="44648" y="80367"/>
                </a:lnTo>
                <a:lnTo>
                  <a:pt x="44648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661672" y="1169789"/>
            <a:ext cx="133946" cy="107157"/>
          </a:xfrm>
          <a:custGeom>
            <a:avLst/>
            <a:gdLst/>
            <a:ahLst/>
            <a:cxnLst/>
            <a:rect l="0" t="0" r="0" b="0"/>
            <a:pathLst>
              <a:path w="133946" h="107157">
                <a:moveTo>
                  <a:pt x="35719" y="62508"/>
                </a:moveTo>
                <a:lnTo>
                  <a:pt x="35719" y="71438"/>
                </a:lnTo>
                <a:lnTo>
                  <a:pt x="44648" y="89297"/>
                </a:lnTo>
                <a:lnTo>
                  <a:pt x="44648" y="89297"/>
                </a:lnTo>
                <a:lnTo>
                  <a:pt x="53578" y="98227"/>
                </a:lnTo>
                <a:lnTo>
                  <a:pt x="71437" y="107156"/>
                </a:lnTo>
                <a:lnTo>
                  <a:pt x="89297" y="107156"/>
                </a:lnTo>
                <a:lnTo>
                  <a:pt x="98226" y="107156"/>
                </a:lnTo>
                <a:lnTo>
                  <a:pt x="116086" y="98227"/>
                </a:lnTo>
                <a:lnTo>
                  <a:pt x="125016" y="89297"/>
                </a:lnTo>
                <a:lnTo>
                  <a:pt x="133945" y="71438"/>
                </a:lnTo>
                <a:lnTo>
                  <a:pt x="133945" y="62508"/>
                </a:lnTo>
                <a:lnTo>
                  <a:pt x="133945" y="44648"/>
                </a:lnTo>
                <a:lnTo>
                  <a:pt x="133945" y="26789"/>
                </a:lnTo>
                <a:lnTo>
                  <a:pt x="12501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8930"/>
                </a:lnTo>
                <a:lnTo>
                  <a:pt x="71437" y="8930"/>
                </a:lnTo>
                <a:lnTo>
                  <a:pt x="62508" y="17859"/>
                </a:lnTo>
                <a:lnTo>
                  <a:pt x="53578" y="35719"/>
                </a:lnTo>
                <a:lnTo>
                  <a:pt x="44648" y="44648"/>
                </a:lnTo>
                <a:lnTo>
                  <a:pt x="35719" y="53578"/>
                </a:lnTo>
                <a:lnTo>
                  <a:pt x="35719" y="71438"/>
                </a:lnTo>
                <a:lnTo>
                  <a:pt x="35719" y="80367"/>
                </a:lnTo>
                <a:lnTo>
                  <a:pt x="35719" y="89297"/>
                </a:lnTo>
                <a:lnTo>
                  <a:pt x="44648" y="89297"/>
                </a:lnTo>
                <a:lnTo>
                  <a:pt x="53578" y="89297"/>
                </a:lnTo>
                <a:lnTo>
                  <a:pt x="62508" y="80367"/>
                </a:lnTo>
                <a:lnTo>
                  <a:pt x="62508" y="71438"/>
                </a:lnTo>
                <a:lnTo>
                  <a:pt x="62508" y="62508"/>
                </a:lnTo>
                <a:lnTo>
                  <a:pt x="62508" y="53578"/>
                </a:lnTo>
                <a:lnTo>
                  <a:pt x="62508" y="44648"/>
                </a:lnTo>
                <a:lnTo>
                  <a:pt x="62508" y="35719"/>
                </a:lnTo>
                <a:lnTo>
                  <a:pt x="62508" y="26789"/>
                </a:lnTo>
                <a:lnTo>
                  <a:pt x="53578" y="26789"/>
                </a:lnTo>
                <a:lnTo>
                  <a:pt x="44648" y="26789"/>
                </a:lnTo>
                <a:lnTo>
                  <a:pt x="35719" y="26789"/>
                </a:lnTo>
                <a:lnTo>
                  <a:pt x="35719" y="35719"/>
                </a:lnTo>
                <a:lnTo>
                  <a:pt x="26789" y="44648"/>
                </a:lnTo>
                <a:lnTo>
                  <a:pt x="17859" y="6250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30" y="98227"/>
                </a:lnTo>
                <a:lnTo>
                  <a:pt x="8930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8" y="107156"/>
                </a:lnTo>
                <a:lnTo>
                  <a:pt x="44648" y="107156"/>
                </a:lnTo>
                <a:lnTo>
                  <a:pt x="44648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688336" y="937617"/>
            <a:ext cx="89298" cy="107157"/>
          </a:xfrm>
          <a:custGeom>
            <a:avLst/>
            <a:gdLst/>
            <a:ahLst/>
            <a:cxnLst/>
            <a:rect l="0" t="0" r="0" b="0"/>
            <a:pathLst>
              <a:path w="89298" h="107157">
                <a:moveTo>
                  <a:pt x="35719" y="26789"/>
                </a:moveTo>
                <a:lnTo>
                  <a:pt x="35719" y="35719"/>
                </a:lnTo>
                <a:lnTo>
                  <a:pt x="35719" y="44649"/>
                </a:lnTo>
                <a:lnTo>
                  <a:pt x="35719" y="44649"/>
                </a:lnTo>
                <a:lnTo>
                  <a:pt x="35719" y="62508"/>
                </a:lnTo>
                <a:lnTo>
                  <a:pt x="35719" y="80367"/>
                </a:lnTo>
                <a:lnTo>
                  <a:pt x="53578" y="89297"/>
                </a:lnTo>
                <a:lnTo>
                  <a:pt x="62508" y="98227"/>
                </a:lnTo>
                <a:lnTo>
                  <a:pt x="62508" y="98227"/>
                </a:lnTo>
                <a:lnTo>
                  <a:pt x="71437" y="98227"/>
                </a:lnTo>
                <a:lnTo>
                  <a:pt x="71437" y="98227"/>
                </a:lnTo>
                <a:lnTo>
                  <a:pt x="80367" y="89297"/>
                </a:lnTo>
                <a:lnTo>
                  <a:pt x="80367" y="89297"/>
                </a:lnTo>
                <a:lnTo>
                  <a:pt x="80367" y="80367"/>
                </a:lnTo>
                <a:lnTo>
                  <a:pt x="80367" y="71438"/>
                </a:lnTo>
                <a:lnTo>
                  <a:pt x="80367" y="53578"/>
                </a:lnTo>
                <a:lnTo>
                  <a:pt x="71437" y="44649"/>
                </a:lnTo>
                <a:lnTo>
                  <a:pt x="71437" y="35719"/>
                </a:lnTo>
                <a:lnTo>
                  <a:pt x="62508" y="35719"/>
                </a:lnTo>
                <a:lnTo>
                  <a:pt x="62508" y="26789"/>
                </a:lnTo>
                <a:lnTo>
                  <a:pt x="53578" y="35719"/>
                </a:lnTo>
                <a:lnTo>
                  <a:pt x="44648" y="44649"/>
                </a:lnTo>
                <a:lnTo>
                  <a:pt x="44648" y="53578"/>
                </a:lnTo>
                <a:lnTo>
                  <a:pt x="35719" y="71438"/>
                </a:lnTo>
                <a:lnTo>
                  <a:pt x="35719" y="89297"/>
                </a:lnTo>
                <a:lnTo>
                  <a:pt x="44648" y="98227"/>
                </a:lnTo>
                <a:lnTo>
                  <a:pt x="44648" y="107156"/>
                </a:lnTo>
                <a:lnTo>
                  <a:pt x="53578" y="107156"/>
                </a:lnTo>
                <a:lnTo>
                  <a:pt x="62508" y="107156"/>
                </a:lnTo>
                <a:lnTo>
                  <a:pt x="71437" y="107156"/>
                </a:lnTo>
                <a:lnTo>
                  <a:pt x="80367" y="98227"/>
                </a:lnTo>
                <a:lnTo>
                  <a:pt x="80367" y="80367"/>
                </a:lnTo>
                <a:lnTo>
                  <a:pt x="89297" y="71438"/>
                </a:lnTo>
                <a:lnTo>
                  <a:pt x="89297" y="53578"/>
                </a:lnTo>
                <a:lnTo>
                  <a:pt x="80367" y="44649"/>
                </a:lnTo>
                <a:lnTo>
                  <a:pt x="80367" y="26789"/>
                </a:lnTo>
                <a:lnTo>
                  <a:pt x="71437" y="17859"/>
                </a:lnTo>
                <a:lnTo>
                  <a:pt x="53578" y="893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17859" y="98227"/>
                </a:lnTo>
                <a:lnTo>
                  <a:pt x="17859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858000" y="1785937"/>
            <a:ext cx="80368" cy="116087"/>
          </a:xfrm>
          <a:custGeom>
            <a:avLst/>
            <a:gdLst/>
            <a:ahLst/>
            <a:cxnLst/>
            <a:rect l="0" t="0" r="0" b="0"/>
            <a:pathLst>
              <a:path w="80368" h="116087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8930" y="71438"/>
                </a:lnTo>
                <a:lnTo>
                  <a:pt x="17859" y="89297"/>
                </a:lnTo>
                <a:lnTo>
                  <a:pt x="26789" y="98227"/>
                </a:lnTo>
                <a:lnTo>
                  <a:pt x="35719" y="107157"/>
                </a:lnTo>
                <a:lnTo>
                  <a:pt x="53578" y="116086"/>
                </a:lnTo>
                <a:lnTo>
                  <a:pt x="53578" y="116086"/>
                </a:lnTo>
                <a:lnTo>
                  <a:pt x="62508" y="107157"/>
                </a:lnTo>
                <a:lnTo>
                  <a:pt x="71438" y="98227"/>
                </a:lnTo>
                <a:lnTo>
                  <a:pt x="71438" y="80367"/>
                </a:lnTo>
                <a:lnTo>
                  <a:pt x="80367" y="62508"/>
                </a:lnTo>
                <a:lnTo>
                  <a:pt x="80367" y="44649"/>
                </a:lnTo>
                <a:lnTo>
                  <a:pt x="80367" y="35719"/>
                </a:lnTo>
                <a:lnTo>
                  <a:pt x="80367" y="17860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26789"/>
                </a:lnTo>
                <a:lnTo>
                  <a:pt x="62508" y="44649"/>
                </a:lnTo>
                <a:lnTo>
                  <a:pt x="62508" y="62508"/>
                </a:lnTo>
                <a:lnTo>
                  <a:pt x="62508" y="71438"/>
                </a:lnTo>
                <a:lnTo>
                  <a:pt x="62508" y="80367"/>
                </a:lnTo>
                <a:lnTo>
                  <a:pt x="62508" y="80367"/>
                </a:lnTo>
                <a:lnTo>
                  <a:pt x="62508" y="80367"/>
                </a:lnTo>
                <a:lnTo>
                  <a:pt x="71438" y="80367"/>
                </a:lnTo>
                <a:lnTo>
                  <a:pt x="71438" y="71438"/>
                </a:lnTo>
                <a:lnTo>
                  <a:pt x="80367" y="62508"/>
                </a:lnTo>
                <a:lnTo>
                  <a:pt x="80367" y="53578"/>
                </a:lnTo>
                <a:lnTo>
                  <a:pt x="80367" y="4464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143750" y="1232297"/>
            <a:ext cx="1" cy="53579"/>
          </a:xfrm>
          <a:custGeom>
            <a:avLst/>
            <a:gdLst/>
            <a:ahLst/>
            <a:cxnLst/>
            <a:rect l="0" t="0" r="0" b="0"/>
            <a:pathLst>
              <a:path w="1" h="5357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125891" y="1187648"/>
            <a:ext cx="44649" cy="44650"/>
          </a:xfrm>
          <a:custGeom>
            <a:avLst/>
            <a:gdLst/>
            <a:ahLst/>
            <a:cxnLst/>
            <a:rect l="0" t="0" r="0" b="0"/>
            <a:pathLst>
              <a:path w="44649" h="44650">
                <a:moveTo>
                  <a:pt x="0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35718" y="8930"/>
                </a:lnTo>
                <a:lnTo>
                  <a:pt x="35718" y="8930"/>
                </a:lnTo>
                <a:lnTo>
                  <a:pt x="44648" y="17860"/>
                </a:lnTo>
                <a:lnTo>
                  <a:pt x="35718" y="17860"/>
                </a:lnTo>
                <a:lnTo>
                  <a:pt x="35718" y="26789"/>
                </a:lnTo>
                <a:lnTo>
                  <a:pt x="35718" y="35719"/>
                </a:lnTo>
                <a:lnTo>
                  <a:pt x="35718" y="44649"/>
                </a:lnTo>
                <a:lnTo>
                  <a:pt x="35718" y="4464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206133" y="2000250"/>
            <a:ext cx="53579" cy="366118"/>
          </a:xfrm>
          <a:custGeom>
            <a:avLst/>
            <a:gdLst/>
            <a:ahLst/>
            <a:cxnLst/>
            <a:rect l="0" t="0" r="0" b="0"/>
            <a:pathLst>
              <a:path w="53579" h="366118">
                <a:moveTo>
                  <a:pt x="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17859" y="62508"/>
                </a:lnTo>
                <a:lnTo>
                  <a:pt x="26789" y="89297"/>
                </a:lnTo>
                <a:lnTo>
                  <a:pt x="35719" y="116086"/>
                </a:lnTo>
                <a:lnTo>
                  <a:pt x="35719" y="142875"/>
                </a:lnTo>
                <a:lnTo>
                  <a:pt x="44648" y="178594"/>
                </a:lnTo>
                <a:lnTo>
                  <a:pt x="44648" y="205383"/>
                </a:lnTo>
                <a:lnTo>
                  <a:pt x="53578" y="232172"/>
                </a:lnTo>
                <a:lnTo>
                  <a:pt x="53578" y="258961"/>
                </a:lnTo>
                <a:lnTo>
                  <a:pt x="53578" y="285750"/>
                </a:lnTo>
                <a:lnTo>
                  <a:pt x="53578" y="312539"/>
                </a:lnTo>
                <a:lnTo>
                  <a:pt x="53578" y="330398"/>
                </a:lnTo>
                <a:lnTo>
                  <a:pt x="53578" y="348258"/>
                </a:lnTo>
                <a:lnTo>
                  <a:pt x="53578" y="357187"/>
                </a:lnTo>
                <a:lnTo>
                  <a:pt x="44648" y="366117"/>
                </a:lnTo>
                <a:lnTo>
                  <a:pt x="44648" y="366117"/>
                </a:lnTo>
                <a:lnTo>
                  <a:pt x="44648" y="36611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232922" y="1991320"/>
            <a:ext cx="151806" cy="142876"/>
          </a:xfrm>
          <a:custGeom>
            <a:avLst/>
            <a:gdLst/>
            <a:ahLst/>
            <a:cxnLst/>
            <a:rect l="0" t="0" r="0" b="0"/>
            <a:pathLst>
              <a:path w="151806" h="142876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53578" y="8930"/>
                </a:lnTo>
                <a:lnTo>
                  <a:pt x="80367" y="17859"/>
                </a:lnTo>
                <a:lnTo>
                  <a:pt x="107156" y="26789"/>
                </a:lnTo>
                <a:lnTo>
                  <a:pt x="125016" y="35719"/>
                </a:lnTo>
                <a:lnTo>
                  <a:pt x="142875" y="44649"/>
                </a:lnTo>
                <a:lnTo>
                  <a:pt x="151805" y="62508"/>
                </a:lnTo>
                <a:lnTo>
                  <a:pt x="151805" y="71438"/>
                </a:lnTo>
                <a:lnTo>
                  <a:pt x="142875" y="89297"/>
                </a:lnTo>
                <a:lnTo>
                  <a:pt x="133945" y="98227"/>
                </a:lnTo>
                <a:lnTo>
                  <a:pt x="116086" y="116086"/>
                </a:lnTo>
                <a:lnTo>
                  <a:pt x="89297" y="125016"/>
                </a:lnTo>
                <a:lnTo>
                  <a:pt x="71437" y="133945"/>
                </a:lnTo>
                <a:lnTo>
                  <a:pt x="53578" y="142875"/>
                </a:lnTo>
                <a:lnTo>
                  <a:pt x="35719" y="142875"/>
                </a:lnTo>
                <a:lnTo>
                  <a:pt x="35719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366867" y="1964531"/>
            <a:ext cx="187525" cy="357189"/>
          </a:xfrm>
          <a:custGeom>
            <a:avLst/>
            <a:gdLst/>
            <a:ahLst/>
            <a:cxnLst/>
            <a:rect l="0" t="0" r="0" b="0"/>
            <a:pathLst>
              <a:path w="187525" h="357189">
                <a:moveTo>
                  <a:pt x="160735" y="8930"/>
                </a:moveTo>
                <a:lnTo>
                  <a:pt x="160735" y="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8930"/>
                </a:lnTo>
                <a:lnTo>
                  <a:pt x="107156" y="17859"/>
                </a:lnTo>
                <a:lnTo>
                  <a:pt x="80367" y="26789"/>
                </a:lnTo>
                <a:lnTo>
                  <a:pt x="53578" y="35719"/>
                </a:lnTo>
                <a:lnTo>
                  <a:pt x="26789" y="44648"/>
                </a:lnTo>
                <a:lnTo>
                  <a:pt x="17860" y="62508"/>
                </a:lnTo>
                <a:lnTo>
                  <a:pt x="8930" y="71438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30" y="89297"/>
                </a:lnTo>
                <a:lnTo>
                  <a:pt x="26789" y="80367"/>
                </a:lnTo>
                <a:lnTo>
                  <a:pt x="53578" y="71438"/>
                </a:lnTo>
                <a:lnTo>
                  <a:pt x="71438" y="71438"/>
                </a:lnTo>
                <a:lnTo>
                  <a:pt x="98227" y="62508"/>
                </a:lnTo>
                <a:lnTo>
                  <a:pt x="116086" y="53578"/>
                </a:lnTo>
                <a:lnTo>
                  <a:pt x="133946" y="53578"/>
                </a:lnTo>
                <a:lnTo>
                  <a:pt x="151805" y="44648"/>
                </a:lnTo>
                <a:lnTo>
                  <a:pt x="160735" y="44648"/>
                </a:lnTo>
                <a:lnTo>
                  <a:pt x="169664" y="53578"/>
                </a:lnTo>
                <a:lnTo>
                  <a:pt x="169664" y="53578"/>
                </a:lnTo>
                <a:lnTo>
                  <a:pt x="169664" y="71438"/>
                </a:lnTo>
                <a:lnTo>
                  <a:pt x="169664" y="80367"/>
                </a:lnTo>
                <a:lnTo>
                  <a:pt x="169664" y="98227"/>
                </a:lnTo>
                <a:lnTo>
                  <a:pt x="169664" y="116086"/>
                </a:lnTo>
                <a:lnTo>
                  <a:pt x="169664" y="142875"/>
                </a:lnTo>
                <a:lnTo>
                  <a:pt x="178594" y="169664"/>
                </a:lnTo>
                <a:lnTo>
                  <a:pt x="178594" y="196453"/>
                </a:lnTo>
                <a:lnTo>
                  <a:pt x="187524" y="223242"/>
                </a:lnTo>
                <a:lnTo>
                  <a:pt x="187524" y="250031"/>
                </a:lnTo>
                <a:lnTo>
                  <a:pt x="187524" y="267891"/>
                </a:lnTo>
                <a:lnTo>
                  <a:pt x="178594" y="294680"/>
                </a:lnTo>
                <a:lnTo>
                  <a:pt x="169664" y="312539"/>
                </a:lnTo>
                <a:lnTo>
                  <a:pt x="151805" y="330398"/>
                </a:lnTo>
                <a:lnTo>
                  <a:pt x="133946" y="339328"/>
                </a:lnTo>
                <a:lnTo>
                  <a:pt x="116086" y="348258"/>
                </a:lnTo>
                <a:lnTo>
                  <a:pt x="89297" y="357188"/>
                </a:lnTo>
                <a:lnTo>
                  <a:pt x="71438" y="357188"/>
                </a:lnTo>
                <a:lnTo>
                  <a:pt x="62508" y="357188"/>
                </a:lnTo>
                <a:lnTo>
                  <a:pt x="53578" y="357188"/>
                </a:lnTo>
                <a:lnTo>
                  <a:pt x="53578" y="35718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741914" y="1982390"/>
            <a:ext cx="160735" cy="232173"/>
          </a:xfrm>
          <a:custGeom>
            <a:avLst/>
            <a:gdLst/>
            <a:ahLst/>
            <a:cxnLst/>
            <a:rect l="0" t="0" r="0" b="0"/>
            <a:pathLst>
              <a:path w="160735" h="232173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62508" y="17860"/>
                </a:lnTo>
                <a:lnTo>
                  <a:pt x="89297" y="26789"/>
                </a:lnTo>
                <a:lnTo>
                  <a:pt x="107156" y="35719"/>
                </a:lnTo>
                <a:lnTo>
                  <a:pt x="125016" y="53579"/>
                </a:lnTo>
                <a:lnTo>
                  <a:pt x="133945" y="71438"/>
                </a:lnTo>
                <a:lnTo>
                  <a:pt x="133945" y="89297"/>
                </a:lnTo>
                <a:lnTo>
                  <a:pt x="125016" y="107157"/>
                </a:lnTo>
                <a:lnTo>
                  <a:pt x="116086" y="125016"/>
                </a:lnTo>
                <a:lnTo>
                  <a:pt x="98227" y="142875"/>
                </a:lnTo>
                <a:lnTo>
                  <a:pt x="71438" y="160735"/>
                </a:lnTo>
                <a:lnTo>
                  <a:pt x="53578" y="187524"/>
                </a:lnTo>
                <a:lnTo>
                  <a:pt x="26789" y="196454"/>
                </a:lnTo>
                <a:lnTo>
                  <a:pt x="8930" y="214313"/>
                </a:lnTo>
                <a:lnTo>
                  <a:pt x="0" y="223243"/>
                </a:lnTo>
                <a:lnTo>
                  <a:pt x="0" y="232172"/>
                </a:lnTo>
                <a:lnTo>
                  <a:pt x="0" y="232172"/>
                </a:lnTo>
                <a:lnTo>
                  <a:pt x="8930" y="232172"/>
                </a:lnTo>
                <a:lnTo>
                  <a:pt x="26789" y="232172"/>
                </a:lnTo>
                <a:lnTo>
                  <a:pt x="62508" y="232172"/>
                </a:lnTo>
                <a:lnTo>
                  <a:pt x="89297" y="223243"/>
                </a:lnTo>
                <a:lnTo>
                  <a:pt x="125016" y="223243"/>
                </a:lnTo>
                <a:lnTo>
                  <a:pt x="142875" y="223243"/>
                </a:lnTo>
                <a:lnTo>
                  <a:pt x="160734" y="223243"/>
                </a:lnTo>
                <a:lnTo>
                  <a:pt x="160734" y="22324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991945" y="1991320"/>
            <a:ext cx="133947" cy="232173"/>
          </a:xfrm>
          <a:custGeom>
            <a:avLst/>
            <a:gdLst/>
            <a:ahLst/>
            <a:cxnLst/>
            <a:rect l="0" t="0" r="0" b="0"/>
            <a:pathLst>
              <a:path w="133947" h="232173">
                <a:moveTo>
                  <a:pt x="98227" y="0"/>
                </a:moveTo>
                <a:lnTo>
                  <a:pt x="89297" y="0"/>
                </a:lnTo>
                <a:lnTo>
                  <a:pt x="80368" y="0"/>
                </a:lnTo>
                <a:lnTo>
                  <a:pt x="71438" y="0"/>
                </a:lnTo>
                <a:lnTo>
                  <a:pt x="53578" y="8930"/>
                </a:lnTo>
                <a:lnTo>
                  <a:pt x="35719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0" y="62508"/>
                </a:lnTo>
                <a:lnTo>
                  <a:pt x="8930" y="71438"/>
                </a:lnTo>
                <a:lnTo>
                  <a:pt x="26789" y="80367"/>
                </a:lnTo>
                <a:lnTo>
                  <a:pt x="44649" y="98227"/>
                </a:lnTo>
                <a:lnTo>
                  <a:pt x="71438" y="107156"/>
                </a:lnTo>
                <a:lnTo>
                  <a:pt x="89297" y="125016"/>
                </a:lnTo>
                <a:lnTo>
                  <a:pt x="107157" y="142875"/>
                </a:lnTo>
                <a:lnTo>
                  <a:pt x="116086" y="151805"/>
                </a:lnTo>
                <a:lnTo>
                  <a:pt x="116086" y="169664"/>
                </a:lnTo>
                <a:lnTo>
                  <a:pt x="116086" y="187524"/>
                </a:lnTo>
                <a:lnTo>
                  <a:pt x="107157" y="196453"/>
                </a:lnTo>
                <a:lnTo>
                  <a:pt x="98227" y="205383"/>
                </a:lnTo>
                <a:lnTo>
                  <a:pt x="89297" y="223242"/>
                </a:lnTo>
                <a:lnTo>
                  <a:pt x="71438" y="223242"/>
                </a:lnTo>
                <a:lnTo>
                  <a:pt x="53578" y="232172"/>
                </a:lnTo>
                <a:lnTo>
                  <a:pt x="35719" y="232172"/>
                </a:lnTo>
                <a:lnTo>
                  <a:pt x="26789" y="232172"/>
                </a:lnTo>
                <a:lnTo>
                  <a:pt x="17860" y="232172"/>
                </a:lnTo>
                <a:lnTo>
                  <a:pt x="17860" y="223242"/>
                </a:lnTo>
                <a:lnTo>
                  <a:pt x="17860" y="214313"/>
                </a:lnTo>
                <a:lnTo>
                  <a:pt x="17860" y="205383"/>
                </a:lnTo>
                <a:lnTo>
                  <a:pt x="26789" y="196453"/>
                </a:lnTo>
                <a:lnTo>
                  <a:pt x="44649" y="187524"/>
                </a:lnTo>
                <a:lnTo>
                  <a:pt x="53578" y="169664"/>
                </a:lnTo>
                <a:lnTo>
                  <a:pt x="71438" y="151805"/>
                </a:lnTo>
                <a:lnTo>
                  <a:pt x="89297" y="133945"/>
                </a:lnTo>
                <a:lnTo>
                  <a:pt x="107157" y="125016"/>
                </a:lnTo>
                <a:lnTo>
                  <a:pt x="116086" y="107156"/>
                </a:lnTo>
                <a:lnTo>
                  <a:pt x="125016" y="89297"/>
                </a:lnTo>
                <a:lnTo>
                  <a:pt x="133946" y="80367"/>
                </a:lnTo>
                <a:lnTo>
                  <a:pt x="133946" y="71438"/>
                </a:lnTo>
                <a:lnTo>
                  <a:pt x="133946" y="71438"/>
                </a:lnTo>
                <a:lnTo>
                  <a:pt x="133946" y="62508"/>
                </a:lnTo>
                <a:lnTo>
                  <a:pt x="133946" y="62508"/>
                </a:lnTo>
                <a:lnTo>
                  <a:pt x="125016" y="62508"/>
                </a:lnTo>
                <a:lnTo>
                  <a:pt x="125016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492008" y="1964531"/>
            <a:ext cx="17860" cy="267892"/>
          </a:xfrm>
          <a:custGeom>
            <a:avLst/>
            <a:gdLst/>
            <a:ahLst/>
            <a:cxnLst/>
            <a:rect l="0" t="0" r="0" b="0"/>
            <a:pathLst>
              <a:path w="17860" h="267892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8930" y="205383"/>
                </a:lnTo>
                <a:lnTo>
                  <a:pt x="8930" y="232172"/>
                </a:lnTo>
                <a:lnTo>
                  <a:pt x="17859" y="250031"/>
                </a:lnTo>
                <a:lnTo>
                  <a:pt x="17859" y="258961"/>
                </a:lnTo>
                <a:lnTo>
                  <a:pt x="17859" y="267891"/>
                </a:lnTo>
                <a:lnTo>
                  <a:pt x="17859" y="267891"/>
                </a:lnTo>
                <a:lnTo>
                  <a:pt x="17859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411641" y="1937742"/>
            <a:ext cx="160735" cy="8931"/>
          </a:xfrm>
          <a:custGeom>
            <a:avLst/>
            <a:gdLst/>
            <a:ahLst/>
            <a:cxnLst/>
            <a:rect l="0" t="0" r="0" b="0"/>
            <a:pathLst>
              <a:path w="160735" h="8931">
                <a:moveTo>
                  <a:pt x="8929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44648" y="8930"/>
                </a:lnTo>
                <a:lnTo>
                  <a:pt x="71437" y="8930"/>
                </a:lnTo>
                <a:lnTo>
                  <a:pt x="107156" y="8930"/>
                </a:lnTo>
                <a:lnTo>
                  <a:pt x="133945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518797" y="2027039"/>
            <a:ext cx="142876" cy="17860"/>
          </a:xfrm>
          <a:custGeom>
            <a:avLst/>
            <a:gdLst/>
            <a:ahLst/>
            <a:cxnLst/>
            <a:rect l="0" t="0" r="0" b="0"/>
            <a:pathLst>
              <a:path w="142876" h="17860">
                <a:moveTo>
                  <a:pt x="0" y="8930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26789" y="8930"/>
                </a:lnTo>
                <a:lnTo>
                  <a:pt x="44648" y="8930"/>
                </a:lnTo>
                <a:lnTo>
                  <a:pt x="71437" y="0"/>
                </a:lnTo>
                <a:lnTo>
                  <a:pt x="89297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697391" y="2062758"/>
            <a:ext cx="35719" cy="151805"/>
          </a:xfrm>
          <a:custGeom>
            <a:avLst/>
            <a:gdLst/>
            <a:ahLst/>
            <a:cxnLst/>
            <a:rect l="0" t="0" r="0" b="0"/>
            <a:pathLst>
              <a:path w="35719" h="151805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29" y="26789"/>
                </a:lnTo>
                <a:lnTo>
                  <a:pt x="8929" y="44648"/>
                </a:lnTo>
                <a:lnTo>
                  <a:pt x="17859" y="53578"/>
                </a:lnTo>
                <a:lnTo>
                  <a:pt x="26789" y="80367"/>
                </a:lnTo>
                <a:lnTo>
                  <a:pt x="26789" y="98226"/>
                </a:lnTo>
                <a:lnTo>
                  <a:pt x="26789" y="116086"/>
                </a:lnTo>
                <a:lnTo>
                  <a:pt x="26789" y="133945"/>
                </a:lnTo>
                <a:lnTo>
                  <a:pt x="35718" y="151804"/>
                </a:lnTo>
                <a:lnTo>
                  <a:pt x="35718" y="151804"/>
                </a:lnTo>
                <a:lnTo>
                  <a:pt x="35718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652742" y="194667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742039" y="2035969"/>
            <a:ext cx="187525" cy="312540"/>
          </a:xfrm>
          <a:custGeom>
            <a:avLst/>
            <a:gdLst/>
            <a:ahLst/>
            <a:cxnLst/>
            <a:rect l="0" t="0" r="0" b="0"/>
            <a:pathLst>
              <a:path w="187525" h="312540">
                <a:moveTo>
                  <a:pt x="116086" y="44648"/>
                </a:moveTo>
                <a:lnTo>
                  <a:pt x="116086" y="35718"/>
                </a:lnTo>
                <a:lnTo>
                  <a:pt x="107156" y="35718"/>
                </a:lnTo>
                <a:lnTo>
                  <a:pt x="107156" y="26789"/>
                </a:lnTo>
                <a:lnTo>
                  <a:pt x="107156" y="26789"/>
                </a:lnTo>
                <a:lnTo>
                  <a:pt x="98227" y="17859"/>
                </a:lnTo>
                <a:lnTo>
                  <a:pt x="98227" y="8929"/>
                </a:lnTo>
                <a:lnTo>
                  <a:pt x="89297" y="8929"/>
                </a:lnTo>
                <a:lnTo>
                  <a:pt x="80367" y="0"/>
                </a:lnTo>
                <a:lnTo>
                  <a:pt x="80367" y="8929"/>
                </a:lnTo>
                <a:lnTo>
                  <a:pt x="71438" y="8929"/>
                </a:lnTo>
                <a:lnTo>
                  <a:pt x="71438" y="17859"/>
                </a:lnTo>
                <a:lnTo>
                  <a:pt x="53578" y="26789"/>
                </a:lnTo>
                <a:lnTo>
                  <a:pt x="44649" y="44648"/>
                </a:lnTo>
                <a:lnTo>
                  <a:pt x="26789" y="71437"/>
                </a:lnTo>
                <a:lnTo>
                  <a:pt x="17859" y="89296"/>
                </a:lnTo>
                <a:lnTo>
                  <a:pt x="8930" y="116085"/>
                </a:lnTo>
                <a:lnTo>
                  <a:pt x="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0" y="160734"/>
                </a:lnTo>
                <a:lnTo>
                  <a:pt x="8930" y="169664"/>
                </a:lnTo>
                <a:lnTo>
                  <a:pt x="8930" y="160734"/>
                </a:lnTo>
                <a:lnTo>
                  <a:pt x="17859" y="160734"/>
                </a:lnTo>
                <a:lnTo>
                  <a:pt x="26789" y="142875"/>
                </a:lnTo>
                <a:lnTo>
                  <a:pt x="44649" y="133945"/>
                </a:lnTo>
                <a:lnTo>
                  <a:pt x="53578" y="116085"/>
                </a:lnTo>
                <a:lnTo>
                  <a:pt x="62508" y="98226"/>
                </a:lnTo>
                <a:lnTo>
                  <a:pt x="71438" y="89296"/>
                </a:lnTo>
                <a:lnTo>
                  <a:pt x="80367" y="71437"/>
                </a:lnTo>
                <a:lnTo>
                  <a:pt x="89297" y="53578"/>
                </a:lnTo>
                <a:lnTo>
                  <a:pt x="98227" y="44648"/>
                </a:lnTo>
                <a:lnTo>
                  <a:pt x="98227" y="35718"/>
                </a:lnTo>
                <a:lnTo>
                  <a:pt x="98227" y="35718"/>
                </a:lnTo>
                <a:lnTo>
                  <a:pt x="98227" y="35718"/>
                </a:lnTo>
                <a:lnTo>
                  <a:pt x="98227" y="35718"/>
                </a:lnTo>
                <a:lnTo>
                  <a:pt x="107156" y="44648"/>
                </a:lnTo>
                <a:lnTo>
                  <a:pt x="116086" y="53578"/>
                </a:lnTo>
                <a:lnTo>
                  <a:pt x="125016" y="62507"/>
                </a:lnTo>
                <a:lnTo>
                  <a:pt x="133945" y="71437"/>
                </a:lnTo>
                <a:lnTo>
                  <a:pt x="142875" y="89296"/>
                </a:lnTo>
                <a:lnTo>
                  <a:pt x="160734" y="107156"/>
                </a:lnTo>
                <a:lnTo>
                  <a:pt x="169664" y="133945"/>
                </a:lnTo>
                <a:lnTo>
                  <a:pt x="178594" y="160734"/>
                </a:lnTo>
                <a:lnTo>
                  <a:pt x="187524" y="178593"/>
                </a:lnTo>
                <a:lnTo>
                  <a:pt x="187524" y="205382"/>
                </a:lnTo>
                <a:lnTo>
                  <a:pt x="187524" y="223242"/>
                </a:lnTo>
                <a:lnTo>
                  <a:pt x="178594" y="250031"/>
                </a:lnTo>
                <a:lnTo>
                  <a:pt x="169664" y="267890"/>
                </a:lnTo>
                <a:lnTo>
                  <a:pt x="160734" y="285750"/>
                </a:lnTo>
                <a:lnTo>
                  <a:pt x="151805" y="294679"/>
                </a:lnTo>
                <a:lnTo>
                  <a:pt x="125016" y="303609"/>
                </a:lnTo>
                <a:lnTo>
                  <a:pt x="107156" y="312539"/>
                </a:lnTo>
                <a:lnTo>
                  <a:pt x="89297" y="312539"/>
                </a:lnTo>
                <a:lnTo>
                  <a:pt x="71438" y="312539"/>
                </a:lnTo>
                <a:lnTo>
                  <a:pt x="44649" y="312539"/>
                </a:lnTo>
                <a:lnTo>
                  <a:pt x="35719" y="303609"/>
                </a:lnTo>
                <a:lnTo>
                  <a:pt x="17859" y="303609"/>
                </a:lnTo>
                <a:lnTo>
                  <a:pt x="17859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697391" y="1964531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8929" y="0"/>
                </a:move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983141" y="2152054"/>
            <a:ext cx="1" cy="17861"/>
          </a:xfrm>
          <a:custGeom>
            <a:avLst/>
            <a:gdLst/>
            <a:ahLst/>
            <a:cxnLst/>
            <a:rect l="0" t="0" r="0" b="0"/>
            <a:pathLst>
              <a:path w="1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188523" y="1884164"/>
            <a:ext cx="80368" cy="312540"/>
          </a:xfrm>
          <a:custGeom>
            <a:avLst/>
            <a:gdLst/>
            <a:ahLst/>
            <a:cxnLst/>
            <a:rect l="0" t="0" r="0" b="0"/>
            <a:pathLst>
              <a:path w="80368" h="31254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17859" y="53578"/>
                </a:lnTo>
                <a:lnTo>
                  <a:pt x="26789" y="71437"/>
                </a:lnTo>
                <a:lnTo>
                  <a:pt x="35718" y="98226"/>
                </a:lnTo>
                <a:lnTo>
                  <a:pt x="44648" y="125015"/>
                </a:lnTo>
                <a:lnTo>
                  <a:pt x="44648" y="142875"/>
                </a:lnTo>
                <a:lnTo>
                  <a:pt x="53578" y="169664"/>
                </a:lnTo>
                <a:lnTo>
                  <a:pt x="62507" y="196453"/>
                </a:lnTo>
                <a:lnTo>
                  <a:pt x="62507" y="214312"/>
                </a:lnTo>
                <a:lnTo>
                  <a:pt x="71437" y="241101"/>
                </a:lnTo>
                <a:lnTo>
                  <a:pt x="71437" y="258961"/>
                </a:lnTo>
                <a:lnTo>
                  <a:pt x="71437" y="276820"/>
                </a:lnTo>
                <a:lnTo>
                  <a:pt x="71437" y="285750"/>
                </a:lnTo>
                <a:lnTo>
                  <a:pt x="80367" y="303609"/>
                </a:lnTo>
                <a:lnTo>
                  <a:pt x="80367" y="312539"/>
                </a:lnTo>
                <a:lnTo>
                  <a:pt x="80367" y="312539"/>
                </a:lnTo>
                <a:lnTo>
                  <a:pt x="80367" y="312539"/>
                </a:lnTo>
                <a:lnTo>
                  <a:pt x="80367" y="312539"/>
                </a:lnTo>
                <a:lnTo>
                  <a:pt x="80367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367116" y="2107406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527851" y="1848445"/>
            <a:ext cx="17860" cy="303610"/>
          </a:xfrm>
          <a:custGeom>
            <a:avLst/>
            <a:gdLst/>
            <a:ahLst/>
            <a:cxnLst/>
            <a:rect l="0" t="0" r="0" b="0"/>
            <a:pathLst>
              <a:path w="17860" h="303610">
                <a:moveTo>
                  <a:pt x="8929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0" y="178594"/>
                </a:lnTo>
                <a:lnTo>
                  <a:pt x="8929" y="196453"/>
                </a:lnTo>
                <a:lnTo>
                  <a:pt x="8929" y="214313"/>
                </a:lnTo>
                <a:lnTo>
                  <a:pt x="17859" y="241102"/>
                </a:lnTo>
                <a:lnTo>
                  <a:pt x="17859" y="258961"/>
                </a:lnTo>
                <a:lnTo>
                  <a:pt x="17859" y="276820"/>
                </a:lnTo>
                <a:lnTo>
                  <a:pt x="17859" y="285750"/>
                </a:lnTo>
                <a:lnTo>
                  <a:pt x="17859" y="294680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652866" y="1803797"/>
            <a:ext cx="107158" cy="285751"/>
          </a:xfrm>
          <a:custGeom>
            <a:avLst/>
            <a:gdLst/>
            <a:ahLst/>
            <a:cxnLst/>
            <a:rect l="0" t="0" r="0" b="0"/>
            <a:pathLst>
              <a:path w="107158" h="285751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8929"/>
                </a:lnTo>
                <a:lnTo>
                  <a:pt x="44649" y="26789"/>
                </a:lnTo>
                <a:lnTo>
                  <a:pt x="26789" y="44648"/>
                </a:lnTo>
                <a:lnTo>
                  <a:pt x="1786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116086"/>
                </a:lnTo>
                <a:lnTo>
                  <a:pt x="26789" y="125015"/>
                </a:lnTo>
                <a:lnTo>
                  <a:pt x="35719" y="133945"/>
                </a:lnTo>
                <a:lnTo>
                  <a:pt x="53579" y="142875"/>
                </a:lnTo>
                <a:lnTo>
                  <a:pt x="80368" y="151804"/>
                </a:lnTo>
                <a:lnTo>
                  <a:pt x="89297" y="160734"/>
                </a:lnTo>
                <a:lnTo>
                  <a:pt x="98227" y="178593"/>
                </a:lnTo>
                <a:lnTo>
                  <a:pt x="107157" y="187523"/>
                </a:lnTo>
                <a:lnTo>
                  <a:pt x="107157" y="205382"/>
                </a:lnTo>
                <a:lnTo>
                  <a:pt x="98227" y="214312"/>
                </a:lnTo>
                <a:lnTo>
                  <a:pt x="89297" y="232172"/>
                </a:lnTo>
                <a:lnTo>
                  <a:pt x="71438" y="241101"/>
                </a:lnTo>
                <a:lnTo>
                  <a:pt x="53579" y="258961"/>
                </a:lnTo>
                <a:lnTo>
                  <a:pt x="35719" y="267890"/>
                </a:lnTo>
                <a:lnTo>
                  <a:pt x="17860" y="276820"/>
                </a:lnTo>
                <a:lnTo>
                  <a:pt x="893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670726" y="1750219"/>
            <a:ext cx="160735" cy="26790"/>
          </a:xfrm>
          <a:custGeom>
            <a:avLst/>
            <a:gdLst/>
            <a:ahLst/>
            <a:cxnLst/>
            <a:rect l="0" t="0" r="0" b="0"/>
            <a:pathLst>
              <a:path w="160735" h="26790">
                <a:moveTo>
                  <a:pt x="0" y="26789"/>
                </a:move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8929"/>
                </a:lnTo>
                <a:lnTo>
                  <a:pt x="35719" y="8929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116086" y="0"/>
                </a:lnTo>
                <a:lnTo>
                  <a:pt x="133945" y="0"/>
                </a:lnTo>
                <a:lnTo>
                  <a:pt x="151804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6433" y="3429000"/>
            <a:ext cx="410767" cy="276821"/>
          </a:xfrm>
          <a:custGeom>
            <a:avLst/>
            <a:gdLst/>
            <a:ahLst/>
            <a:cxnLst/>
            <a:rect l="0" t="0" r="0" b="0"/>
            <a:pathLst>
              <a:path w="410767" h="276821">
                <a:moveTo>
                  <a:pt x="98227" y="258961"/>
                </a:moveTo>
                <a:lnTo>
                  <a:pt x="98227" y="258961"/>
                </a:lnTo>
                <a:lnTo>
                  <a:pt x="98227" y="258961"/>
                </a:lnTo>
                <a:lnTo>
                  <a:pt x="98227" y="258961"/>
                </a:lnTo>
                <a:lnTo>
                  <a:pt x="98227" y="250031"/>
                </a:lnTo>
                <a:lnTo>
                  <a:pt x="107157" y="250031"/>
                </a:lnTo>
                <a:lnTo>
                  <a:pt x="107157" y="250031"/>
                </a:lnTo>
                <a:lnTo>
                  <a:pt x="116086" y="241101"/>
                </a:lnTo>
                <a:lnTo>
                  <a:pt x="116086" y="232172"/>
                </a:lnTo>
                <a:lnTo>
                  <a:pt x="125016" y="223242"/>
                </a:lnTo>
                <a:lnTo>
                  <a:pt x="133946" y="205383"/>
                </a:lnTo>
                <a:lnTo>
                  <a:pt x="142875" y="196453"/>
                </a:lnTo>
                <a:lnTo>
                  <a:pt x="142875" y="178594"/>
                </a:lnTo>
                <a:lnTo>
                  <a:pt x="151805" y="160734"/>
                </a:lnTo>
                <a:lnTo>
                  <a:pt x="160735" y="142875"/>
                </a:lnTo>
                <a:lnTo>
                  <a:pt x="160735" y="125015"/>
                </a:lnTo>
                <a:lnTo>
                  <a:pt x="169665" y="107156"/>
                </a:lnTo>
                <a:lnTo>
                  <a:pt x="169665" y="89297"/>
                </a:lnTo>
                <a:lnTo>
                  <a:pt x="178594" y="80367"/>
                </a:lnTo>
                <a:lnTo>
                  <a:pt x="187524" y="62508"/>
                </a:lnTo>
                <a:lnTo>
                  <a:pt x="187524" y="44648"/>
                </a:lnTo>
                <a:lnTo>
                  <a:pt x="196454" y="35719"/>
                </a:lnTo>
                <a:lnTo>
                  <a:pt x="196454" y="17859"/>
                </a:lnTo>
                <a:lnTo>
                  <a:pt x="205383" y="8929"/>
                </a:lnTo>
                <a:lnTo>
                  <a:pt x="205383" y="8929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8929"/>
                </a:lnTo>
                <a:lnTo>
                  <a:pt x="214313" y="8929"/>
                </a:lnTo>
                <a:lnTo>
                  <a:pt x="214313" y="26789"/>
                </a:lnTo>
                <a:lnTo>
                  <a:pt x="214313" y="35719"/>
                </a:lnTo>
                <a:lnTo>
                  <a:pt x="223243" y="44648"/>
                </a:lnTo>
                <a:lnTo>
                  <a:pt x="223243" y="62508"/>
                </a:lnTo>
                <a:lnTo>
                  <a:pt x="232172" y="80367"/>
                </a:lnTo>
                <a:lnTo>
                  <a:pt x="241102" y="98226"/>
                </a:lnTo>
                <a:lnTo>
                  <a:pt x="250032" y="116086"/>
                </a:lnTo>
                <a:lnTo>
                  <a:pt x="258961" y="133945"/>
                </a:lnTo>
                <a:lnTo>
                  <a:pt x="267891" y="151804"/>
                </a:lnTo>
                <a:lnTo>
                  <a:pt x="276821" y="169664"/>
                </a:lnTo>
                <a:lnTo>
                  <a:pt x="276821" y="187523"/>
                </a:lnTo>
                <a:lnTo>
                  <a:pt x="294680" y="205383"/>
                </a:lnTo>
                <a:lnTo>
                  <a:pt x="294680" y="214312"/>
                </a:lnTo>
                <a:lnTo>
                  <a:pt x="303610" y="223242"/>
                </a:lnTo>
                <a:lnTo>
                  <a:pt x="312540" y="232172"/>
                </a:lnTo>
                <a:lnTo>
                  <a:pt x="312540" y="241101"/>
                </a:lnTo>
                <a:lnTo>
                  <a:pt x="312540" y="250031"/>
                </a:lnTo>
                <a:lnTo>
                  <a:pt x="312540" y="250031"/>
                </a:lnTo>
                <a:lnTo>
                  <a:pt x="321469" y="250031"/>
                </a:lnTo>
                <a:lnTo>
                  <a:pt x="321469" y="250031"/>
                </a:lnTo>
                <a:lnTo>
                  <a:pt x="321469" y="250031"/>
                </a:lnTo>
                <a:lnTo>
                  <a:pt x="312540" y="241101"/>
                </a:lnTo>
                <a:lnTo>
                  <a:pt x="312540" y="241101"/>
                </a:lnTo>
                <a:lnTo>
                  <a:pt x="303610" y="232172"/>
                </a:lnTo>
                <a:lnTo>
                  <a:pt x="294680" y="223242"/>
                </a:lnTo>
                <a:lnTo>
                  <a:pt x="285750" y="214312"/>
                </a:lnTo>
                <a:lnTo>
                  <a:pt x="276821" y="205383"/>
                </a:lnTo>
                <a:lnTo>
                  <a:pt x="258961" y="205383"/>
                </a:lnTo>
                <a:lnTo>
                  <a:pt x="241102" y="196453"/>
                </a:lnTo>
                <a:lnTo>
                  <a:pt x="223243" y="187523"/>
                </a:lnTo>
                <a:lnTo>
                  <a:pt x="196454" y="178594"/>
                </a:lnTo>
                <a:lnTo>
                  <a:pt x="178594" y="169664"/>
                </a:lnTo>
                <a:lnTo>
                  <a:pt x="151805" y="160734"/>
                </a:lnTo>
                <a:lnTo>
                  <a:pt x="125016" y="160734"/>
                </a:lnTo>
                <a:lnTo>
                  <a:pt x="98227" y="151804"/>
                </a:lnTo>
                <a:lnTo>
                  <a:pt x="71438" y="151804"/>
                </a:lnTo>
                <a:lnTo>
                  <a:pt x="53579" y="142875"/>
                </a:lnTo>
                <a:lnTo>
                  <a:pt x="35719" y="142875"/>
                </a:lnTo>
                <a:lnTo>
                  <a:pt x="17860" y="142875"/>
                </a:lnTo>
                <a:lnTo>
                  <a:pt x="893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25015"/>
                </a:lnTo>
                <a:lnTo>
                  <a:pt x="0" y="116086"/>
                </a:lnTo>
                <a:lnTo>
                  <a:pt x="8930" y="116086"/>
                </a:lnTo>
                <a:lnTo>
                  <a:pt x="26790" y="107156"/>
                </a:lnTo>
                <a:lnTo>
                  <a:pt x="44649" y="98226"/>
                </a:lnTo>
                <a:lnTo>
                  <a:pt x="62508" y="89297"/>
                </a:lnTo>
                <a:lnTo>
                  <a:pt x="89297" y="89297"/>
                </a:lnTo>
                <a:lnTo>
                  <a:pt x="116086" y="80367"/>
                </a:lnTo>
                <a:lnTo>
                  <a:pt x="142875" y="71437"/>
                </a:lnTo>
                <a:lnTo>
                  <a:pt x="169665" y="62508"/>
                </a:lnTo>
                <a:lnTo>
                  <a:pt x="196454" y="53578"/>
                </a:lnTo>
                <a:lnTo>
                  <a:pt x="232172" y="44648"/>
                </a:lnTo>
                <a:lnTo>
                  <a:pt x="250032" y="35719"/>
                </a:lnTo>
                <a:lnTo>
                  <a:pt x="276821" y="26789"/>
                </a:lnTo>
                <a:lnTo>
                  <a:pt x="303610" y="26789"/>
                </a:lnTo>
                <a:lnTo>
                  <a:pt x="330399" y="17859"/>
                </a:lnTo>
                <a:lnTo>
                  <a:pt x="348258" y="17859"/>
                </a:lnTo>
                <a:lnTo>
                  <a:pt x="366118" y="8929"/>
                </a:lnTo>
                <a:lnTo>
                  <a:pt x="383977" y="8929"/>
                </a:lnTo>
                <a:lnTo>
                  <a:pt x="392907" y="8929"/>
                </a:lnTo>
                <a:lnTo>
                  <a:pt x="401836" y="8929"/>
                </a:lnTo>
                <a:lnTo>
                  <a:pt x="410766" y="17859"/>
                </a:lnTo>
                <a:lnTo>
                  <a:pt x="410766" y="17859"/>
                </a:lnTo>
                <a:lnTo>
                  <a:pt x="410766" y="26789"/>
                </a:lnTo>
                <a:lnTo>
                  <a:pt x="410766" y="35719"/>
                </a:lnTo>
                <a:lnTo>
                  <a:pt x="401836" y="35719"/>
                </a:lnTo>
                <a:lnTo>
                  <a:pt x="392907" y="44648"/>
                </a:lnTo>
                <a:lnTo>
                  <a:pt x="383977" y="53578"/>
                </a:lnTo>
                <a:lnTo>
                  <a:pt x="366118" y="71437"/>
                </a:lnTo>
                <a:lnTo>
                  <a:pt x="348258" y="80367"/>
                </a:lnTo>
                <a:lnTo>
                  <a:pt x="330399" y="98226"/>
                </a:lnTo>
                <a:lnTo>
                  <a:pt x="312540" y="116086"/>
                </a:lnTo>
                <a:lnTo>
                  <a:pt x="285750" y="125015"/>
                </a:lnTo>
                <a:lnTo>
                  <a:pt x="267891" y="142875"/>
                </a:lnTo>
                <a:lnTo>
                  <a:pt x="250032" y="160734"/>
                </a:lnTo>
                <a:lnTo>
                  <a:pt x="223243" y="169664"/>
                </a:lnTo>
                <a:lnTo>
                  <a:pt x="205383" y="187523"/>
                </a:lnTo>
                <a:lnTo>
                  <a:pt x="178594" y="205383"/>
                </a:lnTo>
                <a:lnTo>
                  <a:pt x="160735" y="223242"/>
                </a:lnTo>
                <a:lnTo>
                  <a:pt x="142875" y="232172"/>
                </a:lnTo>
                <a:lnTo>
                  <a:pt x="125016" y="241101"/>
                </a:lnTo>
                <a:lnTo>
                  <a:pt x="116086" y="250031"/>
                </a:lnTo>
                <a:lnTo>
                  <a:pt x="107157" y="258961"/>
                </a:lnTo>
                <a:lnTo>
                  <a:pt x="89297" y="258961"/>
                </a:lnTo>
                <a:lnTo>
                  <a:pt x="80368" y="267890"/>
                </a:lnTo>
                <a:lnTo>
                  <a:pt x="71438" y="267890"/>
                </a:lnTo>
                <a:lnTo>
                  <a:pt x="71438" y="267890"/>
                </a:lnTo>
                <a:lnTo>
                  <a:pt x="62508" y="276820"/>
                </a:lnTo>
                <a:lnTo>
                  <a:pt x="62508" y="276820"/>
                </a:lnTo>
                <a:lnTo>
                  <a:pt x="53579" y="276820"/>
                </a:lnTo>
                <a:lnTo>
                  <a:pt x="53579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Structure of the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Atom:</a:t>
            </a:r>
            <a:r>
              <a:rPr lang="en-US" dirty="0" smtClean="0"/>
              <a:t>  the smallest particle of an element that keeps the properties of the element.</a:t>
            </a:r>
          </a:p>
          <a:p>
            <a:endParaRPr lang="en-US" dirty="0" smtClean="0"/>
          </a:p>
          <a:p>
            <a:r>
              <a:rPr lang="en-US" dirty="0" smtClean="0"/>
              <a:t>All atoms are made up of three kinds of smaller particles called </a:t>
            </a:r>
            <a:r>
              <a:rPr lang="en-US" b="1" dirty="0" smtClean="0"/>
              <a:t>subatomic particles</a:t>
            </a:r>
            <a:r>
              <a:rPr lang="en-US" dirty="0" smtClean="0"/>
              <a:t>, </a:t>
            </a:r>
            <a:r>
              <a:rPr lang="en-US" b="1" dirty="0" smtClean="0"/>
              <a:t>protons, electrons </a:t>
            </a:r>
            <a:r>
              <a:rPr lang="en-US" dirty="0" smtClean="0"/>
              <a:t>and </a:t>
            </a:r>
            <a:r>
              <a:rPr lang="en-US" b="1" dirty="0" smtClean="0"/>
              <a:t>neutrons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Subatomic particles are too small to see and our understanding of the atom is based on physical and chemical experiments</a:t>
            </a:r>
          </a:p>
          <a:p>
            <a:endParaRPr lang="en-US" dirty="0" smtClean="0"/>
          </a:p>
          <a:p>
            <a:r>
              <a:rPr lang="en-US" dirty="0" smtClean="0"/>
              <a:t>If an atom was the size of a football field then the nucleus would be a grain of sand in the center of the field.</a:t>
            </a:r>
          </a:p>
          <a:p>
            <a:endParaRPr lang="en-US" dirty="0" smtClean="0"/>
          </a:p>
          <a:p>
            <a:r>
              <a:rPr lang="en-US" b="1" dirty="0" smtClean="0"/>
              <a:t>Nucleus:</a:t>
            </a:r>
            <a:r>
              <a:rPr lang="en-US" dirty="0" smtClean="0"/>
              <a:t>  a tiny region at the center of the atom.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Subatomic particles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Neutron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 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 in the atom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Surrounding the nucleus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reeform 2"/>
          <p:cNvSpPr/>
          <p:nvPr/>
        </p:nvSpPr>
        <p:spPr>
          <a:xfrm>
            <a:off x="2553891" y="2411015"/>
            <a:ext cx="205383" cy="169666"/>
          </a:xfrm>
          <a:custGeom>
            <a:avLst/>
            <a:gdLst/>
            <a:ahLst/>
            <a:cxnLst/>
            <a:rect l="0" t="0" r="0" b="0"/>
            <a:pathLst>
              <a:path w="205383" h="169666">
                <a:moveTo>
                  <a:pt x="80367" y="17860"/>
                </a:moveTo>
                <a:lnTo>
                  <a:pt x="71437" y="17860"/>
                </a:lnTo>
                <a:lnTo>
                  <a:pt x="53578" y="26789"/>
                </a:lnTo>
                <a:lnTo>
                  <a:pt x="53578" y="26789"/>
                </a:lnTo>
                <a:lnTo>
                  <a:pt x="35718" y="35719"/>
                </a:lnTo>
                <a:lnTo>
                  <a:pt x="26789" y="35719"/>
                </a:lnTo>
                <a:lnTo>
                  <a:pt x="17859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35718" y="35719"/>
                </a:lnTo>
                <a:lnTo>
                  <a:pt x="53578" y="26789"/>
                </a:lnTo>
                <a:lnTo>
                  <a:pt x="71437" y="26789"/>
                </a:lnTo>
                <a:lnTo>
                  <a:pt x="98226" y="17860"/>
                </a:lnTo>
                <a:lnTo>
                  <a:pt x="133945" y="8930"/>
                </a:lnTo>
                <a:lnTo>
                  <a:pt x="160734" y="8930"/>
                </a:lnTo>
                <a:lnTo>
                  <a:pt x="178593" y="0"/>
                </a:lnTo>
                <a:lnTo>
                  <a:pt x="187523" y="0"/>
                </a:lnTo>
                <a:lnTo>
                  <a:pt x="196453" y="0"/>
                </a:lnTo>
                <a:lnTo>
                  <a:pt x="205382" y="0"/>
                </a:lnTo>
                <a:lnTo>
                  <a:pt x="196453" y="8930"/>
                </a:lnTo>
                <a:lnTo>
                  <a:pt x="187523" y="17860"/>
                </a:lnTo>
                <a:lnTo>
                  <a:pt x="160734" y="26789"/>
                </a:lnTo>
                <a:lnTo>
                  <a:pt x="133945" y="44649"/>
                </a:lnTo>
                <a:lnTo>
                  <a:pt x="98226" y="53579"/>
                </a:lnTo>
                <a:lnTo>
                  <a:pt x="71437" y="71438"/>
                </a:lnTo>
                <a:lnTo>
                  <a:pt x="44648" y="80368"/>
                </a:lnTo>
                <a:lnTo>
                  <a:pt x="17859" y="89298"/>
                </a:lnTo>
                <a:lnTo>
                  <a:pt x="8929" y="89298"/>
                </a:lnTo>
                <a:lnTo>
                  <a:pt x="0" y="89298"/>
                </a:lnTo>
                <a:lnTo>
                  <a:pt x="0" y="89298"/>
                </a:lnTo>
                <a:lnTo>
                  <a:pt x="8929" y="89298"/>
                </a:lnTo>
                <a:lnTo>
                  <a:pt x="17859" y="89298"/>
                </a:lnTo>
                <a:lnTo>
                  <a:pt x="44648" y="80368"/>
                </a:lnTo>
                <a:lnTo>
                  <a:pt x="71437" y="71438"/>
                </a:lnTo>
                <a:lnTo>
                  <a:pt x="89297" y="71438"/>
                </a:lnTo>
                <a:lnTo>
                  <a:pt x="116086" y="62508"/>
                </a:lnTo>
                <a:lnTo>
                  <a:pt x="133945" y="53579"/>
                </a:lnTo>
                <a:lnTo>
                  <a:pt x="151804" y="53579"/>
                </a:lnTo>
                <a:lnTo>
                  <a:pt x="169664" y="53579"/>
                </a:lnTo>
                <a:lnTo>
                  <a:pt x="169664" y="53579"/>
                </a:lnTo>
                <a:lnTo>
                  <a:pt x="169664" y="62508"/>
                </a:lnTo>
                <a:lnTo>
                  <a:pt x="169664" y="71438"/>
                </a:lnTo>
                <a:lnTo>
                  <a:pt x="160734" y="80368"/>
                </a:lnTo>
                <a:lnTo>
                  <a:pt x="142875" y="89298"/>
                </a:lnTo>
                <a:lnTo>
                  <a:pt x="125015" y="98227"/>
                </a:lnTo>
                <a:lnTo>
                  <a:pt x="98226" y="107157"/>
                </a:lnTo>
                <a:lnTo>
                  <a:pt x="89297" y="125016"/>
                </a:lnTo>
                <a:lnTo>
                  <a:pt x="71437" y="125016"/>
                </a:lnTo>
                <a:lnTo>
                  <a:pt x="71437" y="133946"/>
                </a:lnTo>
                <a:lnTo>
                  <a:pt x="71437" y="133946"/>
                </a:lnTo>
                <a:lnTo>
                  <a:pt x="71437" y="133946"/>
                </a:lnTo>
                <a:lnTo>
                  <a:pt x="80367" y="133946"/>
                </a:lnTo>
                <a:lnTo>
                  <a:pt x="98226" y="133946"/>
                </a:lnTo>
                <a:lnTo>
                  <a:pt x="116086" y="133946"/>
                </a:lnTo>
                <a:lnTo>
                  <a:pt x="142875" y="125016"/>
                </a:lnTo>
                <a:lnTo>
                  <a:pt x="160734" y="125016"/>
                </a:lnTo>
                <a:lnTo>
                  <a:pt x="169664" y="125016"/>
                </a:lnTo>
                <a:lnTo>
                  <a:pt x="178593" y="125016"/>
                </a:lnTo>
                <a:lnTo>
                  <a:pt x="178593" y="133946"/>
                </a:lnTo>
                <a:lnTo>
                  <a:pt x="178593" y="133946"/>
                </a:lnTo>
                <a:lnTo>
                  <a:pt x="178593" y="142876"/>
                </a:lnTo>
                <a:lnTo>
                  <a:pt x="169664" y="151805"/>
                </a:lnTo>
                <a:lnTo>
                  <a:pt x="160734" y="160735"/>
                </a:lnTo>
                <a:lnTo>
                  <a:pt x="151804" y="160735"/>
                </a:lnTo>
                <a:lnTo>
                  <a:pt x="151804" y="169665"/>
                </a:lnTo>
                <a:lnTo>
                  <a:pt x="151804" y="16966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634508" y="2402086"/>
            <a:ext cx="205384" cy="178595"/>
          </a:xfrm>
          <a:custGeom>
            <a:avLst/>
            <a:gdLst/>
            <a:ahLst/>
            <a:cxnLst/>
            <a:rect l="0" t="0" r="0" b="0"/>
            <a:pathLst>
              <a:path w="205384" h="178595">
                <a:moveTo>
                  <a:pt x="107156" y="0"/>
                </a:moveTo>
                <a:lnTo>
                  <a:pt x="98226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8929"/>
                </a:lnTo>
                <a:lnTo>
                  <a:pt x="71437" y="8929"/>
                </a:lnTo>
                <a:lnTo>
                  <a:pt x="98226" y="8929"/>
                </a:lnTo>
                <a:lnTo>
                  <a:pt x="116086" y="8929"/>
                </a:lnTo>
                <a:lnTo>
                  <a:pt x="133945" y="8929"/>
                </a:lnTo>
                <a:lnTo>
                  <a:pt x="142875" y="17859"/>
                </a:lnTo>
                <a:lnTo>
                  <a:pt x="151805" y="17859"/>
                </a:lnTo>
                <a:lnTo>
                  <a:pt x="151805" y="17859"/>
                </a:lnTo>
                <a:lnTo>
                  <a:pt x="142875" y="26789"/>
                </a:lnTo>
                <a:lnTo>
                  <a:pt x="133945" y="26789"/>
                </a:lnTo>
                <a:lnTo>
                  <a:pt x="107156" y="35718"/>
                </a:lnTo>
                <a:lnTo>
                  <a:pt x="80367" y="35718"/>
                </a:lnTo>
                <a:lnTo>
                  <a:pt x="62508" y="44648"/>
                </a:lnTo>
                <a:lnTo>
                  <a:pt x="35719" y="44648"/>
                </a:lnTo>
                <a:lnTo>
                  <a:pt x="17859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17859" y="44648"/>
                </a:lnTo>
                <a:lnTo>
                  <a:pt x="26789" y="44648"/>
                </a:lnTo>
                <a:lnTo>
                  <a:pt x="53578" y="44648"/>
                </a:lnTo>
                <a:lnTo>
                  <a:pt x="89297" y="44648"/>
                </a:lnTo>
                <a:lnTo>
                  <a:pt x="125015" y="44648"/>
                </a:lnTo>
                <a:lnTo>
                  <a:pt x="151805" y="44648"/>
                </a:lnTo>
                <a:lnTo>
                  <a:pt x="178594" y="53578"/>
                </a:lnTo>
                <a:lnTo>
                  <a:pt x="196453" y="53578"/>
                </a:lnTo>
                <a:lnTo>
                  <a:pt x="205383" y="53578"/>
                </a:lnTo>
                <a:lnTo>
                  <a:pt x="205383" y="62508"/>
                </a:lnTo>
                <a:lnTo>
                  <a:pt x="196453" y="62508"/>
                </a:lnTo>
                <a:lnTo>
                  <a:pt x="178594" y="62508"/>
                </a:lnTo>
                <a:lnTo>
                  <a:pt x="160734" y="71437"/>
                </a:lnTo>
                <a:lnTo>
                  <a:pt x="125015" y="71437"/>
                </a:lnTo>
                <a:lnTo>
                  <a:pt x="98226" y="80367"/>
                </a:lnTo>
                <a:lnTo>
                  <a:pt x="62508" y="80367"/>
                </a:lnTo>
                <a:lnTo>
                  <a:pt x="35719" y="89297"/>
                </a:lnTo>
                <a:lnTo>
                  <a:pt x="17859" y="89297"/>
                </a:lnTo>
                <a:lnTo>
                  <a:pt x="893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53578" y="89297"/>
                </a:lnTo>
                <a:lnTo>
                  <a:pt x="80367" y="89297"/>
                </a:lnTo>
                <a:lnTo>
                  <a:pt x="107156" y="80367"/>
                </a:lnTo>
                <a:lnTo>
                  <a:pt x="133945" y="80367"/>
                </a:lnTo>
                <a:lnTo>
                  <a:pt x="151805" y="80367"/>
                </a:lnTo>
                <a:lnTo>
                  <a:pt x="160734" y="89297"/>
                </a:lnTo>
                <a:lnTo>
                  <a:pt x="178594" y="89297"/>
                </a:lnTo>
                <a:lnTo>
                  <a:pt x="178594" y="89297"/>
                </a:lnTo>
                <a:lnTo>
                  <a:pt x="169664" y="89297"/>
                </a:lnTo>
                <a:lnTo>
                  <a:pt x="160734" y="98227"/>
                </a:lnTo>
                <a:lnTo>
                  <a:pt x="142875" y="107156"/>
                </a:lnTo>
                <a:lnTo>
                  <a:pt x="116086" y="107156"/>
                </a:lnTo>
                <a:lnTo>
                  <a:pt x="98226" y="116086"/>
                </a:lnTo>
                <a:lnTo>
                  <a:pt x="71437" y="116086"/>
                </a:lnTo>
                <a:lnTo>
                  <a:pt x="44648" y="125016"/>
                </a:lnTo>
                <a:lnTo>
                  <a:pt x="35719" y="125016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33945"/>
                </a:lnTo>
                <a:lnTo>
                  <a:pt x="26789" y="133945"/>
                </a:lnTo>
                <a:lnTo>
                  <a:pt x="44648" y="133945"/>
                </a:lnTo>
                <a:lnTo>
                  <a:pt x="62508" y="133945"/>
                </a:lnTo>
                <a:lnTo>
                  <a:pt x="89297" y="133945"/>
                </a:lnTo>
                <a:lnTo>
                  <a:pt x="116086" y="133945"/>
                </a:lnTo>
                <a:lnTo>
                  <a:pt x="133945" y="133945"/>
                </a:lnTo>
                <a:lnTo>
                  <a:pt x="151805" y="133945"/>
                </a:lnTo>
                <a:lnTo>
                  <a:pt x="169664" y="142875"/>
                </a:lnTo>
                <a:lnTo>
                  <a:pt x="169664" y="142875"/>
                </a:lnTo>
                <a:lnTo>
                  <a:pt x="169664" y="142875"/>
                </a:lnTo>
                <a:lnTo>
                  <a:pt x="160734" y="151805"/>
                </a:lnTo>
                <a:lnTo>
                  <a:pt x="142875" y="160734"/>
                </a:lnTo>
                <a:lnTo>
                  <a:pt x="125015" y="160734"/>
                </a:lnTo>
                <a:lnTo>
                  <a:pt x="107156" y="169664"/>
                </a:lnTo>
                <a:lnTo>
                  <a:pt x="89297" y="169664"/>
                </a:lnTo>
                <a:lnTo>
                  <a:pt x="71437" y="169664"/>
                </a:lnTo>
                <a:lnTo>
                  <a:pt x="53578" y="178594"/>
                </a:lnTo>
                <a:lnTo>
                  <a:pt x="53578" y="178594"/>
                </a:lnTo>
                <a:lnTo>
                  <a:pt x="44648" y="178594"/>
                </a:lnTo>
                <a:lnTo>
                  <a:pt x="44648" y="178594"/>
                </a:lnTo>
                <a:lnTo>
                  <a:pt x="53578" y="178594"/>
                </a:lnTo>
                <a:lnTo>
                  <a:pt x="62508" y="178594"/>
                </a:lnTo>
                <a:lnTo>
                  <a:pt x="71437" y="178594"/>
                </a:lnTo>
                <a:lnTo>
                  <a:pt x="80367" y="178594"/>
                </a:lnTo>
                <a:lnTo>
                  <a:pt x="80367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795492" y="2375297"/>
            <a:ext cx="223243" cy="17860"/>
          </a:xfrm>
          <a:custGeom>
            <a:avLst/>
            <a:gdLst/>
            <a:ahLst/>
            <a:cxnLst/>
            <a:rect l="0" t="0" r="0" b="0"/>
            <a:pathLst>
              <a:path w="223243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44649" y="8929"/>
                </a:lnTo>
                <a:lnTo>
                  <a:pt x="53578" y="8929"/>
                </a:lnTo>
                <a:lnTo>
                  <a:pt x="71438" y="8929"/>
                </a:lnTo>
                <a:lnTo>
                  <a:pt x="80367" y="8929"/>
                </a:lnTo>
                <a:lnTo>
                  <a:pt x="89297" y="8929"/>
                </a:lnTo>
                <a:lnTo>
                  <a:pt x="107156" y="8929"/>
                </a:lnTo>
                <a:lnTo>
                  <a:pt x="116086" y="8929"/>
                </a:lnTo>
                <a:lnTo>
                  <a:pt x="133946" y="0"/>
                </a:lnTo>
                <a:lnTo>
                  <a:pt x="142875" y="0"/>
                </a:lnTo>
                <a:lnTo>
                  <a:pt x="151805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78594" y="8929"/>
                </a:lnTo>
                <a:lnTo>
                  <a:pt x="187524" y="8929"/>
                </a:lnTo>
                <a:lnTo>
                  <a:pt x="196453" y="8929"/>
                </a:lnTo>
                <a:lnTo>
                  <a:pt x="205383" y="8929"/>
                </a:lnTo>
                <a:lnTo>
                  <a:pt x="205383" y="8929"/>
                </a:lnTo>
                <a:lnTo>
                  <a:pt x="214313" y="17859"/>
                </a:lnTo>
                <a:lnTo>
                  <a:pt x="214313" y="17859"/>
                </a:lnTo>
                <a:lnTo>
                  <a:pt x="223242" y="17859"/>
                </a:lnTo>
                <a:lnTo>
                  <a:pt x="223242" y="17859"/>
                </a:lnTo>
                <a:lnTo>
                  <a:pt x="223242" y="17859"/>
                </a:lnTo>
                <a:lnTo>
                  <a:pt x="223242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080992" y="2366367"/>
            <a:ext cx="151806" cy="169665"/>
          </a:xfrm>
          <a:custGeom>
            <a:avLst/>
            <a:gdLst/>
            <a:ahLst/>
            <a:cxnLst/>
            <a:rect l="0" t="0" r="0" b="0"/>
            <a:pathLst>
              <a:path w="151806" h="169665">
                <a:moveTo>
                  <a:pt x="0" y="35719"/>
                </a:move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33946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60735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0735"/>
                </a:lnTo>
                <a:lnTo>
                  <a:pt x="0" y="151805"/>
                </a:lnTo>
                <a:lnTo>
                  <a:pt x="0" y="142875"/>
                </a:lnTo>
                <a:lnTo>
                  <a:pt x="0" y="125016"/>
                </a:lnTo>
                <a:lnTo>
                  <a:pt x="0" y="116086"/>
                </a:lnTo>
                <a:lnTo>
                  <a:pt x="0" y="98227"/>
                </a:lnTo>
                <a:lnTo>
                  <a:pt x="0" y="89297"/>
                </a:lnTo>
                <a:lnTo>
                  <a:pt x="0" y="71437"/>
                </a:lnTo>
                <a:lnTo>
                  <a:pt x="8930" y="53578"/>
                </a:lnTo>
                <a:lnTo>
                  <a:pt x="8930" y="44648"/>
                </a:lnTo>
                <a:lnTo>
                  <a:pt x="17860" y="35719"/>
                </a:lnTo>
                <a:lnTo>
                  <a:pt x="26789" y="17859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8930"/>
                </a:lnTo>
                <a:lnTo>
                  <a:pt x="89297" y="8930"/>
                </a:lnTo>
                <a:lnTo>
                  <a:pt x="98227" y="17859"/>
                </a:lnTo>
                <a:lnTo>
                  <a:pt x="107156" y="26789"/>
                </a:lnTo>
                <a:lnTo>
                  <a:pt x="116086" y="35719"/>
                </a:lnTo>
                <a:lnTo>
                  <a:pt x="125016" y="44648"/>
                </a:lnTo>
                <a:lnTo>
                  <a:pt x="133946" y="62508"/>
                </a:lnTo>
                <a:lnTo>
                  <a:pt x="133946" y="71437"/>
                </a:lnTo>
                <a:lnTo>
                  <a:pt x="133946" y="80367"/>
                </a:lnTo>
                <a:lnTo>
                  <a:pt x="142875" y="98227"/>
                </a:lnTo>
                <a:lnTo>
                  <a:pt x="142875" y="107156"/>
                </a:lnTo>
                <a:lnTo>
                  <a:pt x="142875" y="125016"/>
                </a:lnTo>
                <a:lnTo>
                  <a:pt x="142875" y="133946"/>
                </a:lnTo>
                <a:lnTo>
                  <a:pt x="142875" y="142875"/>
                </a:lnTo>
                <a:lnTo>
                  <a:pt x="142875" y="151805"/>
                </a:lnTo>
                <a:lnTo>
                  <a:pt x="142875" y="151805"/>
                </a:lnTo>
                <a:lnTo>
                  <a:pt x="142875" y="160735"/>
                </a:lnTo>
                <a:lnTo>
                  <a:pt x="142875" y="169664"/>
                </a:lnTo>
                <a:lnTo>
                  <a:pt x="151805" y="169664"/>
                </a:lnTo>
                <a:lnTo>
                  <a:pt x="151805" y="169664"/>
                </a:lnTo>
                <a:lnTo>
                  <a:pt x="151805" y="169664"/>
                </a:lnTo>
                <a:lnTo>
                  <a:pt x="151805" y="169664"/>
                </a:lnTo>
                <a:lnTo>
                  <a:pt x="151805" y="169664"/>
                </a:lnTo>
                <a:lnTo>
                  <a:pt x="151805" y="169664"/>
                </a:lnTo>
                <a:lnTo>
                  <a:pt x="151805" y="169664"/>
                </a:lnTo>
                <a:lnTo>
                  <a:pt x="151805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982516" y="2384226"/>
            <a:ext cx="8930" cy="285752"/>
          </a:xfrm>
          <a:custGeom>
            <a:avLst/>
            <a:gdLst/>
            <a:ahLst/>
            <a:cxnLst/>
            <a:rect l="0" t="0" r="0" b="0"/>
            <a:pathLst>
              <a:path w="8930" h="285752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8929" y="71438"/>
                </a:lnTo>
                <a:lnTo>
                  <a:pt x="8929" y="89297"/>
                </a:lnTo>
                <a:lnTo>
                  <a:pt x="8929" y="107157"/>
                </a:lnTo>
                <a:lnTo>
                  <a:pt x="8929" y="133946"/>
                </a:lnTo>
                <a:lnTo>
                  <a:pt x="8929" y="151805"/>
                </a:lnTo>
                <a:lnTo>
                  <a:pt x="8929" y="169665"/>
                </a:lnTo>
                <a:lnTo>
                  <a:pt x="8929" y="187524"/>
                </a:lnTo>
                <a:lnTo>
                  <a:pt x="8929" y="205383"/>
                </a:lnTo>
                <a:lnTo>
                  <a:pt x="8929" y="223243"/>
                </a:lnTo>
                <a:lnTo>
                  <a:pt x="8929" y="241102"/>
                </a:lnTo>
                <a:lnTo>
                  <a:pt x="8929" y="250032"/>
                </a:lnTo>
                <a:lnTo>
                  <a:pt x="8929" y="258962"/>
                </a:lnTo>
                <a:lnTo>
                  <a:pt x="8929" y="267891"/>
                </a:lnTo>
                <a:lnTo>
                  <a:pt x="8929" y="276821"/>
                </a:lnTo>
                <a:lnTo>
                  <a:pt x="8929" y="276821"/>
                </a:lnTo>
                <a:lnTo>
                  <a:pt x="8929" y="285751"/>
                </a:lnTo>
                <a:lnTo>
                  <a:pt x="8929" y="285751"/>
                </a:lnTo>
                <a:lnTo>
                  <a:pt x="8929" y="28575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991445" y="2366367"/>
            <a:ext cx="133947" cy="125017"/>
          </a:xfrm>
          <a:custGeom>
            <a:avLst/>
            <a:gdLst/>
            <a:ahLst/>
            <a:cxnLst/>
            <a:rect l="0" t="0" r="0" b="0"/>
            <a:pathLst>
              <a:path w="133947" h="125017">
                <a:moveTo>
                  <a:pt x="0" y="8930"/>
                </a:move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80368" y="8930"/>
                </a:lnTo>
                <a:lnTo>
                  <a:pt x="98227" y="17859"/>
                </a:lnTo>
                <a:lnTo>
                  <a:pt x="107157" y="17859"/>
                </a:lnTo>
                <a:lnTo>
                  <a:pt x="116086" y="26789"/>
                </a:lnTo>
                <a:lnTo>
                  <a:pt x="125016" y="44648"/>
                </a:lnTo>
                <a:lnTo>
                  <a:pt x="133946" y="53578"/>
                </a:lnTo>
                <a:lnTo>
                  <a:pt x="133946" y="62508"/>
                </a:lnTo>
                <a:lnTo>
                  <a:pt x="133946" y="80367"/>
                </a:lnTo>
                <a:lnTo>
                  <a:pt x="125016" y="89297"/>
                </a:lnTo>
                <a:lnTo>
                  <a:pt x="116086" y="98227"/>
                </a:lnTo>
                <a:lnTo>
                  <a:pt x="107157" y="107156"/>
                </a:lnTo>
                <a:lnTo>
                  <a:pt x="89297" y="116086"/>
                </a:lnTo>
                <a:lnTo>
                  <a:pt x="80368" y="125016"/>
                </a:lnTo>
                <a:lnTo>
                  <a:pt x="62508" y="125016"/>
                </a:lnTo>
                <a:lnTo>
                  <a:pt x="44649" y="125016"/>
                </a:lnTo>
                <a:lnTo>
                  <a:pt x="26789" y="125016"/>
                </a:lnTo>
                <a:lnTo>
                  <a:pt x="893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96828" y="2259211"/>
            <a:ext cx="8931" cy="116087"/>
          </a:xfrm>
          <a:custGeom>
            <a:avLst/>
            <a:gdLst/>
            <a:ahLst/>
            <a:cxnLst/>
            <a:rect l="0" t="0" r="0" b="0"/>
            <a:pathLst>
              <a:path w="8931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125391" y="2303859"/>
            <a:ext cx="151805" cy="8931"/>
          </a:xfrm>
          <a:custGeom>
            <a:avLst/>
            <a:gdLst/>
            <a:ahLst/>
            <a:cxnLst/>
            <a:rect l="0" t="0" r="0" b="0"/>
            <a:pathLst>
              <a:path w="151805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62507" y="893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0"/>
                </a:lnTo>
                <a:lnTo>
                  <a:pt x="125015" y="0"/>
                </a:lnTo>
                <a:lnTo>
                  <a:pt x="142875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03672" y="4625578"/>
            <a:ext cx="250032" cy="357189"/>
          </a:xfrm>
          <a:custGeom>
            <a:avLst/>
            <a:gdLst/>
            <a:ahLst/>
            <a:cxnLst/>
            <a:rect l="0" t="0" r="0" b="0"/>
            <a:pathLst>
              <a:path w="250032" h="357189">
                <a:moveTo>
                  <a:pt x="214312" y="89297"/>
                </a:moveTo>
                <a:lnTo>
                  <a:pt x="214312" y="80367"/>
                </a:lnTo>
                <a:lnTo>
                  <a:pt x="205383" y="80367"/>
                </a:lnTo>
                <a:lnTo>
                  <a:pt x="205383" y="80367"/>
                </a:lnTo>
                <a:lnTo>
                  <a:pt x="205383" y="71437"/>
                </a:lnTo>
                <a:lnTo>
                  <a:pt x="196453" y="62508"/>
                </a:lnTo>
                <a:lnTo>
                  <a:pt x="196453" y="62508"/>
                </a:lnTo>
                <a:lnTo>
                  <a:pt x="187523" y="44648"/>
                </a:lnTo>
                <a:lnTo>
                  <a:pt x="187523" y="35718"/>
                </a:lnTo>
                <a:lnTo>
                  <a:pt x="187523" y="26789"/>
                </a:lnTo>
                <a:lnTo>
                  <a:pt x="178594" y="17859"/>
                </a:lnTo>
                <a:lnTo>
                  <a:pt x="169664" y="8929"/>
                </a:lnTo>
                <a:lnTo>
                  <a:pt x="151805" y="0"/>
                </a:lnTo>
                <a:lnTo>
                  <a:pt x="133945" y="0"/>
                </a:lnTo>
                <a:lnTo>
                  <a:pt x="125016" y="0"/>
                </a:lnTo>
                <a:lnTo>
                  <a:pt x="98227" y="0"/>
                </a:lnTo>
                <a:lnTo>
                  <a:pt x="80367" y="8929"/>
                </a:lnTo>
                <a:lnTo>
                  <a:pt x="62508" y="17859"/>
                </a:lnTo>
                <a:lnTo>
                  <a:pt x="44648" y="35718"/>
                </a:lnTo>
                <a:lnTo>
                  <a:pt x="26789" y="44648"/>
                </a:lnTo>
                <a:lnTo>
                  <a:pt x="17859" y="62508"/>
                </a:lnTo>
                <a:lnTo>
                  <a:pt x="893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33945"/>
                </a:lnTo>
                <a:lnTo>
                  <a:pt x="26789" y="142875"/>
                </a:lnTo>
                <a:lnTo>
                  <a:pt x="44648" y="151804"/>
                </a:lnTo>
                <a:lnTo>
                  <a:pt x="62508" y="160734"/>
                </a:lnTo>
                <a:lnTo>
                  <a:pt x="89297" y="178593"/>
                </a:lnTo>
                <a:lnTo>
                  <a:pt x="125016" y="187523"/>
                </a:lnTo>
                <a:lnTo>
                  <a:pt x="151805" y="205383"/>
                </a:lnTo>
                <a:lnTo>
                  <a:pt x="178594" y="214312"/>
                </a:lnTo>
                <a:lnTo>
                  <a:pt x="205383" y="232172"/>
                </a:lnTo>
                <a:lnTo>
                  <a:pt x="223242" y="250031"/>
                </a:lnTo>
                <a:lnTo>
                  <a:pt x="241102" y="276820"/>
                </a:lnTo>
                <a:lnTo>
                  <a:pt x="250031" y="294680"/>
                </a:lnTo>
                <a:lnTo>
                  <a:pt x="250031" y="312539"/>
                </a:lnTo>
                <a:lnTo>
                  <a:pt x="250031" y="321469"/>
                </a:lnTo>
                <a:lnTo>
                  <a:pt x="241102" y="330399"/>
                </a:lnTo>
                <a:lnTo>
                  <a:pt x="232172" y="348258"/>
                </a:lnTo>
                <a:lnTo>
                  <a:pt x="205383" y="348258"/>
                </a:lnTo>
                <a:lnTo>
                  <a:pt x="187523" y="357188"/>
                </a:lnTo>
                <a:lnTo>
                  <a:pt x="160734" y="357188"/>
                </a:lnTo>
                <a:lnTo>
                  <a:pt x="133945" y="357188"/>
                </a:lnTo>
                <a:lnTo>
                  <a:pt x="107156" y="357188"/>
                </a:lnTo>
                <a:lnTo>
                  <a:pt x="80367" y="348258"/>
                </a:lnTo>
                <a:lnTo>
                  <a:pt x="62508" y="339328"/>
                </a:lnTo>
                <a:lnTo>
                  <a:pt x="44648" y="330399"/>
                </a:lnTo>
                <a:lnTo>
                  <a:pt x="26789" y="321469"/>
                </a:lnTo>
                <a:lnTo>
                  <a:pt x="17859" y="303610"/>
                </a:lnTo>
                <a:lnTo>
                  <a:pt x="8930" y="294680"/>
                </a:lnTo>
                <a:lnTo>
                  <a:pt x="8930" y="285750"/>
                </a:lnTo>
                <a:lnTo>
                  <a:pt x="8930" y="276820"/>
                </a:lnTo>
                <a:lnTo>
                  <a:pt x="8930" y="276820"/>
                </a:lnTo>
                <a:lnTo>
                  <a:pt x="8930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80492" y="4830961"/>
            <a:ext cx="142876" cy="214313"/>
          </a:xfrm>
          <a:custGeom>
            <a:avLst/>
            <a:gdLst/>
            <a:ahLst/>
            <a:cxnLst/>
            <a:rect l="0" t="0" r="0" b="0"/>
            <a:pathLst>
              <a:path w="142876" h="214313">
                <a:moveTo>
                  <a:pt x="71438" y="0"/>
                </a:moveTo>
                <a:lnTo>
                  <a:pt x="62508" y="0"/>
                </a:lnTo>
                <a:lnTo>
                  <a:pt x="53578" y="17859"/>
                </a:lnTo>
                <a:lnTo>
                  <a:pt x="53578" y="17859"/>
                </a:lnTo>
                <a:lnTo>
                  <a:pt x="35719" y="26789"/>
                </a:lnTo>
                <a:lnTo>
                  <a:pt x="26789" y="44648"/>
                </a:lnTo>
                <a:lnTo>
                  <a:pt x="1786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78594"/>
                </a:lnTo>
                <a:lnTo>
                  <a:pt x="8930" y="196453"/>
                </a:lnTo>
                <a:lnTo>
                  <a:pt x="26789" y="205383"/>
                </a:lnTo>
                <a:lnTo>
                  <a:pt x="35719" y="214312"/>
                </a:lnTo>
                <a:lnTo>
                  <a:pt x="53578" y="214312"/>
                </a:lnTo>
                <a:lnTo>
                  <a:pt x="71438" y="214312"/>
                </a:lnTo>
                <a:lnTo>
                  <a:pt x="80367" y="214312"/>
                </a:lnTo>
                <a:lnTo>
                  <a:pt x="98227" y="214312"/>
                </a:lnTo>
                <a:lnTo>
                  <a:pt x="116086" y="205383"/>
                </a:lnTo>
                <a:lnTo>
                  <a:pt x="125016" y="196453"/>
                </a:lnTo>
                <a:lnTo>
                  <a:pt x="133946" y="178594"/>
                </a:lnTo>
                <a:lnTo>
                  <a:pt x="142875" y="169664"/>
                </a:lnTo>
                <a:lnTo>
                  <a:pt x="142875" y="151805"/>
                </a:lnTo>
                <a:lnTo>
                  <a:pt x="142875" y="133945"/>
                </a:lnTo>
                <a:lnTo>
                  <a:pt x="142875" y="116086"/>
                </a:lnTo>
                <a:lnTo>
                  <a:pt x="142875" y="98227"/>
                </a:lnTo>
                <a:lnTo>
                  <a:pt x="133946" y="80367"/>
                </a:lnTo>
                <a:lnTo>
                  <a:pt x="125016" y="62508"/>
                </a:lnTo>
                <a:lnTo>
                  <a:pt x="116086" y="44648"/>
                </a:lnTo>
                <a:lnTo>
                  <a:pt x="98227" y="35718"/>
                </a:lnTo>
                <a:lnTo>
                  <a:pt x="89297" y="26789"/>
                </a:lnTo>
                <a:lnTo>
                  <a:pt x="71438" y="17859"/>
                </a:lnTo>
                <a:lnTo>
                  <a:pt x="53578" y="17859"/>
                </a:lnTo>
                <a:lnTo>
                  <a:pt x="35719" y="17859"/>
                </a:lnTo>
                <a:lnTo>
                  <a:pt x="26789" y="17859"/>
                </a:lnTo>
                <a:lnTo>
                  <a:pt x="1786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455539" y="4759523"/>
            <a:ext cx="223243" cy="285751"/>
          </a:xfrm>
          <a:custGeom>
            <a:avLst/>
            <a:gdLst/>
            <a:ahLst/>
            <a:cxnLst/>
            <a:rect l="0" t="0" r="0" b="0"/>
            <a:pathLst>
              <a:path w="223243" h="285751">
                <a:moveTo>
                  <a:pt x="0" y="44648"/>
                </a:move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5"/>
                </a:lnTo>
                <a:lnTo>
                  <a:pt x="0" y="187524"/>
                </a:lnTo>
                <a:lnTo>
                  <a:pt x="8930" y="214313"/>
                </a:lnTo>
                <a:lnTo>
                  <a:pt x="8930" y="232172"/>
                </a:lnTo>
                <a:lnTo>
                  <a:pt x="8930" y="250032"/>
                </a:lnTo>
                <a:lnTo>
                  <a:pt x="17859" y="267891"/>
                </a:lnTo>
                <a:lnTo>
                  <a:pt x="17859" y="276821"/>
                </a:lnTo>
                <a:lnTo>
                  <a:pt x="17859" y="285750"/>
                </a:lnTo>
                <a:lnTo>
                  <a:pt x="17859" y="285750"/>
                </a:lnTo>
                <a:lnTo>
                  <a:pt x="17859" y="285750"/>
                </a:lnTo>
                <a:lnTo>
                  <a:pt x="17859" y="285750"/>
                </a:lnTo>
                <a:lnTo>
                  <a:pt x="17859" y="276821"/>
                </a:lnTo>
                <a:lnTo>
                  <a:pt x="17859" y="267891"/>
                </a:lnTo>
                <a:lnTo>
                  <a:pt x="17859" y="250032"/>
                </a:lnTo>
                <a:lnTo>
                  <a:pt x="17859" y="232172"/>
                </a:lnTo>
                <a:lnTo>
                  <a:pt x="8930" y="214313"/>
                </a:lnTo>
                <a:lnTo>
                  <a:pt x="8930" y="187524"/>
                </a:lnTo>
                <a:lnTo>
                  <a:pt x="8930" y="160735"/>
                </a:lnTo>
                <a:lnTo>
                  <a:pt x="0" y="133946"/>
                </a:lnTo>
                <a:lnTo>
                  <a:pt x="0" y="107156"/>
                </a:lnTo>
                <a:lnTo>
                  <a:pt x="8930" y="80367"/>
                </a:lnTo>
                <a:lnTo>
                  <a:pt x="8930" y="62508"/>
                </a:lnTo>
                <a:lnTo>
                  <a:pt x="26789" y="44648"/>
                </a:lnTo>
                <a:lnTo>
                  <a:pt x="26789" y="35719"/>
                </a:lnTo>
                <a:lnTo>
                  <a:pt x="44649" y="35719"/>
                </a:lnTo>
                <a:lnTo>
                  <a:pt x="53578" y="26789"/>
                </a:lnTo>
                <a:lnTo>
                  <a:pt x="62508" y="35719"/>
                </a:lnTo>
                <a:lnTo>
                  <a:pt x="71438" y="35719"/>
                </a:lnTo>
                <a:lnTo>
                  <a:pt x="80367" y="53578"/>
                </a:lnTo>
                <a:lnTo>
                  <a:pt x="89297" y="71438"/>
                </a:lnTo>
                <a:lnTo>
                  <a:pt x="98227" y="89297"/>
                </a:lnTo>
                <a:lnTo>
                  <a:pt x="107156" y="116086"/>
                </a:lnTo>
                <a:lnTo>
                  <a:pt x="107156" y="142875"/>
                </a:lnTo>
                <a:lnTo>
                  <a:pt x="116086" y="160735"/>
                </a:lnTo>
                <a:lnTo>
                  <a:pt x="116086" y="178594"/>
                </a:lnTo>
                <a:lnTo>
                  <a:pt x="116086" y="196454"/>
                </a:lnTo>
                <a:lnTo>
                  <a:pt x="116086" y="205383"/>
                </a:lnTo>
                <a:lnTo>
                  <a:pt x="107156" y="214313"/>
                </a:lnTo>
                <a:lnTo>
                  <a:pt x="107156" y="223243"/>
                </a:lnTo>
                <a:lnTo>
                  <a:pt x="107156" y="223243"/>
                </a:lnTo>
                <a:lnTo>
                  <a:pt x="107156" y="223243"/>
                </a:lnTo>
                <a:lnTo>
                  <a:pt x="107156" y="214313"/>
                </a:lnTo>
                <a:lnTo>
                  <a:pt x="107156" y="205383"/>
                </a:lnTo>
                <a:lnTo>
                  <a:pt x="107156" y="187524"/>
                </a:lnTo>
                <a:lnTo>
                  <a:pt x="107156" y="160735"/>
                </a:lnTo>
                <a:lnTo>
                  <a:pt x="107156" y="133946"/>
                </a:lnTo>
                <a:lnTo>
                  <a:pt x="107156" y="107156"/>
                </a:lnTo>
                <a:lnTo>
                  <a:pt x="116086" y="80367"/>
                </a:lnTo>
                <a:lnTo>
                  <a:pt x="116086" y="62508"/>
                </a:lnTo>
                <a:lnTo>
                  <a:pt x="125016" y="35719"/>
                </a:lnTo>
                <a:lnTo>
                  <a:pt x="133945" y="26789"/>
                </a:lnTo>
                <a:lnTo>
                  <a:pt x="142875" y="8930"/>
                </a:lnTo>
                <a:lnTo>
                  <a:pt x="151805" y="8930"/>
                </a:lnTo>
                <a:lnTo>
                  <a:pt x="160734" y="0"/>
                </a:lnTo>
                <a:lnTo>
                  <a:pt x="178594" y="8930"/>
                </a:lnTo>
                <a:lnTo>
                  <a:pt x="187524" y="8930"/>
                </a:lnTo>
                <a:lnTo>
                  <a:pt x="196453" y="26789"/>
                </a:lnTo>
                <a:lnTo>
                  <a:pt x="205383" y="35719"/>
                </a:lnTo>
                <a:lnTo>
                  <a:pt x="214313" y="62508"/>
                </a:lnTo>
                <a:lnTo>
                  <a:pt x="214313" y="80367"/>
                </a:lnTo>
                <a:lnTo>
                  <a:pt x="223242" y="107156"/>
                </a:lnTo>
                <a:lnTo>
                  <a:pt x="223242" y="133946"/>
                </a:lnTo>
                <a:lnTo>
                  <a:pt x="223242" y="160735"/>
                </a:lnTo>
                <a:lnTo>
                  <a:pt x="223242" y="178594"/>
                </a:lnTo>
                <a:lnTo>
                  <a:pt x="223242" y="196454"/>
                </a:lnTo>
                <a:lnTo>
                  <a:pt x="223242" y="205383"/>
                </a:lnTo>
                <a:lnTo>
                  <a:pt x="223242" y="214313"/>
                </a:lnTo>
                <a:lnTo>
                  <a:pt x="223242" y="223243"/>
                </a:lnTo>
                <a:lnTo>
                  <a:pt x="223242" y="223243"/>
                </a:lnTo>
                <a:lnTo>
                  <a:pt x="223242" y="214313"/>
                </a:lnTo>
                <a:lnTo>
                  <a:pt x="223242" y="214313"/>
                </a:lnTo>
                <a:lnTo>
                  <a:pt x="223242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750219" y="4786312"/>
            <a:ext cx="133946" cy="196455"/>
          </a:xfrm>
          <a:custGeom>
            <a:avLst/>
            <a:gdLst/>
            <a:ahLst/>
            <a:cxnLst/>
            <a:rect l="0" t="0" r="0" b="0"/>
            <a:pathLst>
              <a:path w="133946" h="196455">
                <a:moveTo>
                  <a:pt x="26789" y="17859"/>
                </a:move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8929" y="71438"/>
                </a:lnTo>
                <a:lnTo>
                  <a:pt x="8929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8929" y="178594"/>
                </a:lnTo>
                <a:lnTo>
                  <a:pt x="17859" y="187524"/>
                </a:lnTo>
                <a:lnTo>
                  <a:pt x="26789" y="196454"/>
                </a:lnTo>
                <a:lnTo>
                  <a:pt x="44648" y="196454"/>
                </a:lnTo>
                <a:lnTo>
                  <a:pt x="53578" y="196454"/>
                </a:lnTo>
                <a:lnTo>
                  <a:pt x="62508" y="196454"/>
                </a:lnTo>
                <a:lnTo>
                  <a:pt x="80367" y="187524"/>
                </a:lnTo>
                <a:lnTo>
                  <a:pt x="98226" y="178594"/>
                </a:lnTo>
                <a:lnTo>
                  <a:pt x="107156" y="169665"/>
                </a:lnTo>
                <a:lnTo>
                  <a:pt x="116086" y="151805"/>
                </a:lnTo>
                <a:lnTo>
                  <a:pt x="125015" y="133946"/>
                </a:lnTo>
                <a:lnTo>
                  <a:pt x="133945" y="107157"/>
                </a:lnTo>
                <a:lnTo>
                  <a:pt x="133945" y="89297"/>
                </a:lnTo>
                <a:lnTo>
                  <a:pt x="133945" y="62508"/>
                </a:lnTo>
                <a:lnTo>
                  <a:pt x="125015" y="44649"/>
                </a:lnTo>
                <a:lnTo>
                  <a:pt x="116086" y="26789"/>
                </a:lnTo>
                <a:lnTo>
                  <a:pt x="107156" y="17859"/>
                </a:lnTo>
                <a:lnTo>
                  <a:pt x="89297" y="8930"/>
                </a:lnTo>
                <a:lnTo>
                  <a:pt x="71437" y="8930"/>
                </a:lnTo>
                <a:lnTo>
                  <a:pt x="62508" y="0"/>
                </a:lnTo>
                <a:lnTo>
                  <a:pt x="44648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893094" y="4804171"/>
            <a:ext cx="169665" cy="187525"/>
          </a:xfrm>
          <a:custGeom>
            <a:avLst/>
            <a:gdLst/>
            <a:ahLst/>
            <a:cxnLst/>
            <a:rect l="0" t="0" r="0" b="0"/>
            <a:pathLst>
              <a:path w="169665" h="187525">
                <a:moveTo>
                  <a:pt x="151804" y="8930"/>
                </a:moveTo>
                <a:lnTo>
                  <a:pt x="151804" y="8930"/>
                </a:lnTo>
                <a:lnTo>
                  <a:pt x="151804" y="0"/>
                </a:lnTo>
                <a:lnTo>
                  <a:pt x="151804" y="0"/>
                </a:lnTo>
                <a:lnTo>
                  <a:pt x="142875" y="0"/>
                </a:lnTo>
                <a:lnTo>
                  <a:pt x="133945" y="0"/>
                </a:lnTo>
                <a:lnTo>
                  <a:pt x="125015" y="0"/>
                </a:lnTo>
                <a:lnTo>
                  <a:pt x="116086" y="0"/>
                </a:lnTo>
                <a:lnTo>
                  <a:pt x="98226" y="0"/>
                </a:lnTo>
                <a:lnTo>
                  <a:pt x="89297" y="8930"/>
                </a:lnTo>
                <a:lnTo>
                  <a:pt x="71437" y="17860"/>
                </a:lnTo>
                <a:lnTo>
                  <a:pt x="53578" y="26790"/>
                </a:lnTo>
                <a:lnTo>
                  <a:pt x="44648" y="35719"/>
                </a:lnTo>
                <a:lnTo>
                  <a:pt x="35719" y="44649"/>
                </a:lnTo>
                <a:lnTo>
                  <a:pt x="35719" y="53579"/>
                </a:lnTo>
                <a:lnTo>
                  <a:pt x="35719" y="62508"/>
                </a:lnTo>
                <a:lnTo>
                  <a:pt x="53578" y="80368"/>
                </a:lnTo>
                <a:lnTo>
                  <a:pt x="62508" y="89298"/>
                </a:lnTo>
                <a:lnTo>
                  <a:pt x="89297" y="107157"/>
                </a:lnTo>
                <a:lnTo>
                  <a:pt x="116086" y="116087"/>
                </a:lnTo>
                <a:lnTo>
                  <a:pt x="133945" y="133946"/>
                </a:lnTo>
                <a:lnTo>
                  <a:pt x="151804" y="142876"/>
                </a:lnTo>
                <a:lnTo>
                  <a:pt x="169664" y="160735"/>
                </a:lnTo>
                <a:lnTo>
                  <a:pt x="169664" y="169665"/>
                </a:lnTo>
                <a:lnTo>
                  <a:pt x="169664" y="178595"/>
                </a:lnTo>
                <a:lnTo>
                  <a:pt x="160734" y="178595"/>
                </a:lnTo>
                <a:lnTo>
                  <a:pt x="142875" y="187524"/>
                </a:lnTo>
                <a:lnTo>
                  <a:pt x="116086" y="187524"/>
                </a:lnTo>
                <a:lnTo>
                  <a:pt x="89297" y="187524"/>
                </a:lnTo>
                <a:lnTo>
                  <a:pt x="62508" y="178595"/>
                </a:lnTo>
                <a:lnTo>
                  <a:pt x="44648" y="169665"/>
                </a:lnTo>
                <a:lnTo>
                  <a:pt x="17859" y="160735"/>
                </a:lnTo>
                <a:lnTo>
                  <a:pt x="8929" y="151806"/>
                </a:lnTo>
                <a:lnTo>
                  <a:pt x="0" y="142876"/>
                </a:lnTo>
                <a:lnTo>
                  <a:pt x="0" y="14287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160984" y="4643437"/>
            <a:ext cx="17861" cy="348259"/>
          </a:xfrm>
          <a:custGeom>
            <a:avLst/>
            <a:gdLst/>
            <a:ahLst/>
            <a:cxnLst/>
            <a:rect l="0" t="0" r="0" b="0"/>
            <a:pathLst>
              <a:path w="17861" h="348259">
                <a:moveTo>
                  <a:pt x="8930" y="0"/>
                </a:moveTo>
                <a:lnTo>
                  <a:pt x="8930" y="0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62508"/>
                </a:lnTo>
                <a:lnTo>
                  <a:pt x="0" y="98227"/>
                </a:lnTo>
                <a:lnTo>
                  <a:pt x="0" y="133945"/>
                </a:lnTo>
                <a:lnTo>
                  <a:pt x="8930" y="169664"/>
                </a:lnTo>
                <a:lnTo>
                  <a:pt x="8930" y="196453"/>
                </a:lnTo>
                <a:lnTo>
                  <a:pt x="8930" y="232172"/>
                </a:lnTo>
                <a:lnTo>
                  <a:pt x="8930" y="258961"/>
                </a:lnTo>
                <a:lnTo>
                  <a:pt x="8930" y="285751"/>
                </a:lnTo>
                <a:lnTo>
                  <a:pt x="17860" y="312540"/>
                </a:lnTo>
                <a:lnTo>
                  <a:pt x="17860" y="330399"/>
                </a:lnTo>
                <a:lnTo>
                  <a:pt x="17860" y="339329"/>
                </a:lnTo>
                <a:lnTo>
                  <a:pt x="17860" y="348258"/>
                </a:lnTo>
                <a:lnTo>
                  <a:pt x="17860" y="348258"/>
                </a:lnTo>
                <a:lnTo>
                  <a:pt x="17860" y="3482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053828" y="4786312"/>
            <a:ext cx="178595" cy="35720"/>
          </a:xfrm>
          <a:custGeom>
            <a:avLst/>
            <a:gdLst/>
            <a:ahLst/>
            <a:cxnLst/>
            <a:rect l="0" t="0" r="0" b="0"/>
            <a:pathLst>
              <a:path w="178595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44649" y="8930"/>
                </a:lnTo>
                <a:lnTo>
                  <a:pt x="71438" y="8930"/>
                </a:lnTo>
                <a:lnTo>
                  <a:pt x="98227" y="17859"/>
                </a:lnTo>
                <a:lnTo>
                  <a:pt x="133945" y="26789"/>
                </a:lnTo>
                <a:lnTo>
                  <a:pt x="160735" y="26789"/>
                </a:lnTo>
                <a:lnTo>
                  <a:pt x="178594" y="35719"/>
                </a:lnTo>
                <a:lnTo>
                  <a:pt x="178594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366367" y="4777382"/>
            <a:ext cx="178595" cy="214314"/>
          </a:xfrm>
          <a:custGeom>
            <a:avLst/>
            <a:gdLst/>
            <a:ahLst/>
            <a:cxnLst/>
            <a:rect l="0" t="0" r="0" b="0"/>
            <a:pathLst>
              <a:path w="178595" h="214314">
                <a:moveTo>
                  <a:pt x="89297" y="17860"/>
                </a:moveTo>
                <a:lnTo>
                  <a:pt x="80367" y="17860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35719"/>
                </a:lnTo>
                <a:lnTo>
                  <a:pt x="71438" y="53579"/>
                </a:lnTo>
                <a:lnTo>
                  <a:pt x="62508" y="71438"/>
                </a:lnTo>
                <a:lnTo>
                  <a:pt x="53578" y="89297"/>
                </a:lnTo>
                <a:lnTo>
                  <a:pt x="53578" y="107157"/>
                </a:lnTo>
                <a:lnTo>
                  <a:pt x="44649" y="125016"/>
                </a:lnTo>
                <a:lnTo>
                  <a:pt x="44649" y="151806"/>
                </a:lnTo>
                <a:lnTo>
                  <a:pt x="44649" y="169665"/>
                </a:lnTo>
                <a:lnTo>
                  <a:pt x="44649" y="178595"/>
                </a:lnTo>
                <a:lnTo>
                  <a:pt x="53578" y="196454"/>
                </a:lnTo>
                <a:lnTo>
                  <a:pt x="62508" y="205384"/>
                </a:lnTo>
                <a:lnTo>
                  <a:pt x="80367" y="205384"/>
                </a:lnTo>
                <a:lnTo>
                  <a:pt x="98227" y="214313"/>
                </a:lnTo>
                <a:lnTo>
                  <a:pt x="116086" y="205384"/>
                </a:lnTo>
                <a:lnTo>
                  <a:pt x="142875" y="196454"/>
                </a:lnTo>
                <a:lnTo>
                  <a:pt x="160735" y="178595"/>
                </a:lnTo>
                <a:lnTo>
                  <a:pt x="169664" y="160735"/>
                </a:lnTo>
                <a:lnTo>
                  <a:pt x="178594" y="142876"/>
                </a:lnTo>
                <a:lnTo>
                  <a:pt x="178594" y="116087"/>
                </a:lnTo>
                <a:lnTo>
                  <a:pt x="178594" y="98227"/>
                </a:lnTo>
                <a:lnTo>
                  <a:pt x="178594" y="71438"/>
                </a:lnTo>
                <a:lnTo>
                  <a:pt x="160735" y="53579"/>
                </a:lnTo>
                <a:lnTo>
                  <a:pt x="142875" y="35719"/>
                </a:lnTo>
                <a:lnTo>
                  <a:pt x="125016" y="17860"/>
                </a:lnTo>
                <a:lnTo>
                  <a:pt x="107156" y="8930"/>
                </a:lnTo>
                <a:lnTo>
                  <a:pt x="80367" y="8930"/>
                </a:lnTo>
                <a:lnTo>
                  <a:pt x="53578" y="0"/>
                </a:lnTo>
                <a:lnTo>
                  <a:pt x="35719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643188" y="4580929"/>
            <a:ext cx="133946" cy="392908"/>
          </a:xfrm>
          <a:custGeom>
            <a:avLst/>
            <a:gdLst/>
            <a:ahLst/>
            <a:cxnLst/>
            <a:rect l="0" t="0" r="0" b="0"/>
            <a:pathLst>
              <a:path w="133946" h="392908">
                <a:moveTo>
                  <a:pt x="133945" y="0"/>
                </a:moveTo>
                <a:lnTo>
                  <a:pt x="125015" y="0"/>
                </a:lnTo>
                <a:lnTo>
                  <a:pt x="116085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8930"/>
                </a:lnTo>
                <a:lnTo>
                  <a:pt x="62507" y="17860"/>
                </a:lnTo>
                <a:lnTo>
                  <a:pt x="53578" y="35719"/>
                </a:lnTo>
                <a:lnTo>
                  <a:pt x="35718" y="53578"/>
                </a:lnTo>
                <a:lnTo>
                  <a:pt x="26789" y="71438"/>
                </a:lnTo>
                <a:lnTo>
                  <a:pt x="17859" y="98227"/>
                </a:lnTo>
                <a:lnTo>
                  <a:pt x="8929" y="125016"/>
                </a:lnTo>
                <a:lnTo>
                  <a:pt x="8929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0" y="232172"/>
                </a:lnTo>
                <a:lnTo>
                  <a:pt x="0" y="258961"/>
                </a:lnTo>
                <a:lnTo>
                  <a:pt x="0" y="285750"/>
                </a:lnTo>
                <a:lnTo>
                  <a:pt x="0" y="312540"/>
                </a:lnTo>
                <a:lnTo>
                  <a:pt x="0" y="330399"/>
                </a:lnTo>
                <a:lnTo>
                  <a:pt x="8929" y="348259"/>
                </a:lnTo>
                <a:lnTo>
                  <a:pt x="8929" y="366118"/>
                </a:lnTo>
                <a:lnTo>
                  <a:pt x="8929" y="375048"/>
                </a:lnTo>
                <a:lnTo>
                  <a:pt x="8929" y="383977"/>
                </a:lnTo>
                <a:lnTo>
                  <a:pt x="17859" y="392907"/>
                </a:lnTo>
                <a:lnTo>
                  <a:pt x="17859" y="392907"/>
                </a:lnTo>
                <a:lnTo>
                  <a:pt x="17859" y="392907"/>
                </a:lnTo>
                <a:lnTo>
                  <a:pt x="17859" y="39290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571750" y="4777382"/>
            <a:ext cx="160735" cy="26790"/>
          </a:xfrm>
          <a:custGeom>
            <a:avLst/>
            <a:gdLst/>
            <a:ahLst/>
            <a:cxnLst/>
            <a:rect l="0" t="0" r="0" b="0"/>
            <a:pathLst>
              <a:path w="160735" h="26790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17860"/>
                </a:lnTo>
                <a:lnTo>
                  <a:pt x="71438" y="17860"/>
                </a:lnTo>
                <a:lnTo>
                  <a:pt x="98227" y="26789"/>
                </a:lnTo>
                <a:lnTo>
                  <a:pt x="125016" y="26789"/>
                </a:lnTo>
                <a:lnTo>
                  <a:pt x="142875" y="26789"/>
                </a:lnTo>
                <a:lnTo>
                  <a:pt x="160734" y="26789"/>
                </a:lnTo>
                <a:lnTo>
                  <a:pt x="160734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018234" y="4643437"/>
            <a:ext cx="17861" cy="357189"/>
          </a:xfrm>
          <a:custGeom>
            <a:avLst/>
            <a:gdLst/>
            <a:ahLst/>
            <a:cxnLst/>
            <a:rect l="0" t="0" r="0" b="0"/>
            <a:pathLst>
              <a:path w="17861" h="357189">
                <a:moveTo>
                  <a:pt x="17860" y="0"/>
                </a:moveTo>
                <a:lnTo>
                  <a:pt x="17860" y="0"/>
                </a:lnTo>
                <a:lnTo>
                  <a:pt x="17860" y="17859"/>
                </a:lnTo>
                <a:lnTo>
                  <a:pt x="17860" y="17859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0" y="178594"/>
                </a:lnTo>
                <a:lnTo>
                  <a:pt x="0" y="205383"/>
                </a:lnTo>
                <a:lnTo>
                  <a:pt x="0" y="241102"/>
                </a:lnTo>
                <a:lnTo>
                  <a:pt x="0" y="267891"/>
                </a:lnTo>
                <a:lnTo>
                  <a:pt x="0" y="294680"/>
                </a:lnTo>
                <a:lnTo>
                  <a:pt x="0" y="321469"/>
                </a:lnTo>
                <a:lnTo>
                  <a:pt x="0" y="339329"/>
                </a:lnTo>
                <a:lnTo>
                  <a:pt x="0" y="348258"/>
                </a:lnTo>
                <a:lnTo>
                  <a:pt x="0" y="357188"/>
                </a:lnTo>
                <a:lnTo>
                  <a:pt x="0" y="357188"/>
                </a:lnTo>
                <a:lnTo>
                  <a:pt x="0" y="35718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911078" y="4768453"/>
            <a:ext cx="196454" cy="17860"/>
          </a:xfrm>
          <a:custGeom>
            <a:avLst/>
            <a:gdLst/>
            <a:ahLst/>
            <a:cxnLst/>
            <a:rect l="0" t="0" r="0" b="0"/>
            <a:pathLst>
              <a:path w="196454" h="17860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29"/>
                </a:lnTo>
                <a:lnTo>
                  <a:pt x="35719" y="8929"/>
                </a:lnTo>
                <a:lnTo>
                  <a:pt x="53578" y="17859"/>
                </a:lnTo>
                <a:lnTo>
                  <a:pt x="80367" y="17859"/>
                </a:lnTo>
                <a:lnTo>
                  <a:pt x="107156" y="17859"/>
                </a:lnTo>
                <a:lnTo>
                  <a:pt x="133945" y="17859"/>
                </a:lnTo>
                <a:lnTo>
                  <a:pt x="160735" y="17859"/>
                </a:lnTo>
                <a:lnTo>
                  <a:pt x="178594" y="17859"/>
                </a:lnTo>
                <a:lnTo>
                  <a:pt x="196453" y="8929"/>
                </a:lnTo>
                <a:lnTo>
                  <a:pt x="196453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143250" y="4679156"/>
            <a:ext cx="142876" cy="330400"/>
          </a:xfrm>
          <a:custGeom>
            <a:avLst/>
            <a:gdLst/>
            <a:ahLst/>
            <a:cxnLst/>
            <a:rect l="0" t="0" r="0" b="0"/>
            <a:pathLst>
              <a:path w="142876" h="330400">
                <a:moveTo>
                  <a:pt x="44648" y="0"/>
                </a:moveTo>
                <a:lnTo>
                  <a:pt x="44648" y="8930"/>
                </a:lnTo>
                <a:lnTo>
                  <a:pt x="35719" y="17859"/>
                </a:lnTo>
                <a:lnTo>
                  <a:pt x="35719" y="26789"/>
                </a:lnTo>
                <a:lnTo>
                  <a:pt x="26789" y="44648"/>
                </a:lnTo>
                <a:lnTo>
                  <a:pt x="26789" y="71437"/>
                </a:lnTo>
                <a:lnTo>
                  <a:pt x="26789" y="98226"/>
                </a:lnTo>
                <a:lnTo>
                  <a:pt x="17859" y="133945"/>
                </a:lnTo>
                <a:lnTo>
                  <a:pt x="17859" y="160734"/>
                </a:lnTo>
                <a:lnTo>
                  <a:pt x="17859" y="196453"/>
                </a:lnTo>
                <a:lnTo>
                  <a:pt x="17859" y="223242"/>
                </a:lnTo>
                <a:lnTo>
                  <a:pt x="17859" y="250032"/>
                </a:lnTo>
                <a:lnTo>
                  <a:pt x="8930" y="267891"/>
                </a:lnTo>
                <a:lnTo>
                  <a:pt x="8930" y="285750"/>
                </a:lnTo>
                <a:lnTo>
                  <a:pt x="8930" y="303610"/>
                </a:lnTo>
                <a:lnTo>
                  <a:pt x="0" y="303610"/>
                </a:lnTo>
                <a:lnTo>
                  <a:pt x="0" y="312539"/>
                </a:lnTo>
                <a:lnTo>
                  <a:pt x="0" y="312539"/>
                </a:lnTo>
                <a:lnTo>
                  <a:pt x="0" y="303610"/>
                </a:lnTo>
                <a:lnTo>
                  <a:pt x="0" y="294680"/>
                </a:lnTo>
                <a:lnTo>
                  <a:pt x="0" y="276821"/>
                </a:lnTo>
                <a:lnTo>
                  <a:pt x="0" y="258961"/>
                </a:lnTo>
                <a:lnTo>
                  <a:pt x="0" y="232172"/>
                </a:lnTo>
                <a:lnTo>
                  <a:pt x="0" y="214313"/>
                </a:lnTo>
                <a:lnTo>
                  <a:pt x="8930" y="196453"/>
                </a:lnTo>
                <a:lnTo>
                  <a:pt x="17859" y="178594"/>
                </a:lnTo>
                <a:lnTo>
                  <a:pt x="35719" y="169664"/>
                </a:lnTo>
                <a:lnTo>
                  <a:pt x="44648" y="160734"/>
                </a:lnTo>
                <a:lnTo>
                  <a:pt x="62508" y="151805"/>
                </a:lnTo>
                <a:lnTo>
                  <a:pt x="71438" y="151805"/>
                </a:lnTo>
                <a:lnTo>
                  <a:pt x="89297" y="151805"/>
                </a:lnTo>
                <a:lnTo>
                  <a:pt x="98227" y="160734"/>
                </a:lnTo>
                <a:lnTo>
                  <a:pt x="116086" y="178594"/>
                </a:lnTo>
                <a:lnTo>
                  <a:pt x="125016" y="196453"/>
                </a:lnTo>
                <a:lnTo>
                  <a:pt x="133945" y="214313"/>
                </a:lnTo>
                <a:lnTo>
                  <a:pt x="133945" y="241102"/>
                </a:lnTo>
                <a:lnTo>
                  <a:pt x="142875" y="258961"/>
                </a:lnTo>
                <a:lnTo>
                  <a:pt x="142875" y="276821"/>
                </a:lnTo>
                <a:lnTo>
                  <a:pt x="142875" y="294680"/>
                </a:lnTo>
                <a:lnTo>
                  <a:pt x="142875" y="312539"/>
                </a:lnTo>
                <a:lnTo>
                  <a:pt x="142875" y="321469"/>
                </a:lnTo>
                <a:lnTo>
                  <a:pt x="142875" y="330399"/>
                </a:lnTo>
                <a:lnTo>
                  <a:pt x="142875" y="330399"/>
                </a:lnTo>
                <a:lnTo>
                  <a:pt x="142875" y="33039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354430" y="4697015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17860" y="71438"/>
                </a:moveTo>
                <a:lnTo>
                  <a:pt x="17860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35719" y="71438"/>
                </a:lnTo>
                <a:lnTo>
                  <a:pt x="44649" y="71438"/>
                </a:lnTo>
                <a:lnTo>
                  <a:pt x="62508" y="71438"/>
                </a:lnTo>
                <a:lnTo>
                  <a:pt x="80367" y="71438"/>
                </a:lnTo>
                <a:lnTo>
                  <a:pt x="98227" y="62508"/>
                </a:lnTo>
                <a:lnTo>
                  <a:pt x="107156" y="53578"/>
                </a:lnTo>
                <a:lnTo>
                  <a:pt x="125016" y="44648"/>
                </a:lnTo>
                <a:lnTo>
                  <a:pt x="133946" y="35719"/>
                </a:lnTo>
                <a:lnTo>
                  <a:pt x="133946" y="26789"/>
                </a:lnTo>
                <a:lnTo>
                  <a:pt x="142875" y="17859"/>
                </a:lnTo>
                <a:lnTo>
                  <a:pt x="133946" y="8930"/>
                </a:lnTo>
                <a:lnTo>
                  <a:pt x="133946" y="8930"/>
                </a:lnTo>
                <a:lnTo>
                  <a:pt x="125016" y="0"/>
                </a:lnTo>
                <a:lnTo>
                  <a:pt x="107156" y="0"/>
                </a:lnTo>
                <a:lnTo>
                  <a:pt x="98227" y="0"/>
                </a:lnTo>
                <a:lnTo>
                  <a:pt x="80367" y="8930"/>
                </a:lnTo>
                <a:lnTo>
                  <a:pt x="53578" y="26789"/>
                </a:lnTo>
                <a:lnTo>
                  <a:pt x="35719" y="44648"/>
                </a:lnTo>
                <a:lnTo>
                  <a:pt x="26789" y="62508"/>
                </a:lnTo>
                <a:lnTo>
                  <a:pt x="8930" y="80367"/>
                </a:lnTo>
                <a:lnTo>
                  <a:pt x="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60735"/>
                </a:lnTo>
                <a:lnTo>
                  <a:pt x="17860" y="169664"/>
                </a:lnTo>
                <a:lnTo>
                  <a:pt x="35719" y="187524"/>
                </a:lnTo>
                <a:lnTo>
                  <a:pt x="44649" y="187524"/>
                </a:lnTo>
                <a:lnTo>
                  <a:pt x="71438" y="196453"/>
                </a:lnTo>
                <a:lnTo>
                  <a:pt x="89297" y="196453"/>
                </a:lnTo>
                <a:lnTo>
                  <a:pt x="116086" y="187524"/>
                </a:lnTo>
                <a:lnTo>
                  <a:pt x="125016" y="178594"/>
                </a:lnTo>
                <a:lnTo>
                  <a:pt x="142875" y="169664"/>
                </a:lnTo>
                <a:lnTo>
                  <a:pt x="142875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714750" y="4777382"/>
            <a:ext cx="276821" cy="250033"/>
          </a:xfrm>
          <a:custGeom>
            <a:avLst/>
            <a:gdLst/>
            <a:ahLst/>
            <a:cxnLst/>
            <a:rect l="0" t="0" r="0" b="0"/>
            <a:pathLst>
              <a:path w="276821" h="250033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44649"/>
                </a:lnTo>
                <a:lnTo>
                  <a:pt x="17859" y="71438"/>
                </a:lnTo>
                <a:lnTo>
                  <a:pt x="17859" y="89297"/>
                </a:lnTo>
                <a:lnTo>
                  <a:pt x="17859" y="116087"/>
                </a:lnTo>
                <a:lnTo>
                  <a:pt x="17859" y="142876"/>
                </a:lnTo>
                <a:lnTo>
                  <a:pt x="8930" y="160735"/>
                </a:lnTo>
                <a:lnTo>
                  <a:pt x="8930" y="178595"/>
                </a:lnTo>
                <a:lnTo>
                  <a:pt x="8930" y="187524"/>
                </a:lnTo>
                <a:lnTo>
                  <a:pt x="8930" y="196454"/>
                </a:lnTo>
                <a:lnTo>
                  <a:pt x="8930" y="196454"/>
                </a:lnTo>
                <a:lnTo>
                  <a:pt x="8930" y="205384"/>
                </a:lnTo>
                <a:lnTo>
                  <a:pt x="0" y="196454"/>
                </a:lnTo>
                <a:lnTo>
                  <a:pt x="0" y="187524"/>
                </a:lnTo>
                <a:lnTo>
                  <a:pt x="0" y="178595"/>
                </a:lnTo>
                <a:lnTo>
                  <a:pt x="0" y="160735"/>
                </a:lnTo>
                <a:lnTo>
                  <a:pt x="8930" y="133946"/>
                </a:lnTo>
                <a:lnTo>
                  <a:pt x="8930" y="116087"/>
                </a:lnTo>
                <a:lnTo>
                  <a:pt x="17859" y="89297"/>
                </a:lnTo>
                <a:lnTo>
                  <a:pt x="17859" y="62508"/>
                </a:lnTo>
                <a:lnTo>
                  <a:pt x="26789" y="44649"/>
                </a:lnTo>
                <a:lnTo>
                  <a:pt x="44648" y="26789"/>
                </a:lnTo>
                <a:lnTo>
                  <a:pt x="53578" y="17860"/>
                </a:lnTo>
                <a:lnTo>
                  <a:pt x="62508" y="17860"/>
                </a:lnTo>
                <a:lnTo>
                  <a:pt x="80367" y="17860"/>
                </a:lnTo>
                <a:lnTo>
                  <a:pt x="98227" y="17860"/>
                </a:lnTo>
                <a:lnTo>
                  <a:pt x="107156" y="35719"/>
                </a:lnTo>
                <a:lnTo>
                  <a:pt x="125016" y="53579"/>
                </a:lnTo>
                <a:lnTo>
                  <a:pt x="133945" y="80368"/>
                </a:lnTo>
                <a:lnTo>
                  <a:pt x="142875" y="107157"/>
                </a:lnTo>
                <a:lnTo>
                  <a:pt x="142875" y="133946"/>
                </a:lnTo>
                <a:lnTo>
                  <a:pt x="151805" y="151806"/>
                </a:lnTo>
                <a:lnTo>
                  <a:pt x="151805" y="178595"/>
                </a:lnTo>
                <a:lnTo>
                  <a:pt x="151805" y="187524"/>
                </a:lnTo>
                <a:lnTo>
                  <a:pt x="142875" y="205384"/>
                </a:lnTo>
                <a:lnTo>
                  <a:pt x="142875" y="205384"/>
                </a:lnTo>
                <a:lnTo>
                  <a:pt x="142875" y="214313"/>
                </a:lnTo>
                <a:lnTo>
                  <a:pt x="142875" y="205384"/>
                </a:lnTo>
                <a:lnTo>
                  <a:pt x="142875" y="205384"/>
                </a:lnTo>
                <a:lnTo>
                  <a:pt x="142875" y="187524"/>
                </a:lnTo>
                <a:lnTo>
                  <a:pt x="142875" y="169665"/>
                </a:lnTo>
                <a:lnTo>
                  <a:pt x="142875" y="151806"/>
                </a:lnTo>
                <a:lnTo>
                  <a:pt x="151805" y="125016"/>
                </a:lnTo>
                <a:lnTo>
                  <a:pt x="160734" y="98227"/>
                </a:lnTo>
                <a:lnTo>
                  <a:pt x="160734" y="62508"/>
                </a:lnTo>
                <a:lnTo>
                  <a:pt x="178594" y="44649"/>
                </a:lnTo>
                <a:lnTo>
                  <a:pt x="187523" y="26789"/>
                </a:lnTo>
                <a:lnTo>
                  <a:pt x="196453" y="17860"/>
                </a:lnTo>
                <a:lnTo>
                  <a:pt x="214313" y="8930"/>
                </a:lnTo>
                <a:lnTo>
                  <a:pt x="232172" y="8930"/>
                </a:lnTo>
                <a:lnTo>
                  <a:pt x="241102" y="17860"/>
                </a:lnTo>
                <a:lnTo>
                  <a:pt x="258961" y="35719"/>
                </a:lnTo>
                <a:lnTo>
                  <a:pt x="267891" y="53579"/>
                </a:lnTo>
                <a:lnTo>
                  <a:pt x="276820" y="80368"/>
                </a:lnTo>
                <a:lnTo>
                  <a:pt x="276820" y="107157"/>
                </a:lnTo>
                <a:lnTo>
                  <a:pt x="276820" y="133946"/>
                </a:lnTo>
                <a:lnTo>
                  <a:pt x="276820" y="160735"/>
                </a:lnTo>
                <a:lnTo>
                  <a:pt x="276820" y="187524"/>
                </a:lnTo>
                <a:lnTo>
                  <a:pt x="267891" y="214313"/>
                </a:lnTo>
                <a:lnTo>
                  <a:pt x="267891" y="232173"/>
                </a:lnTo>
                <a:lnTo>
                  <a:pt x="267891" y="241102"/>
                </a:lnTo>
                <a:lnTo>
                  <a:pt x="267891" y="250032"/>
                </a:lnTo>
                <a:lnTo>
                  <a:pt x="276820" y="250032"/>
                </a:lnTo>
                <a:lnTo>
                  <a:pt x="276820" y="25003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054078" y="4795242"/>
            <a:ext cx="187525" cy="267892"/>
          </a:xfrm>
          <a:custGeom>
            <a:avLst/>
            <a:gdLst/>
            <a:ahLst/>
            <a:cxnLst/>
            <a:rect l="0" t="0" r="0" b="0"/>
            <a:pathLst>
              <a:path w="187525" h="267892">
                <a:moveTo>
                  <a:pt x="142875" y="133946"/>
                </a:moveTo>
                <a:lnTo>
                  <a:pt x="151805" y="133946"/>
                </a:lnTo>
                <a:lnTo>
                  <a:pt x="151805" y="125016"/>
                </a:lnTo>
                <a:lnTo>
                  <a:pt x="151805" y="125016"/>
                </a:lnTo>
                <a:lnTo>
                  <a:pt x="151805" y="116086"/>
                </a:lnTo>
                <a:lnTo>
                  <a:pt x="151805" y="107156"/>
                </a:lnTo>
                <a:lnTo>
                  <a:pt x="160735" y="89297"/>
                </a:lnTo>
                <a:lnTo>
                  <a:pt x="160735" y="80367"/>
                </a:lnTo>
                <a:lnTo>
                  <a:pt x="160735" y="53578"/>
                </a:lnTo>
                <a:lnTo>
                  <a:pt x="160735" y="44648"/>
                </a:lnTo>
                <a:lnTo>
                  <a:pt x="151805" y="26789"/>
                </a:lnTo>
                <a:lnTo>
                  <a:pt x="151805" y="17859"/>
                </a:lnTo>
                <a:lnTo>
                  <a:pt x="133945" y="8929"/>
                </a:lnTo>
                <a:lnTo>
                  <a:pt x="125016" y="0"/>
                </a:lnTo>
                <a:lnTo>
                  <a:pt x="107156" y="0"/>
                </a:lnTo>
                <a:lnTo>
                  <a:pt x="98227" y="0"/>
                </a:lnTo>
                <a:lnTo>
                  <a:pt x="80367" y="8929"/>
                </a:lnTo>
                <a:lnTo>
                  <a:pt x="62508" y="17859"/>
                </a:lnTo>
                <a:lnTo>
                  <a:pt x="44649" y="35719"/>
                </a:lnTo>
                <a:lnTo>
                  <a:pt x="26789" y="53578"/>
                </a:lnTo>
                <a:lnTo>
                  <a:pt x="893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60735"/>
                </a:lnTo>
                <a:lnTo>
                  <a:pt x="17860" y="178594"/>
                </a:lnTo>
                <a:lnTo>
                  <a:pt x="26789" y="187524"/>
                </a:lnTo>
                <a:lnTo>
                  <a:pt x="35719" y="196453"/>
                </a:lnTo>
                <a:lnTo>
                  <a:pt x="53578" y="196453"/>
                </a:lnTo>
                <a:lnTo>
                  <a:pt x="80367" y="187524"/>
                </a:lnTo>
                <a:lnTo>
                  <a:pt x="98227" y="187524"/>
                </a:lnTo>
                <a:lnTo>
                  <a:pt x="116086" y="169664"/>
                </a:lnTo>
                <a:lnTo>
                  <a:pt x="133945" y="151805"/>
                </a:lnTo>
                <a:lnTo>
                  <a:pt x="142875" y="133946"/>
                </a:lnTo>
                <a:lnTo>
                  <a:pt x="160735" y="116086"/>
                </a:lnTo>
                <a:lnTo>
                  <a:pt x="169664" y="98227"/>
                </a:lnTo>
                <a:lnTo>
                  <a:pt x="178594" y="80367"/>
                </a:lnTo>
                <a:lnTo>
                  <a:pt x="178594" y="71437"/>
                </a:lnTo>
                <a:lnTo>
                  <a:pt x="178594" y="71437"/>
                </a:lnTo>
                <a:lnTo>
                  <a:pt x="169664" y="62508"/>
                </a:lnTo>
                <a:lnTo>
                  <a:pt x="169664" y="71437"/>
                </a:lnTo>
                <a:lnTo>
                  <a:pt x="169664" y="71437"/>
                </a:lnTo>
                <a:lnTo>
                  <a:pt x="169664" y="80367"/>
                </a:lnTo>
                <a:lnTo>
                  <a:pt x="169664" y="89297"/>
                </a:lnTo>
                <a:lnTo>
                  <a:pt x="169664" y="107156"/>
                </a:lnTo>
                <a:lnTo>
                  <a:pt x="169664" y="133946"/>
                </a:lnTo>
                <a:lnTo>
                  <a:pt x="169664" y="160735"/>
                </a:lnTo>
                <a:lnTo>
                  <a:pt x="169664" y="187524"/>
                </a:lnTo>
                <a:lnTo>
                  <a:pt x="169664" y="205383"/>
                </a:lnTo>
                <a:lnTo>
                  <a:pt x="169664" y="232172"/>
                </a:lnTo>
                <a:lnTo>
                  <a:pt x="169664" y="241102"/>
                </a:lnTo>
                <a:lnTo>
                  <a:pt x="178594" y="258961"/>
                </a:lnTo>
                <a:lnTo>
                  <a:pt x="178594" y="258961"/>
                </a:lnTo>
                <a:lnTo>
                  <a:pt x="187524" y="267891"/>
                </a:lnTo>
                <a:lnTo>
                  <a:pt x="187524" y="267891"/>
                </a:lnTo>
                <a:lnTo>
                  <a:pt x="187524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277320" y="4759523"/>
            <a:ext cx="142876" cy="241103"/>
          </a:xfrm>
          <a:custGeom>
            <a:avLst/>
            <a:gdLst/>
            <a:ahLst/>
            <a:cxnLst/>
            <a:rect l="0" t="0" r="0" b="0"/>
            <a:pathLst>
              <a:path w="142876" h="241103">
                <a:moveTo>
                  <a:pt x="142875" y="8930"/>
                </a:moveTo>
                <a:lnTo>
                  <a:pt x="142875" y="8930"/>
                </a:lnTo>
                <a:lnTo>
                  <a:pt x="133946" y="8930"/>
                </a:lnTo>
                <a:lnTo>
                  <a:pt x="133946" y="0"/>
                </a:lnTo>
                <a:lnTo>
                  <a:pt x="116086" y="0"/>
                </a:lnTo>
                <a:lnTo>
                  <a:pt x="107157" y="0"/>
                </a:lnTo>
                <a:lnTo>
                  <a:pt x="89297" y="0"/>
                </a:lnTo>
                <a:lnTo>
                  <a:pt x="80368" y="8930"/>
                </a:lnTo>
                <a:lnTo>
                  <a:pt x="62508" y="17859"/>
                </a:lnTo>
                <a:lnTo>
                  <a:pt x="44649" y="26789"/>
                </a:lnTo>
                <a:lnTo>
                  <a:pt x="35719" y="44648"/>
                </a:lnTo>
                <a:lnTo>
                  <a:pt x="26789" y="62508"/>
                </a:lnTo>
                <a:lnTo>
                  <a:pt x="26789" y="71438"/>
                </a:lnTo>
                <a:lnTo>
                  <a:pt x="26789" y="89297"/>
                </a:lnTo>
                <a:lnTo>
                  <a:pt x="35719" y="107156"/>
                </a:lnTo>
                <a:lnTo>
                  <a:pt x="44649" y="116086"/>
                </a:lnTo>
                <a:lnTo>
                  <a:pt x="62508" y="133946"/>
                </a:lnTo>
                <a:lnTo>
                  <a:pt x="80368" y="151805"/>
                </a:lnTo>
                <a:lnTo>
                  <a:pt x="98227" y="160735"/>
                </a:lnTo>
                <a:lnTo>
                  <a:pt x="116086" y="178594"/>
                </a:lnTo>
                <a:lnTo>
                  <a:pt x="133946" y="187524"/>
                </a:lnTo>
                <a:lnTo>
                  <a:pt x="142875" y="205383"/>
                </a:lnTo>
                <a:lnTo>
                  <a:pt x="142875" y="214313"/>
                </a:lnTo>
                <a:lnTo>
                  <a:pt x="142875" y="223243"/>
                </a:lnTo>
                <a:lnTo>
                  <a:pt x="142875" y="232172"/>
                </a:lnTo>
                <a:lnTo>
                  <a:pt x="133946" y="241102"/>
                </a:lnTo>
                <a:lnTo>
                  <a:pt x="116086" y="241102"/>
                </a:lnTo>
                <a:lnTo>
                  <a:pt x="98227" y="241102"/>
                </a:lnTo>
                <a:lnTo>
                  <a:pt x="80368" y="232172"/>
                </a:lnTo>
                <a:lnTo>
                  <a:pt x="53578" y="232172"/>
                </a:lnTo>
                <a:lnTo>
                  <a:pt x="35719" y="223243"/>
                </a:lnTo>
                <a:lnTo>
                  <a:pt x="17860" y="223243"/>
                </a:lnTo>
                <a:lnTo>
                  <a:pt x="8930" y="22324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429125" y="4759523"/>
            <a:ext cx="151806" cy="241103"/>
          </a:xfrm>
          <a:custGeom>
            <a:avLst/>
            <a:gdLst/>
            <a:ahLst/>
            <a:cxnLst/>
            <a:rect l="0" t="0" r="0" b="0"/>
            <a:pathLst>
              <a:path w="151806" h="241103">
                <a:moveTo>
                  <a:pt x="142875" y="0"/>
                </a:moveTo>
                <a:lnTo>
                  <a:pt x="133945" y="8930"/>
                </a:lnTo>
                <a:lnTo>
                  <a:pt x="125016" y="8930"/>
                </a:lnTo>
                <a:lnTo>
                  <a:pt x="116086" y="8930"/>
                </a:lnTo>
                <a:lnTo>
                  <a:pt x="107156" y="0"/>
                </a:lnTo>
                <a:lnTo>
                  <a:pt x="98227" y="8930"/>
                </a:lnTo>
                <a:lnTo>
                  <a:pt x="80367" y="8930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8" y="35719"/>
                </a:lnTo>
                <a:lnTo>
                  <a:pt x="35719" y="44648"/>
                </a:lnTo>
                <a:lnTo>
                  <a:pt x="35719" y="53578"/>
                </a:lnTo>
                <a:lnTo>
                  <a:pt x="35719" y="62508"/>
                </a:lnTo>
                <a:lnTo>
                  <a:pt x="44648" y="80367"/>
                </a:lnTo>
                <a:lnTo>
                  <a:pt x="53578" y="98227"/>
                </a:lnTo>
                <a:lnTo>
                  <a:pt x="71438" y="116086"/>
                </a:lnTo>
                <a:lnTo>
                  <a:pt x="89297" y="133946"/>
                </a:lnTo>
                <a:lnTo>
                  <a:pt x="107156" y="151805"/>
                </a:lnTo>
                <a:lnTo>
                  <a:pt x="125016" y="169665"/>
                </a:lnTo>
                <a:lnTo>
                  <a:pt x="142875" y="178594"/>
                </a:lnTo>
                <a:lnTo>
                  <a:pt x="142875" y="196454"/>
                </a:lnTo>
                <a:lnTo>
                  <a:pt x="151805" y="205383"/>
                </a:lnTo>
                <a:lnTo>
                  <a:pt x="151805" y="214313"/>
                </a:lnTo>
                <a:lnTo>
                  <a:pt x="142875" y="223243"/>
                </a:lnTo>
                <a:lnTo>
                  <a:pt x="133945" y="232172"/>
                </a:lnTo>
                <a:lnTo>
                  <a:pt x="116086" y="241102"/>
                </a:lnTo>
                <a:lnTo>
                  <a:pt x="98227" y="241102"/>
                </a:lnTo>
                <a:lnTo>
                  <a:pt x="80367" y="232172"/>
                </a:lnTo>
                <a:lnTo>
                  <a:pt x="53578" y="232172"/>
                </a:lnTo>
                <a:lnTo>
                  <a:pt x="35719" y="232172"/>
                </a:lnTo>
                <a:lnTo>
                  <a:pt x="17859" y="232172"/>
                </a:lnTo>
                <a:lnTo>
                  <a:pt x="8930" y="223243"/>
                </a:lnTo>
                <a:lnTo>
                  <a:pt x="0" y="223243"/>
                </a:lnTo>
                <a:lnTo>
                  <a:pt x="0" y="22324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822031" y="4804171"/>
            <a:ext cx="187525" cy="241103"/>
          </a:xfrm>
          <a:custGeom>
            <a:avLst/>
            <a:gdLst/>
            <a:ahLst/>
            <a:cxnLst/>
            <a:rect l="0" t="0" r="0" b="0"/>
            <a:pathLst>
              <a:path w="187525" h="241103">
                <a:moveTo>
                  <a:pt x="80367" y="26790"/>
                </a:moveTo>
                <a:lnTo>
                  <a:pt x="80367" y="17860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26790"/>
                </a:lnTo>
                <a:lnTo>
                  <a:pt x="62508" y="35719"/>
                </a:lnTo>
                <a:lnTo>
                  <a:pt x="53578" y="53579"/>
                </a:lnTo>
                <a:lnTo>
                  <a:pt x="44649" y="71438"/>
                </a:lnTo>
                <a:lnTo>
                  <a:pt x="35719" y="98227"/>
                </a:lnTo>
                <a:lnTo>
                  <a:pt x="26789" y="116087"/>
                </a:lnTo>
                <a:lnTo>
                  <a:pt x="17860" y="151806"/>
                </a:lnTo>
                <a:lnTo>
                  <a:pt x="17860" y="178595"/>
                </a:lnTo>
                <a:lnTo>
                  <a:pt x="17860" y="196454"/>
                </a:lnTo>
                <a:lnTo>
                  <a:pt x="26789" y="214313"/>
                </a:lnTo>
                <a:lnTo>
                  <a:pt x="35719" y="232173"/>
                </a:lnTo>
                <a:lnTo>
                  <a:pt x="53578" y="241102"/>
                </a:lnTo>
                <a:lnTo>
                  <a:pt x="71438" y="241102"/>
                </a:lnTo>
                <a:lnTo>
                  <a:pt x="89297" y="232173"/>
                </a:lnTo>
                <a:lnTo>
                  <a:pt x="107157" y="223243"/>
                </a:lnTo>
                <a:lnTo>
                  <a:pt x="133946" y="205384"/>
                </a:lnTo>
                <a:lnTo>
                  <a:pt x="151805" y="178595"/>
                </a:lnTo>
                <a:lnTo>
                  <a:pt x="169664" y="160735"/>
                </a:lnTo>
                <a:lnTo>
                  <a:pt x="178594" y="125017"/>
                </a:lnTo>
                <a:lnTo>
                  <a:pt x="187524" y="98227"/>
                </a:lnTo>
                <a:lnTo>
                  <a:pt x="187524" y="71438"/>
                </a:lnTo>
                <a:lnTo>
                  <a:pt x="178594" y="44649"/>
                </a:lnTo>
                <a:lnTo>
                  <a:pt x="169664" y="26790"/>
                </a:lnTo>
                <a:lnTo>
                  <a:pt x="151805" y="17860"/>
                </a:lnTo>
                <a:lnTo>
                  <a:pt x="125016" y="0"/>
                </a:lnTo>
                <a:lnTo>
                  <a:pt x="107157" y="0"/>
                </a:lnTo>
                <a:lnTo>
                  <a:pt x="80367" y="0"/>
                </a:lnTo>
                <a:lnTo>
                  <a:pt x="53578" y="0"/>
                </a:lnTo>
                <a:lnTo>
                  <a:pt x="35719" y="8930"/>
                </a:lnTo>
                <a:lnTo>
                  <a:pt x="17860" y="17860"/>
                </a:lnTo>
                <a:lnTo>
                  <a:pt x="8930" y="35719"/>
                </a:lnTo>
                <a:lnTo>
                  <a:pt x="0" y="44649"/>
                </a:lnTo>
                <a:lnTo>
                  <a:pt x="0" y="4464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089922" y="4616648"/>
            <a:ext cx="169665" cy="401837"/>
          </a:xfrm>
          <a:custGeom>
            <a:avLst/>
            <a:gdLst/>
            <a:ahLst/>
            <a:cxnLst/>
            <a:rect l="0" t="0" r="0" b="0"/>
            <a:pathLst>
              <a:path w="169665" h="401837">
                <a:moveTo>
                  <a:pt x="169664" y="26789"/>
                </a:moveTo>
                <a:lnTo>
                  <a:pt x="169664" y="17859"/>
                </a:lnTo>
                <a:lnTo>
                  <a:pt x="169664" y="8930"/>
                </a:lnTo>
                <a:lnTo>
                  <a:pt x="160734" y="8930"/>
                </a:lnTo>
                <a:lnTo>
                  <a:pt x="160734" y="0"/>
                </a:lnTo>
                <a:lnTo>
                  <a:pt x="151805" y="0"/>
                </a:lnTo>
                <a:lnTo>
                  <a:pt x="133945" y="0"/>
                </a:lnTo>
                <a:lnTo>
                  <a:pt x="125016" y="0"/>
                </a:lnTo>
                <a:lnTo>
                  <a:pt x="107156" y="8930"/>
                </a:lnTo>
                <a:lnTo>
                  <a:pt x="89297" y="26789"/>
                </a:lnTo>
                <a:lnTo>
                  <a:pt x="71437" y="44648"/>
                </a:lnTo>
                <a:lnTo>
                  <a:pt x="53578" y="71438"/>
                </a:lnTo>
                <a:lnTo>
                  <a:pt x="44648" y="98227"/>
                </a:lnTo>
                <a:lnTo>
                  <a:pt x="26789" y="125016"/>
                </a:lnTo>
                <a:lnTo>
                  <a:pt x="17859" y="160734"/>
                </a:lnTo>
                <a:lnTo>
                  <a:pt x="8930" y="196453"/>
                </a:lnTo>
                <a:lnTo>
                  <a:pt x="8930" y="232172"/>
                </a:lnTo>
                <a:lnTo>
                  <a:pt x="8930" y="258961"/>
                </a:lnTo>
                <a:lnTo>
                  <a:pt x="0" y="294680"/>
                </a:lnTo>
                <a:lnTo>
                  <a:pt x="0" y="321469"/>
                </a:lnTo>
                <a:lnTo>
                  <a:pt x="0" y="348258"/>
                </a:lnTo>
                <a:lnTo>
                  <a:pt x="0" y="366118"/>
                </a:lnTo>
                <a:lnTo>
                  <a:pt x="8930" y="383977"/>
                </a:lnTo>
                <a:lnTo>
                  <a:pt x="8930" y="392907"/>
                </a:lnTo>
                <a:lnTo>
                  <a:pt x="8930" y="401836"/>
                </a:lnTo>
                <a:lnTo>
                  <a:pt x="8930" y="401836"/>
                </a:lnTo>
                <a:lnTo>
                  <a:pt x="8930" y="401836"/>
                </a:lnTo>
                <a:lnTo>
                  <a:pt x="8930" y="401836"/>
                </a:lnTo>
                <a:lnTo>
                  <a:pt x="8930" y="401836"/>
                </a:lnTo>
                <a:lnTo>
                  <a:pt x="8930" y="40183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036344" y="4822031"/>
            <a:ext cx="214313" cy="17860"/>
          </a:xfrm>
          <a:custGeom>
            <a:avLst/>
            <a:gdLst/>
            <a:ahLst/>
            <a:cxnLst/>
            <a:rect l="0" t="0" r="0" b="0"/>
            <a:pathLst>
              <a:path w="214313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35719" y="8930"/>
                </a:lnTo>
                <a:lnTo>
                  <a:pt x="53578" y="8930"/>
                </a:lnTo>
                <a:lnTo>
                  <a:pt x="80367" y="8930"/>
                </a:lnTo>
                <a:lnTo>
                  <a:pt x="116086" y="8930"/>
                </a:lnTo>
                <a:lnTo>
                  <a:pt x="142875" y="17859"/>
                </a:lnTo>
                <a:lnTo>
                  <a:pt x="178594" y="17859"/>
                </a:lnTo>
                <a:lnTo>
                  <a:pt x="196453" y="17859"/>
                </a:lnTo>
                <a:lnTo>
                  <a:pt x="214312" y="17859"/>
                </a:lnTo>
                <a:lnTo>
                  <a:pt x="214312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536406" y="4652367"/>
            <a:ext cx="17861" cy="437556"/>
          </a:xfrm>
          <a:custGeom>
            <a:avLst/>
            <a:gdLst/>
            <a:ahLst/>
            <a:cxnLst/>
            <a:rect l="0" t="0" r="0" b="0"/>
            <a:pathLst>
              <a:path w="17861" h="437556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9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25015"/>
                </a:lnTo>
                <a:lnTo>
                  <a:pt x="17860" y="160734"/>
                </a:lnTo>
                <a:lnTo>
                  <a:pt x="17860" y="196453"/>
                </a:lnTo>
                <a:lnTo>
                  <a:pt x="8930" y="232172"/>
                </a:lnTo>
                <a:lnTo>
                  <a:pt x="8930" y="276821"/>
                </a:lnTo>
                <a:lnTo>
                  <a:pt x="8930" y="312539"/>
                </a:lnTo>
                <a:lnTo>
                  <a:pt x="8930" y="339328"/>
                </a:lnTo>
                <a:lnTo>
                  <a:pt x="8930" y="375047"/>
                </a:lnTo>
                <a:lnTo>
                  <a:pt x="8930" y="401836"/>
                </a:lnTo>
                <a:lnTo>
                  <a:pt x="8930" y="419696"/>
                </a:lnTo>
                <a:lnTo>
                  <a:pt x="8930" y="428625"/>
                </a:lnTo>
                <a:lnTo>
                  <a:pt x="8930" y="437555"/>
                </a:lnTo>
                <a:lnTo>
                  <a:pt x="8930" y="437555"/>
                </a:lnTo>
                <a:lnTo>
                  <a:pt x="8930" y="43755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438180" y="4795242"/>
            <a:ext cx="223243" cy="17860"/>
          </a:xfrm>
          <a:custGeom>
            <a:avLst/>
            <a:gdLst/>
            <a:ahLst/>
            <a:cxnLst/>
            <a:rect l="0" t="0" r="0" b="0"/>
            <a:pathLst>
              <a:path w="223243" h="17860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29"/>
                </a:lnTo>
                <a:lnTo>
                  <a:pt x="35718" y="8929"/>
                </a:lnTo>
                <a:lnTo>
                  <a:pt x="53578" y="17859"/>
                </a:lnTo>
                <a:lnTo>
                  <a:pt x="80367" y="17859"/>
                </a:lnTo>
                <a:lnTo>
                  <a:pt x="107156" y="17859"/>
                </a:lnTo>
                <a:lnTo>
                  <a:pt x="142875" y="17859"/>
                </a:lnTo>
                <a:lnTo>
                  <a:pt x="169664" y="17859"/>
                </a:lnTo>
                <a:lnTo>
                  <a:pt x="196453" y="8929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706070" y="4688086"/>
            <a:ext cx="196454" cy="410767"/>
          </a:xfrm>
          <a:custGeom>
            <a:avLst/>
            <a:gdLst/>
            <a:ahLst/>
            <a:cxnLst/>
            <a:rect l="0" t="0" r="0" b="0"/>
            <a:pathLst>
              <a:path w="196454" h="410767">
                <a:moveTo>
                  <a:pt x="0" y="0"/>
                </a:moveTo>
                <a:lnTo>
                  <a:pt x="0" y="17859"/>
                </a:lnTo>
                <a:lnTo>
                  <a:pt x="0" y="35718"/>
                </a:lnTo>
                <a:lnTo>
                  <a:pt x="0" y="44648"/>
                </a:lnTo>
                <a:lnTo>
                  <a:pt x="0" y="71437"/>
                </a:lnTo>
                <a:lnTo>
                  <a:pt x="0" y="107156"/>
                </a:lnTo>
                <a:lnTo>
                  <a:pt x="8930" y="142875"/>
                </a:lnTo>
                <a:lnTo>
                  <a:pt x="8930" y="178593"/>
                </a:lnTo>
                <a:lnTo>
                  <a:pt x="17860" y="214312"/>
                </a:lnTo>
                <a:lnTo>
                  <a:pt x="17860" y="258961"/>
                </a:lnTo>
                <a:lnTo>
                  <a:pt x="17860" y="294680"/>
                </a:lnTo>
                <a:lnTo>
                  <a:pt x="17860" y="321469"/>
                </a:lnTo>
                <a:lnTo>
                  <a:pt x="17860" y="348258"/>
                </a:lnTo>
                <a:lnTo>
                  <a:pt x="8930" y="375047"/>
                </a:lnTo>
                <a:lnTo>
                  <a:pt x="8930" y="392906"/>
                </a:lnTo>
                <a:lnTo>
                  <a:pt x="8930" y="401836"/>
                </a:lnTo>
                <a:lnTo>
                  <a:pt x="8930" y="401836"/>
                </a:lnTo>
                <a:lnTo>
                  <a:pt x="8930" y="401836"/>
                </a:lnTo>
                <a:lnTo>
                  <a:pt x="0" y="401836"/>
                </a:lnTo>
                <a:lnTo>
                  <a:pt x="0" y="392906"/>
                </a:lnTo>
                <a:lnTo>
                  <a:pt x="0" y="375047"/>
                </a:lnTo>
                <a:lnTo>
                  <a:pt x="0" y="348258"/>
                </a:lnTo>
                <a:lnTo>
                  <a:pt x="0" y="321469"/>
                </a:lnTo>
                <a:lnTo>
                  <a:pt x="8930" y="303609"/>
                </a:lnTo>
                <a:lnTo>
                  <a:pt x="17860" y="276820"/>
                </a:lnTo>
                <a:lnTo>
                  <a:pt x="26789" y="258961"/>
                </a:lnTo>
                <a:lnTo>
                  <a:pt x="44649" y="241102"/>
                </a:lnTo>
                <a:lnTo>
                  <a:pt x="53578" y="223242"/>
                </a:lnTo>
                <a:lnTo>
                  <a:pt x="71438" y="214312"/>
                </a:lnTo>
                <a:lnTo>
                  <a:pt x="80368" y="214312"/>
                </a:lnTo>
                <a:lnTo>
                  <a:pt x="98227" y="214312"/>
                </a:lnTo>
                <a:lnTo>
                  <a:pt x="116086" y="214312"/>
                </a:lnTo>
                <a:lnTo>
                  <a:pt x="133946" y="232172"/>
                </a:lnTo>
                <a:lnTo>
                  <a:pt x="151805" y="250031"/>
                </a:lnTo>
                <a:lnTo>
                  <a:pt x="169664" y="276820"/>
                </a:lnTo>
                <a:lnTo>
                  <a:pt x="178594" y="303609"/>
                </a:lnTo>
                <a:lnTo>
                  <a:pt x="178594" y="330398"/>
                </a:lnTo>
                <a:lnTo>
                  <a:pt x="187524" y="357187"/>
                </a:lnTo>
                <a:lnTo>
                  <a:pt x="187524" y="383977"/>
                </a:lnTo>
                <a:lnTo>
                  <a:pt x="196453" y="401836"/>
                </a:lnTo>
                <a:lnTo>
                  <a:pt x="196453" y="410766"/>
                </a:lnTo>
                <a:lnTo>
                  <a:pt x="196453" y="410766"/>
                </a:lnTo>
                <a:lnTo>
                  <a:pt x="196453" y="4107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982891" y="4884539"/>
            <a:ext cx="133946" cy="223243"/>
          </a:xfrm>
          <a:custGeom>
            <a:avLst/>
            <a:gdLst/>
            <a:ahLst/>
            <a:cxnLst/>
            <a:rect l="0" t="0" r="0" b="0"/>
            <a:pathLst>
              <a:path w="133946" h="223243">
                <a:moveTo>
                  <a:pt x="17859" y="80367"/>
                </a:moveTo>
                <a:lnTo>
                  <a:pt x="17859" y="80367"/>
                </a:lnTo>
                <a:lnTo>
                  <a:pt x="26789" y="80367"/>
                </a:lnTo>
                <a:lnTo>
                  <a:pt x="35718" y="80367"/>
                </a:lnTo>
                <a:lnTo>
                  <a:pt x="44648" y="80367"/>
                </a:lnTo>
                <a:lnTo>
                  <a:pt x="62507" y="71438"/>
                </a:lnTo>
                <a:lnTo>
                  <a:pt x="80367" y="71438"/>
                </a:lnTo>
                <a:lnTo>
                  <a:pt x="98226" y="62508"/>
                </a:lnTo>
                <a:lnTo>
                  <a:pt x="107156" y="53578"/>
                </a:lnTo>
                <a:lnTo>
                  <a:pt x="116086" y="35719"/>
                </a:lnTo>
                <a:lnTo>
                  <a:pt x="125015" y="26789"/>
                </a:lnTo>
                <a:lnTo>
                  <a:pt x="133945" y="17859"/>
                </a:lnTo>
                <a:lnTo>
                  <a:pt x="133945" y="8930"/>
                </a:lnTo>
                <a:lnTo>
                  <a:pt x="133945" y="0"/>
                </a:lnTo>
                <a:lnTo>
                  <a:pt x="125015" y="0"/>
                </a:lnTo>
                <a:lnTo>
                  <a:pt x="107156" y="0"/>
                </a:lnTo>
                <a:lnTo>
                  <a:pt x="89297" y="8930"/>
                </a:lnTo>
                <a:lnTo>
                  <a:pt x="62507" y="17859"/>
                </a:lnTo>
                <a:lnTo>
                  <a:pt x="44648" y="35719"/>
                </a:lnTo>
                <a:lnTo>
                  <a:pt x="26789" y="53578"/>
                </a:lnTo>
                <a:lnTo>
                  <a:pt x="8929" y="80367"/>
                </a:lnTo>
                <a:lnTo>
                  <a:pt x="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8929" y="169664"/>
                </a:lnTo>
                <a:lnTo>
                  <a:pt x="26789" y="187524"/>
                </a:lnTo>
                <a:lnTo>
                  <a:pt x="44648" y="196453"/>
                </a:lnTo>
                <a:lnTo>
                  <a:pt x="62507" y="205383"/>
                </a:lnTo>
                <a:lnTo>
                  <a:pt x="89297" y="214313"/>
                </a:lnTo>
                <a:lnTo>
                  <a:pt x="125015" y="223242"/>
                </a:lnTo>
                <a:lnTo>
                  <a:pt x="125015" y="223242"/>
                </a:lnTo>
                <a:lnTo>
                  <a:pt x="125015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509742" y="4884539"/>
            <a:ext cx="241103" cy="205384"/>
          </a:xfrm>
          <a:custGeom>
            <a:avLst/>
            <a:gdLst/>
            <a:ahLst/>
            <a:cxnLst/>
            <a:rect l="0" t="0" r="0" b="0"/>
            <a:pathLst>
              <a:path w="241103" h="205384">
                <a:moveTo>
                  <a:pt x="205383" y="44649"/>
                </a:moveTo>
                <a:lnTo>
                  <a:pt x="205383" y="35719"/>
                </a:lnTo>
                <a:lnTo>
                  <a:pt x="196453" y="26789"/>
                </a:lnTo>
                <a:lnTo>
                  <a:pt x="196453" y="26789"/>
                </a:lnTo>
                <a:lnTo>
                  <a:pt x="187524" y="17859"/>
                </a:lnTo>
                <a:lnTo>
                  <a:pt x="178594" y="8930"/>
                </a:lnTo>
                <a:lnTo>
                  <a:pt x="169664" y="0"/>
                </a:lnTo>
                <a:lnTo>
                  <a:pt x="151805" y="0"/>
                </a:lnTo>
                <a:lnTo>
                  <a:pt x="133946" y="0"/>
                </a:lnTo>
                <a:lnTo>
                  <a:pt x="116086" y="0"/>
                </a:lnTo>
                <a:lnTo>
                  <a:pt x="98227" y="0"/>
                </a:lnTo>
                <a:lnTo>
                  <a:pt x="80367" y="17859"/>
                </a:lnTo>
                <a:lnTo>
                  <a:pt x="53578" y="26789"/>
                </a:lnTo>
                <a:lnTo>
                  <a:pt x="35719" y="44649"/>
                </a:lnTo>
                <a:lnTo>
                  <a:pt x="17860" y="7143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60734"/>
                </a:lnTo>
                <a:lnTo>
                  <a:pt x="17860" y="169664"/>
                </a:lnTo>
                <a:lnTo>
                  <a:pt x="35719" y="178594"/>
                </a:lnTo>
                <a:lnTo>
                  <a:pt x="53578" y="187524"/>
                </a:lnTo>
                <a:lnTo>
                  <a:pt x="71438" y="187524"/>
                </a:lnTo>
                <a:lnTo>
                  <a:pt x="89297" y="178594"/>
                </a:lnTo>
                <a:lnTo>
                  <a:pt x="107156" y="169664"/>
                </a:lnTo>
                <a:lnTo>
                  <a:pt x="125016" y="151805"/>
                </a:lnTo>
                <a:lnTo>
                  <a:pt x="142875" y="133945"/>
                </a:lnTo>
                <a:lnTo>
                  <a:pt x="160735" y="107156"/>
                </a:lnTo>
                <a:lnTo>
                  <a:pt x="178594" y="89297"/>
                </a:lnTo>
                <a:lnTo>
                  <a:pt x="187524" y="62508"/>
                </a:lnTo>
                <a:lnTo>
                  <a:pt x="196453" y="44649"/>
                </a:lnTo>
                <a:lnTo>
                  <a:pt x="196453" y="26789"/>
                </a:lnTo>
                <a:lnTo>
                  <a:pt x="196453" y="17859"/>
                </a:lnTo>
                <a:lnTo>
                  <a:pt x="196453" y="8930"/>
                </a:lnTo>
                <a:lnTo>
                  <a:pt x="196453" y="8930"/>
                </a:lnTo>
                <a:lnTo>
                  <a:pt x="196453" y="8930"/>
                </a:lnTo>
                <a:lnTo>
                  <a:pt x="196453" y="8930"/>
                </a:lnTo>
                <a:lnTo>
                  <a:pt x="187524" y="17859"/>
                </a:lnTo>
                <a:lnTo>
                  <a:pt x="187524" y="35719"/>
                </a:lnTo>
                <a:lnTo>
                  <a:pt x="196453" y="44649"/>
                </a:lnTo>
                <a:lnTo>
                  <a:pt x="196453" y="71438"/>
                </a:lnTo>
                <a:lnTo>
                  <a:pt x="205383" y="98227"/>
                </a:lnTo>
                <a:lnTo>
                  <a:pt x="205383" y="116086"/>
                </a:lnTo>
                <a:lnTo>
                  <a:pt x="214313" y="142875"/>
                </a:lnTo>
                <a:lnTo>
                  <a:pt x="223242" y="160734"/>
                </a:lnTo>
                <a:lnTo>
                  <a:pt x="232172" y="178594"/>
                </a:lnTo>
                <a:lnTo>
                  <a:pt x="241102" y="196453"/>
                </a:lnTo>
                <a:lnTo>
                  <a:pt x="241102" y="205383"/>
                </a:lnTo>
                <a:lnTo>
                  <a:pt x="241102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911578" y="4661296"/>
            <a:ext cx="17861" cy="375049"/>
          </a:xfrm>
          <a:custGeom>
            <a:avLst/>
            <a:gdLst/>
            <a:ahLst/>
            <a:cxnLst/>
            <a:rect l="0" t="0" r="0" b="0"/>
            <a:pathLst>
              <a:path w="17861" h="375049">
                <a:moveTo>
                  <a:pt x="17860" y="0"/>
                </a:moveTo>
                <a:lnTo>
                  <a:pt x="17860" y="17860"/>
                </a:lnTo>
                <a:lnTo>
                  <a:pt x="8930" y="26790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25016"/>
                </a:lnTo>
                <a:lnTo>
                  <a:pt x="8930" y="160735"/>
                </a:lnTo>
                <a:lnTo>
                  <a:pt x="0" y="196454"/>
                </a:lnTo>
                <a:lnTo>
                  <a:pt x="0" y="241102"/>
                </a:lnTo>
                <a:lnTo>
                  <a:pt x="0" y="267892"/>
                </a:lnTo>
                <a:lnTo>
                  <a:pt x="0" y="294681"/>
                </a:lnTo>
                <a:lnTo>
                  <a:pt x="0" y="321470"/>
                </a:lnTo>
                <a:lnTo>
                  <a:pt x="0" y="348259"/>
                </a:lnTo>
                <a:lnTo>
                  <a:pt x="0" y="357188"/>
                </a:lnTo>
                <a:lnTo>
                  <a:pt x="0" y="366118"/>
                </a:lnTo>
                <a:lnTo>
                  <a:pt x="0" y="375048"/>
                </a:lnTo>
                <a:lnTo>
                  <a:pt x="0" y="3750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831211" y="4813101"/>
            <a:ext cx="151806" cy="35720"/>
          </a:xfrm>
          <a:custGeom>
            <a:avLst/>
            <a:gdLst/>
            <a:ahLst/>
            <a:cxnLst/>
            <a:rect l="0" t="0" r="0" b="0"/>
            <a:pathLst>
              <a:path w="151806" h="35720">
                <a:moveTo>
                  <a:pt x="0" y="893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8930"/>
                </a:lnTo>
                <a:lnTo>
                  <a:pt x="53578" y="8930"/>
                </a:lnTo>
                <a:lnTo>
                  <a:pt x="71437" y="17860"/>
                </a:lnTo>
                <a:lnTo>
                  <a:pt x="107156" y="26789"/>
                </a:lnTo>
                <a:lnTo>
                  <a:pt x="151805" y="35719"/>
                </a:lnTo>
                <a:lnTo>
                  <a:pt x="151805" y="35719"/>
                </a:lnTo>
                <a:lnTo>
                  <a:pt x="151805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045523" y="4830961"/>
            <a:ext cx="151806" cy="196454"/>
          </a:xfrm>
          <a:custGeom>
            <a:avLst/>
            <a:gdLst/>
            <a:ahLst/>
            <a:cxnLst/>
            <a:rect l="0" t="0" r="0" b="0"/>
            <a:pathLst>
              <a:path w="151806" h="196454">
                <a:moveTo>
                  <a:pt x="71438" y="8929"/>
                </a:moveTo>
                <a:lnTo>
                  <a:pt x="71438" y="8929"/>
                </a:lnTo>
                <a:lnTo>
                  <a:pt x="62508" y="17859"/>
                </a:lnTo>
                <a:lnTo>
                  <a:pt x="53579" y="17859"/>
                </a:lnTo>
                <a:lnTo>
                  <a:pt x="44649" y="26789"/>
                </a:lnTo>
                <a:lnTo>
                  <a:pt x="26790" y="44648"/>
                </a:lnTo>
                <a:lnTo>
                  <a:pt x="17860" y="6250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8930" y="151805"/>
                </a:lnTo>
                <a:lnTo>
                  <a:pt x="17860" y="169664"/>
                </a:lnTo>
                <a:lnTo>
                  <a:pt x="26790" y="178594"/>
                </a:lnTo>
                <a:lnTo>
                  <a:pt x="44649" y="187523"/>
                </a:lnTo>
                <a:lnTo>
                  <a:pt x="62508" y="196453"/>
                </a:lnTo>
                <a:lnTo>
                  <a:pt x="80368" y="196453"/>
                </a:lnTo>
                <a:lnTo>
                  <a:pt x="98227" y="187523"/>
                </a:lnTo>
                <a:lnTo>
                  <a:pt x="116086" y="178594"/>
                </a:lnTo>
                <a:lnTo>
                  <a:pt x="133946" y="160734"/>
                </a:lnTo>
                <a:lnTo>
                  <a:pt x="142875" y="142875"/>
                </a:lnTo>
                <a:lnTo>
                  <a:pt x="151805" y="116086"/>
                </a:lnTo>
                <a:lnTo>
                  <a:pt x="151805" y="89297"/>
                </a:lnTo>
                <a:lnTo>
                  <a:pt x="142875" y="62508"/>
                </a:lnTo>
                <a:lnTo>
                  <a:pt x="133946" y="44648"/>
                </a:lnTo>
                <a:lnTo>
                  <a:pt x="116086" y="26789"/>
                </a:lnTo>
                <a:lnTo>
                  <a:pt x="98227" y="17859"/>
                </a:lnTo>
                <a:lnTo>
                  <a:pt x="80368" y="8929"/>
                </a:lnTo>
                <a:lnTo>
                  <a:pt x="62508" y="0"/>
                </a:lnTo>
                <a:lnTo>
                  <a:pt x="35719" y="0"/>
                </a:lnTo>
                <a:lnTo>
                  <a:pt x="1786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259836" y="4813101"/>
            <a:ext cx="330399" cy="205384"/>
          </a:xfrm>
          <a:custGeom>
            <a:avLst/>
            <a:gdLst/>
            <a:ahLst/>
            <a:cxnLst/>
            <a:rect l="0" t="0" r="0" b="0"/>
            <a:pathLst>
              <a:path w="330399" h="205384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16087"/>
                </a:lnTo>
                <a:lnTo>
                  <a:pt x="8930" y="142876"/>
                </a:lnTo>
                <a:lnTo>
                  <a:pt x="17859" y="160735"/>
                </a:lnTo>
                <a:lnTo>
                  <a:pt x="17859" y="169665"/>
                </a:lnTo>
                <a:lnTo>
                  <a:pt x="17859" y="187524"/>
                </a:lnTo>
                <a:lnTo>
                  <a:pt x="8930" y="187524"/>
                </a:lnTo>
                <a:lnTo>
                  <a:pt x="8930" y="196454"/>
                </a:lnTo>
                <a:lnTo>
                  <a:pt x="8930" y="196454"/>
                </a:lnTo>
                <a:lnTo>
                  <a:pt x="8930" y="187524"/>
                </a:lnTo>
                <a:lnTo>
                  <a:pt x="8930" y="178594"/>
                </a:lnTo>
                <a:lnTo>
                  <a:pt x="8930" y="169665"/>
                </a:lnTo>
                <a:lnTo>
                  <a:pt x="8930" y="151805"/>
                </a:lnTo>
                <a:lnTo>
                  <a:pt x="8930" y="125016"/>
                </a:lnTo>
                <a:lnTo>
                  <a:pt x="17859" y="98227"/>
                </a:lnTo>
                <a:lnTo>
                  <a:pt x="26789" y="71438"/>
                </a:lnTo>
                <a:lnTo>
                  <a:pt x="35719" y="44649"/>
                </a:lnTo>
                <a:lnTo>
                  <a:pt x="44648" y="17860"/>
                </a:lnTo>
                <a:lnTo>
                  <a:pt x="62508" y="893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25016" y="26789"/>
                </a:lnTo>
                <a:lnTo>
                  <a:pt x="133945" y="53578"/>
                </a:lnTo>
                <a:lnTo>
                  <a:pt x="142875" y="80368"/>
                </a:lnTo>
                <a:lnTo>
                  <a:pt x="151805" y="107157"/>
                </a:lnTo>
                <a:lnTo>
                  <a:pt x="151805" y="125016"/>
                </a:lnTo>
                <a:lnTo>
                  <a:pt x="151805" y="142876"/>
                </a:lnTo>
                <a:lnTo>
                  <a:pt x="151805" y="151805"/>
                </a:lnTo>
                <a:lnTo>
                  <a:pt x="151805" y="160735"/>
                </a:lnTo>
                <a:lnTo>
                  <a:pt x="151805" y="169665"/>
                </a:lnTo>
                <a:lnTo>
                  <a:pt x="151805" y="169665"/>
                </a:lnTo>
                <a:lnTo>
                  <a:pt x="151805" y="160735"/>
                </a:lnTo>
                <a:lnTo>
                  <a:pt x="151805" y="151805"/>
                </a:lnTo>
                <a:lnTo>
                  <a:pt x="151805" y="142876"/>
                </a:lnTo>
                <a:lnTo>
                  <a:pt x="151805" y="125016"/>
                </a:lnTo>
                <a:lnTo>
                  <a:pt x="151805" y="107157"/>
                </a:lnTo>
                <a:lnTo>
                  <a:pt x="160734" y="80368"/>
                </a:lnTo>
                <a:lnTo>
                  <a:pt x="169664" y="62508"/>
                </a:lnTo>
                <a:lnTo>
                  <a:pt x="178594" y="35719"/>
                </a:lnTo>
                <a:lnTo>
                  <a:pt x="196453" y="17860"/>
                </a:lnTo>
                <a:lnTo>
                  <a:pt x="214312" y="8930"/>
                </a:lnTo>
                <a:lnTo>
                  <a:pt x="232172" y="8930"/>
                </a:lnTo>
                <a:lnTo>
                  <a:pt x="250031" y="8930"/>
                </a:lnTo>
                <a:lnTo>
                  <a:pt x="267891" y="17860"/>
                </a:lnTo>
                <a:lnTo>
                  <a:pt x="285750" y="26789"/>
                </a:lnTo>
                <a:lnTo>
                  <a:pt x="294680" y="44649"/>
                </a:lnTo>
                <a:lnTo>
                  <a:pt x="303609" y="62508"/>
                </a:lnTo>
                <a:lnTo>
                  <a:pt x="312539" y="89297"/>
                </a:lnTo>
                <a:lnTo>
                  <a:pt x="321469" y="116087"/>
                </a:lnTo>
                <a:lnTo>
                  <a:pt x="321469" y="142876"/>
                </a:lnTo>
                <a:lnTo>
                  <a:pt x="321469" y="169665"/>
                </a:lnTo>
                <a:lnTo>
                  <a:pt x="321469" y="187524"/>
                </a:lnTo>
                <a:lnTo>
                  <a:pt x="321469" y="196454"/>
                </a:lnTo>
                <a:lnTo>
                  <a:pt x="321469" y="205383"/>
                </a:lnTo>
                <a:lnTo>
                  <a:pt x="321469" y="205383"/>
                </a:lnTo>
                <a:lnTo>
                  <a:pt x="330398" y="205383"/>
                </a:lnTo>
                <a:lnTo>
                  <a:pt x="330398" y="205383"/>
                </a:lnTo>
                <a:lnTo>
                  <a:pt x="330398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911703" y="4804171"/>
            <a:ext cx="26790" cy="267893"/>
          </a:xfrm>
          <a:custGeom>
            <a:avLst/>
            <a:gdLst/>
            <a:ahLst/>
            <a:cxnLst/>
            <a:rect l="0" t="0" r="0" b="0"/>
            <a:pathLst>
              <a:path w="26790" h="267893">
                <a:moveTo>
                  <a:pt x="0" y="0"/>
                </a:moveTo>
                <a:lnTo>
                  <a:pt x="0" y="17860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71438"/>
                </a:lnTo>
                <a:lnTo>
                  <a:pt x="8930" y="107157"/>
                </a:lnTo>
                <a:lnTo>
                  <a:pt x="17860" y="142876"/>
                </a:lnTo>
                <a:lnTo>
                  <a:pt x="17860" y="178595"/>
                </a:lnTo>
                <a:lnTo>
                  <a:pt x="26789" y="205384"/>
                </a:lnTo>
                <a:lnTo>
                  <a:pt x="26789" y="232173"/>
                </a:lnTo>
                <a:lnTo>
                  <a:pt x="26789" y="250032"/>
                </a:lnTo>
                <a:lnTo>
                  <a:pt x="26789" y="258962"/>
                </a:lnTo>
                <a:lnTo>
                  <a:pt x="26789" y="258962"/>
                </a:lnTo>
                <a:lnTo>
                  <a:pt x="26789" y="267892"/>
                </a:lnTo>
                <a:lnTo>
                  <a:pt x="26789" y="267892"/>
                </a:lnTo>
                <a:lnTo>
                  <a:pt x="26789" y="26789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7902773" y="4705945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036719" y="4839890"/>
            <a:ext cx="196453" cy="214314"/>
          </a:xfrm>
          <a:custGeom>
            <a:avLst/>
            <a:gdLst/>
            <a:ahLst/>
            <a:cxnLst/>
            <a:rect l="0" t="0" r="0" b="0"/>
            <a:pathLst>
              <a:path w="196453" h="214314">
                <a:moveTo>
                  <a:pt x="160733" y="17860"/>
                </a:moveTo>
                <a:lnTo>
                  <a:pt x="160733" y="17860"/>
                </a:lnTo>
                <a:lnTo>
                  <a:pt x="160733" y="17860"/>
                </a:lnTo>
                <a:lnTo>
                  <a:pt x="160733" y="17860"/>
                </a:lnTo>
                <a:lnTo>
                  <a:pt x="151804" y="8930"/>
                </a:lnTo>
                <a:lnTo>
                  <a:pt x="151804" y="0"/>
                </a:lnTo>
                <a:lnTo>
                  <a:pt x="133945" y="0"/>
                </a:lnTo>
                <a:lnTo>
                  <a:pt x="116086" y="0"/>
                </a:lnTo>
                <a:lnTo>
                  <a:pt x="98226" y="0"/>
                </a:lnTo>
                <a:lnTo>
                  <a:pt x="80367" y="8930"/>
                </a:lnTo>
                <a:lnTo>
                  <a:pt x="53578" y="8930"/>
                </a:lnTo>
                <a:lnTo>
                  <a:pt x="44648" y="26789"/>
                </a:lnTo>
                <a:lnTo>
                  <a:pt x="26789" y="35719"/>
                </a:lnTo>
                <a:lnTo>
                  <a:pt x="17859" y="44649"/>
                </a:lnTo>
                <a:lnTo>
                  <a:pt x="17859" y="62508"/>
                </a:lnTo>
                <a:lnTo>
                  <a:pt x="17859" y="71438"/>
                </a:lnTo>
                <a:lnTo>
                  <a:pt x="26789" y="89298"/>
                </a:lnTo>
                <a:lnTo>
                  <a:pt x="44648" y="98227"/>
                </a:lnTo>
                <a:lnTo>
                  <a:pt x="62508" y="107157"/>
                </a:lnTo>
                <a:lnTo>
                  <a:pt x="80367" y="116087"/>
                </a:lnTo>
                <a:lnTo>
                  <a:pt x="107156" y="133946"/>
                </a:lnTo>
                <a:lnTo>
                  <a:pt x="133945" y="142876"/>
                </a:lnTo>
                <a:lnTo>
                  <a:pt x="151804" y="160735"/>
                </a:lnTo>
                <a:lnTo>
                  <a:pt x="169663" y="169665"/>
                </a:lnTo>
                <a:lnTo>
                  <a:pt x="187522" y="178594"/>
                </a:lnTo>
                <a:lnTo>
                  <a:pt x="196452" y="196454"/>
                </a:lnTo>
                <a:lnTo>
                  <a:pt x="187522" y="205383"/>
                </a:lnTo>
                <a:lnTo>
                  <a:pt x="169663" y="214313"/>
                </a:lnTo>
                <a:lnTo>
                  <a:pt x="151804" y="214313"/>
                </a:lnTo>
                <a:lnTo>
                  <a:pt x="133945" y="214313"/>
                </a:lnTo>
                <a:lnTo>
                  <a:pt x="107156" y="214313"/>
                </a:lnTo>
                <a:lnTo>
                  <a:pt x="80367" y="205383"/>
                </a:lnTo>
                <a:lnTo>
                  <a:pt x="53578" y="196454"/>
                </a:lnTo>
                <a:lnTo>
                  <a:pt x="26789" y="19645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946547" y="5277445"/>
            <a:ext cx="107157" cy="491133"/>
          </a:xfrm>
          <a:custGeom>
            <a:avLst/>
            <a:gdLst/>
            <a:ahLst/>
            <a:cxnLst/>
            <a:rect l="0" t="0" r="0" b="0"/>
            <a:pathLst>
              <a:path w="107157" h="491133">
                <a:moveTo>
                  <a:pt x="107156" y="133946"/>
                </a:move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33946"/>
                </a:lnTo>
                <a:lnTo>
                  <a:pt x="107156" y="133946"/>
                </a:lnTo>
                <a:lnTo>
                  <a:pt x="107156" y="125016"/>
                </a:lnTo>
                <a:lnTo>
                  <a:pt x="98227" y="116086"/>
                </a:lnTo>
                <a:lnTo>
                  <a:pt x="107156" y="107157"/>
                </a:lnTo>
                <a:lnTo>
                  <a:pt x="98227" y="89297"/>
                </a:lnTo>
                <a:lnTo>
                  <a:pt x="98227" y="71438"/>
                </a:lnTo>
                <a:lnTo>
                  <a:pt x="89297" y="53578"/>
                </a:lnTo>
                <a:lnTo>
                  <a:pt x="80367" y="44649"/>
                </a:lnTo>
                <a:lnTo>
                  <a:pt x="80367" y="26789"/>
                </a:lnTo>
                <a:lnTo>
                  <a:pt x="71437" y="1786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8930" y="35719"/>
                </a:lnTo>
                <a:lnTo>
                  <a:pt x="0" y="53578"/>
                </a:lnTo>
                <a:lnTo>
                  <a:pt x="0" y="80368"/>
                </a:lnTo>
                <a:lnTo>
                  <a:pt x="0" y="107157"/>
                </a:lnTo>
                <a:lnTo>
                  <a:pt x="0" y="133946"/>
                </a:lnTo>
                <a:lnTo>
                  <a:pt x="0" y="160735"/>
                </a:lnTo>
                <a:lnTo>
                  <a:pt x="0" y="196453"/>
                </a:lnTo>
                <a:lnTo>
                  <a:pt x="8930" y="223243"/>
                </a:lnTo>
                <a:lnTo>
                  <a:pt x="8930" y="258961"/>
                </a:lnTo>
                <a:lnTo>
                  <a:pt x="8930" y="294680"/>
                </a:lnTo>
                <a:lnTo>
                  <a:pt x="8930" y="321468"/>
                </a:lnTo>
                <a:lnTo>
                  <a:pt x="8930" y="357187"/>
                </a:lnTo>
                <a:lnTo>
                  <a:pt x="8930" y="383976"/>
                </a:lnTo>
                <a:lnTo>
                  <a:pt x="8930" y="410765"/>
                </a:lnTo>
                <a:lnTo>
                  <a:pt x="8930" y="437554"/>
                </a:lnTo>
                <a:lnTo>
                  <a:pt x="8930" y="455414"/>
                </a:lnTo>
                <a:lnTo>
                  <a:pt x="8930" y="473273"/>
                </a:lnTo>
                <a:lnTo>
                  <a:pt x="8930" y="482203"/>
                </a:lnTo>
                <a:lnTo>
                  <a:pt x="8930" y="491132"/>
                </a:lnTo>
                <a:lnTo>
                  <a:pt x="0" y="491132"/>
                </a:lnTo>
                <a:lnTo>
                  <a:pt x="0" y="491132"/>
                </a:lnTo>
                <a:lnTo>
                  <a:pt x="0" y="491132"/>
                </a:lnTo>
                <a:lnTo>
                  <a:pt x="0" y="482203"/>
                </a:lnTo>
                <a:lnTo>
                  <a:pt x="8930" y="473273"/>
                </a:lnTo>
                <a:lnTo>
                  <a:pt x="8930" y="473273"/>
                </a:lnTo>
                <a:lnTo>
                  <a:pt x="8930" y="47327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866180" y="5491758"/>
            <a:ext cx="151805" cy="35720"/>
          </a:xfrm>
          <a:custGeom>
            <a:avLst/>
            <a:gdLst/>
            <a:ahLst/>
            <a:cxnLst/>
            <a:rect l="0" t="0" r="0" b="0"/>
            <a:pathLst>
              <a:path w="151805" h="35720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17859"/>
                </a:lnTo>
                <a:lnTo>
                  <a:pt x="62508" y="17859"/>
                </a:lnTo>
                <a:lnTo>
                  <a:pt x="80367" y="26789"/>
                </a:lnTo>
                <a:lnTo>
                  <a:pt x="98226" y="26789"/>
                </a:lnTo>
                <a:lnTo>
                  <a:pt x="116086" y="26789"/>
                </a:lnTo>
                <a:lnTo>
                  <a:pt x="133945" y="35719"/>
                </a:lnTo>
                <a:lnTo>
                  <a:pt x="142875" y="35719"/>
                </a:lnTo>
                <a:lnTo>
                  <a:pt x="151804" y="35719"/>
                </a:lnTo>
                <a:lnTo>
                  <a:pt x="151804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080492" y="5518547"/>
            <a:ext cx="142876" cy="241102"/>
          </a:xfrm>
          <a:custGeom>
            <a:avLst/>
            <a:gdLst/>
            <a:ahLst/>
            <a:cxnLst/>
            <a:rect l="0" t="0" r="0" b="0"/>
            <a:pathLst>
              <a:path w="142876" h="241102">
                <a:moveTo>
                  <a:pt x="71438" y="8930"/>
                </a:moveTo>
                <a:lnTo>
                  <a:pt x="71438" y="8930"/>
                </a:lnTo>
                <a:lnTo>
                  <a:pt x="62508" y="8930"/>
                </a:lnTo>
                <a:lnTo>
                  <a:pt x="62508" y="17859"/>
                </a:lnTo>
                <a:lnTo>
                  <a:pt x="53578" y="17859"/>
                </a:lnTo>
                <a:lnTo>
                  <a:pt x="53578" y="26789"/>
                </a:lnTo>
                <a:lnTo>
                  <a:pt x="44649" y="35719"/>
                </a:lnTo>
                <a:lnTo>
                  <a:pt x="35719" y="44648"/>
                </a:lnTo>
                <a:lnTo>
                  <a:pt x="35719" y="53578"/>
                </a:lnTo>
                <a:lnTo>
                  <a:pt x="26789" y="71437"/>
                </a:lnTo>
                <a:lnTo>
                  <a:pt x="17860" y="89296"/>
                </a:lnTo>
                <a:lnTo>
                  <a:pt x="8930" y="107155"/>
                </a:lnTo>
                <a:lnTo>
                  <a:pt x="0" y="133944"/>
                </a:lnTo>
                <a:lnTo>
                  <a:pt x="0" y="151804"/>
                </a:lnTo>
                <a:lnTo>
                  <a:pt x="0" y="178593"/>
                </a:lnTo>
                <a:lnTo>
                  <a:pt x="0" y="196452"/>
                </a:lnTo>
                <a:lnTo>
                  <a:pt x="8930" y="214312"/>
                </a:lnTo>
                <a:lnTo>
                  <a:pt x="17860" y="223241"/>
                </a:lnTo>
                <a:lnTo>
                  <a:pt x="26789" y="241101"/>
                </a:lnTo>
                <a:lnTo>
                  <a:pt x="44649" y="241101"/>
                </a:lnTo>
                <a:lnTo>
                  <a:pt x="53578" y="241101"/>
                </a:lnTo>
                <a:lnTo>
                  <a:pt x="71438" y="241101"/>
                </a:lnTo>
                <a:lnTo>
                  <a:pt x="89297" y="232171"/>
                </a:lnTo>
                <a:lnTo>
                  <a:pt x="98227" y="223241"/>
                </a:lnTo>
                <a:lnTo>
                  <a:pt x="116086" y="205382"/>
                </a:lnTo>
                <a:lnTo>
                  <a:pt x="125016" y="187523"/>
                </a:lnTo>
                <a:lnTo>
                  <a:pt x="133946" y="160733"/>
                </a:lnTo>
                <a:lnTo>
                  <a:pt x="133946" y="142874"/>
                </a:lnTo>
                <a:lnTo>
                  <a:pt x="142875" y="116085"/>
                </a:lnTo>
                <a:lnTo>
                  <a:pt x="133946" y="98226"/>
                </a:lnTo>
                <a:lnTo>
                  <a:pt x="133946" y="80366"/>
                </a:lnTo>
                <a:lnTo>
                  <a:pt x="125016" y="53578"/>
                </a:lnTo>
                <a:lnTo>
                  <a:pt x="116086" y="35719"/>
                </a:lnTo>
                <a:lnTo>
                  <a:pt x="98227" y="26789"/>
                </a:lnTo>
                <a:lnTo>
                  <a:pt x="80367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089422" y="551854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250156" y="5491758"/>
            <a:ext cx="133947" cy="250031"/>
          </a:xfrm>
          <a:custGeom>
            <a:avLst/>
            <a:gdLst/>
            <a:ahLst/>
            <a:cxnLst/>
            <a:rect l="0" t="0" r="0" b="0"/>
            <a:pathLst>
              <a:path w="133947" h="250031">
                <a:moveTo>
                  <a:pt x="8930" y="35719"/>
                </a:move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30" y="98226"/>
                </a:lnTo>
                <a:lnTo>
                  <a:pt x="8930" y="116085"/>
                </a:lnTo>
                <a:lnTo>
                  <a:pt x="8930" y="133944"/>
                </a:lnTo>
                <a:lnTo>
                  <a:pt x="8930" y="151804"/>
                </a:lnTo>
                <a:lnTo>
                  <a:pt x="17860" y="178593"/>
                </a:lnTo>
                <a:lnTo>
                  <a:pt x="17860" y="196452"/>
                </a:lnTo>
                <a:lnTo>
                  <a:pt x="17860" y="214312"/>
                </a:lnTo>
                <a:lnTo>
                  <a:pt x="17860" y="223241"/>
                </a:lnTo>
                <a:lnTo>
                  <a:pt x="26789" y="241101"/>
                </a:lnTo>
                <a:lnTo>
                  <a:pt x="35719" y="250030"/>
                </a:lnTo>
                <a:lnTo>
                  <a:pt x="35719" y="250030"/>
                </a:lnTo>
                <a:lnTo>
                  <a:pt x="44649" y="250030"/>
                </a:lnTo>
                <a:lnTo>
                  <a:pt x="53578" y="241101"/>
                </a:lnTo>
                <a:lnTo>
                  <a:pt x="53578" y="232171"/>
                </a:lnTo>
                <a:lnTo>
                  <a:pt x="62508" y="214312"/>
                </a:lnTo>
                <a:lnTo>
                  <a:pt x="71438" y="196452"/>
                </a:lnTo>
                <a:lnTo>
                  <a:pt x="80367" y="178593"/>
                </a:lnTo>
                <a:lnTo>
                  <a:pt x="89297" y="151804"/>
                </a:lnTo>
                <a:lnTo>
                  <a:pt x="98227" y="125015"/>
                </a:lnTo>
                <a:lnTo>
                  <a:pt x="107157" y="98226"/>
                </a:lnTo>
                <a:lnTo>
                  <a:pt x="107157" y="71437"/>
                </a:lnTo>
                <a:lnTo>
                  <a:pt x="116086" y="44648"/>
                </a:lnTo>
                <a:lnTo>
                  <a:pt x="116086" y="26789"/>
                </a:lnTo>
                <a:lnTo>
                  <a:pt x="12501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16086" y="26789"/>
                </a:lnTo>
                <a:lnTo>
                  <a:pt x="116086" y="44648"/>
                </a:lnTo>
                <a:lnTo>
                  <a:pt x="116086" y="62508"/>
                </a:lnTo>
                <a:lnTo>
                  <a:pt x="116086" y="89296"/>
                </a:lnTo>
                <a:lnTo>
                  <a:pt x="116086" y="116085"/>
                </a:lnTo>
                <a:lnTo>
                  <a:pt x="116086" y="142874"/>
                </a:lnTo>
                <a:lnTo>
                  <a:pt x="125016" y="169663"/>
                </a:lnTo>
                <a:lnTo>
                  <a:pt x="125016" y="187522"/>
                </a:lnTo>
                <a:lnTo>
                  <a:pt x="133946" y="205382"/>
                </a:lnTo>
                <a:lnTo>
                  <a:pt x="133946" y="214312"/>
                </a:lnTo>
                <a:lnTo>
                  <a:pt x="133946" y="223241"/>
                </a:lnTo>
                <a:lnTo>
                  <a:pt x="133946" y="223241"/>
                </a:lnTo>
                <a:lnTo>
                  <a:pt x="133946" y="22324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446609" y="5473898"/>
            <a:ext cx="142876" cy="258962"/>
          </a:xfrm>
          <a:custGeom>
            <a:avLst/>
            <a:gdLst/>
            <a:ahLst/>
            <a:cxnLst/>
            <a:rect l="0" t="0" r="0" b="0"/>
            <a:pathLst>
              <a:path w="142876" h="258962">
                <a:moveTo>
                  <a:pt x="26789" y="80368"/>
                </a:moveTo>
                <a:lnTo>
                  <a:pt x="26789" y="98227"/>
                </a:lnTo>
                <a:lnTo>
                  <a:pt x="17860" y="116086"/>
                </a:lnTo>
                <a:lnTo>
                  <a:pt x="17860" y="125015"/>
                </a:lnTo>
                <a:lnTo>
                  <a:pt x="17860" y="151804"/>
                </a:lnTo>
                <a:lnTo>
                  <a:pt x="17860" y="178593"/>
                </a:lnTo>
                <a:lnTo>
                  <a:pt x="8930" y="196453"/>
                </a:lnTo>
                <a:lnTo>
                  <a:pt x="8930" y="223242"/>
                </a:lnTo>
                <a:lnTo>
                  <a:pt x="8930" y="232172"/>
                </a:lnTo>
                <a:lnTo>
                  <a:pt x="8930" y="24110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41101"/>
                </a:lnTo>
                <a:lnTo>
                  <a:pt x="0" y="232172"/>
                </a:lnTo>
                <a:lnTo>
                  <a:pt x="0" y="214312"/>
                </a:lnTo>
                <a:lnTo>
                  <a:pt x="8930" y="187523"/>
                </a:lnTo>
                <a:lnTo>
                  <a:pt x="8930" y="169664"/>
                </a:lnTo>
                <a:lnTo>
                  <a:pt x="8930" y="142875"/>
                </a:lnTo>
                <a:lnTo>
                  <a:pt x="17860" y="116086"/>
                </a:lnTo>
                <a:lnTo>
                  <a:pt x="26789" y="89297"/>
                </a:lnTo>
                <a:lnTo>
                  <a:pt x="26789" y="62508"/>
                </a:lnTo>
                <a:lnTo>
                  <a:pt x="44649" y="35719"/>
                </a:lnTo>
                <a:lnTo>
                  <a:pt x="53579" y="17860"/>
                </a:lnTo>
                <a:lnTo>
                  <a:pt x="62508" y="8930"/>
                </a:lnTo>
                <a:lnTo>
                  <a:pt x="62508" y="0"/>
                </a:lnTo>
                <a:lnTo>
                  <a:pt x="71438" y="0"/>
                </a:lnTo>
                <a:lnTo>
                  <a:pt x="80368" y="0"/>
                </a:lnTo>
                <a:lnTo>
                  <a:pt x="89297" y="8930"/>
                </a:lnTo>
                <a:lnTo>
                  <a:pt x="98227" y="17860"/>
                </a:lnTo>
                <a:lnTo>
                  <a:pt x="107157" y="26790"/>
                </a:lnTo>
                <a:lnTo>
                  <a:pt x="116086" y="44649"/>
                </a:lnTo>
                <a:lnTo>
                  <a:pt x="125016" y="71438"/>
                </a:lnTo>
                <a:lnTo>
                  <a:pt x="125016" y="98227"/>
                </a:lnTo>
                <a:lnTo>
                  <a:pt x="133946" y="125015"/>
                </a:lnTo>
                <a:lnTo>
                  <a:pt x="133946" y="151804"/>
                </a:lnTo>
                <a:lnTo>
                  <a:pt x="133946" y="178593"/>
                </a:lnTo>
                <a:lnTo>
                  <a:pt x="133946" y="205382"/>
                </a:lnTo>
                <a:lnTo>
                  <a:pt x="133946" y="223242"/>
                </a:lnTo>
                <a:lnTo>
                  <a:pt x="133946" y="241101"/>
                </a:lnTo>
                <a:lnTo>
                  <a:pt x="133946" y="250031"/>
                </a:lnTo>
                <a:lnTo>
                  <a:pt x="142875" y="258961"/>
                </a:lnTo>
                <a:lnTo>
                  <a:pt x="142875" y="258961"/>
                </a:lnTo>
                <a:lnTo>
                  <a:pt x="142875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651992" y="5536406"/>
            <a:ext cx="151806" cy="169665"/>
          </a:xfrm>
          <a:custGeom>
            <a:avLst/>
            <a:gdLst/>
            <a:ahLst/>
            <a:cxnLst/>
            <a:rect l="0" t="0" r="0" b="0"/>
            <a:pathLst>
              <a:path w="151806" h="169665">
                <a:moveTo>
                  <a:pt x="151805" y="80367"/>
                </a:moveTo>
                <a:lnTo>
                  <a:pt x="151805" y="71437"/>
                </a:lnTo>
                <a:lnTo>
                  <a:pt x="151805" y="62507"/>
                </a:lnTo>
                <a:lnTo>
                  <a:pt x="151805" y="62507"/>
                </a:lnTo>
                <a:lnTo>
                  <a:pt x="151805" y="53578"/>
                </a:lnTo>
                <a:lnTo>
                  <a:pt x="142875" y="35719"/>
                </a:lnTo>
                <a:lnTo>
                  <a:pt x="142875" y="26789"/>
                </a:lnTo>
                <a:lnTo>
                  <a:pt x="133946" y="17860"/>
                </a:lnTo>
                <a:lnTo>
                  <a:pt x="125016" y="893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44649" y="8930"/>
                </a:lnTo>
                <a:lnTo>
                  <a:pt x="26789" y="17860"/>
                </a:lnTo>
                <a:lnTo>
                  <a:pt x="893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5"/>
                </a:lnTo>
                <a:lnTo>
                  <a:pt x="8930" y="133945"/>
                </a:lnTo>
                <a:lnTo>
                  <a:pt x="17860" y="142874"/>
                </a:lnTo>
                <a:lnTo>
                  <a:pt x="26789" y="160734"/>
                </a:lnTo>
                <a:lnTo>
                  <a:pt x="35719" y="169664"/>
                </a:lnTo>
                <a:lnTo>
                  <a:pt x="53578" y="169664"/>
                </a:lnTo>
                <a:lnTo>
                  <a:pt x="62508" y="160734"/>
                </a:lnTo>
                <a:lnTo>
                  <a:pt x="80367" y="151804"/>
                </a:lnTo>
                <a:lnTo>
                  <a:pt x="89297" y="125015"/>
                </a:lnTo>
                <a:lnTo>
                  <a:pt x="107156" y="107156"/>
                </a:lnTo>
                <a:lnTo>
                  <a:pt x="116086" y="89296"/>
                </a:lnTo>
                <a:lnTo>
                  <a:pt x="125016" y="71437"/>
                </a:lnTo>
                <a:lnTo>
                  <a:pt x="125016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777008" y="5331023"/>
            <a:ext cx="17860" cy="401837"/>
          </a:xfrm>
          <a:custGeom>
            <a:avLst/>
            <a:gdLst/>
            <a:ahLst/>
            <a:cxnLst/>
            <a:rect l="0" t="0" r="0" b="0"/>
            <a:pathLst>
              <a:path w="17860" h="401837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90"/>
                </a:lnTo>
                <a:lnTo>
                  <a:pt x="8930" y="53579"/>
                </a:lnTo>
                <a:lnTo>
                  <a:pt x="8930" y="71438"/>
                </a:lnTo>
                <a:lnTo>
                  <a:pt x="8930" y="98227"/>
                </a:lnTo>
                <a:lnTo>
                  <a:pt x="17859" y="133946"/>
                </a:lnTo>
                <a:lnTo>
                  <a:pt x="17859" y="160735"/>
                </a:lnTo>
                <a:lnTo>
                  <a:pt x="8930" y="196454"/>
                </a:lnTo>
                <a:lnTo>
                  <a:pt x="8930" y="232172"/>
                </a:lnTo>
                <a:lnTo>
                  <a:pt x="8930" y="267890"/>
                </a:lnTo>
                <a:lnTo>
                  <a:pt x="8930" y="303609"/>
                </a:lnTo>
                <a:lnTo>
                  <a:pt x="8930" y="330398"/>
                </a:lnTo>
                <a:lnTo>
                  <a:pt x="0" y="357187"/>
                </a:lnTo>
                <a:lnTo>
                  <a:pt x="0" y="383976"/>
                </a:lnTo>
                <a:lnTo>
                  <a:pt x="8930" y="392906"/>
                </a:lnTo>
                <a:lnTo>
                  <a:pt x="8930" y="401836"/>
                </a:lnTo>
                <a:lnTo>
                  <a:pt x="8930" y="401836"/>
                </a:lnTo>
                <a:lnTo>
                  <a:pt x="17859" y="401836"/>
                </a:lnTo>
                <a:lnTo>
                  <a:pt x="17859" y="40183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071688" y="5456039"/>
            <a:ext cx="8930" cy="250032"/>
          </a:xfrm>
          <a:custGeom>
            <a:avLst/>
            <a:gdLst/>
            <a:ahLst/>
            <a:cxnLst/>
            <a:rect l="0" t="0" r="0" b="0"/>
            <a:pathLst>
              <a:path w="8930" h="25003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29" y="71438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25015"/>
                </a:lnTo>
                <a:lnTo>
                  <a:pt x="8929" y="142874"/>
                </a:lnTo>
                <a:lnTo>
                  <a:pt x="8929" y="160734"/>
                </a:lnTo>
                <a:lnTo>
                  <a:pt x="8929" y="178593"/>
                </a:lnTo>
                <a:lnTo>
                  <a:pt x="8929" y="196452"/>
                </a:lnTo>
                <a:lnTo>
                  <a:pt x="8929" y="214312"/>
                </a:lnTo>
                <a:lnTo>
                  <a:pt x="8929" y="232171"/>
                </a:lnTo>
                <a:lnTo>
                  <a:pt x="8929" y="241101"/>
                </a:lnTo>
                <a:lnTo>
                  <a:pt x="8929" y="250031"/>
                </a:lnTo>
                <a:lnTo>
                  <a:pt x="8929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071688" y="5348883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134195" y="5500688"/>
            <a:ext cx="151806" cy="196453"/>
          </a:xfrm>
          <a:custGeom>
            <a:avLst/>
            <a:gdLst/>
            <a:ahLst/>
            <a:cxnLst/>
            <a:rect l="0" t="0" r="0" b="0"/>
            <a:pathLst>
              <a:path w="151806" h="196453">
                <a:moveTo>
                  <a:pt x="26789" y="8929"/>
                </a:moveTo>
                <a:lnTo>
                  <a:pt x="26789" y="892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44648"/>
                </a:lnTo>
                <a:lnTo>
                  <a:pt x="26789" y="53578"/>
                </a:lnTo>
                <a:lnTo>
                  <a:pt x="26789" y="71437"/>
                </a:lnTo>
                <a:lnTo>
                  <a:pt x="26789" y="89296"/>
                </a:lnTo>
                <a:lnTo>
                  <a:pt x="26789" y="107155"/>
                </a:lnTo>
                <a:lnTo>
                  <a:pt x="26789" y="125014"/>
                </a:lnTo>
                <a:lnTo>
                  <a:pt x="26789" y="142874"/>
                </a:lnTo>
                <a:lnTo>
                  <a:pt x="26789" y="160733"/>
                </a:lnTo>
                <a:lnTo>
                  <a:pt x="26789" y="169663"/>
                </a:lnTo>
                <a:lnTo>
                  <a:pt x="17860" y="178592"/>
                </a:lnTo>
                <a:lnTo>
                  <a:pt x="17860" y="187522"/>
                </a:lnTo>
                <a:lnTo>
                  <a:pt x="8930" y="196452"/>
                </a:lnTo>
                <a:lnTo>
                  <a:pt x="8930" y="196452"/>
                </a:lnTo>
                <a:lnTo>
                  <a:pt x="8930" y="196452"/>
                </a:lnTo>
                <a:lnTo>
                  <a:pt x="8930" y="187522"/>
                </a:lnTo>
                <a:lnTo>
                  <a:pt x="0" y="178592"/>
                </a:lnTo>
                <a:lnTo>
                  <a:pt x="0" y="169663"/>
                </a:lnTo>
                <a:lnTo>
                  <a:pt x="0" y="151803"/>
                </a:lnTo>
                <a:lnTo>
                  <a:pt x="0" y="142874"/>
                </a:lnTo>
                <a:lnTo>
                  <a:pt x="8930" y="125014"/>
                </a:lnTo>
                <a:lnTo>
                  <a:pt x="8930" y="107155"/>
                </a:lnTo>
                <a:lnTo>
                  <a:pt x="8930" y="89296"/>
                </a:lnTo>
                <a:lnTo>
                  <a:pt x="17860" y="71437"/>
                </a:lnTo>
                <a:lnTo>
                  <a:pt x="26789" y="44648"/>
                </a:lnTo>
                <a:lnTo>
                  <a:pt x="26789" y="35718"/>
                </a:lnTo>
                <a:lnTo>
                  <a:pt x="44649" y="17859"/>
                </a:lnTo>
                <a:lnTo>
                  <a:pt x="53578" y="8929"/>
                </a:lnTo>
                <a:lnTo>
                  <a:pt x="62508" y="0"/>
                </a:lnTo>
                <a:lnTo>
                  <a:pt x="71438" y="0"/>
                </a:lnTo>
                <a:lnTo>
                  <a:pt x="80368" y="8929"/>
                </a:lnTo>
                <a:lnTo>
                  <a:pt x="89297" y="8929"/>
                </a:lnTo>
                <a:lnTo>
                  <a:pt x="98227" y="17859"/>
                </a:lnTo>
                <a:lnTo>
                  <a:pt x="107157" y="35718"/>
                </a:lnTo>
                <a:lnTo>
                  <a:pt x="116086" y="53578"/>
                </a:lnTo>
                <a:lnTo>
                  <a:pt x="125016" y="71437"/>
                </a:lnTo>
                <a:lnTo>
                  <a:pt x="125016" y="89296"/>
                </a:lnTo>
                <a:lnTo>
                  <a:pt x="133946" y="107155"/>
                </a:lnTo>
                <a:lnTo>
                  <a:pt x="133946" y="133944"/>
                </a:lnTo>
                <a:lnTo>
                  <a:pt x="133946" y="151803"/>
                </a:lnTo>
                <a:lnTo>
                  <a:pt x="142875" y="160733"/>
                </a:lnTo>
                <a:lnTo>
                  <a:pt x="142875" y="178592"/>
                </a:lnTo>
                <a:lnTo>
                  <a:pt x="142875" y="187522"/>
                </a:lnTo>
                <a:lnTo>
                  <a:pt x="151805" y="187522"/>
                </a:lnTo>
                <a:lnTo>
                  <a:pt x="151805" y="196452"/>
                </a:lnTo>
                <a:lnTo>
                  <a:pt x="151805" y="19645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580680" y="5268516"/>
            <a:ext cx="17860" cy="446484"/>
          </a:xfrm>
          <a:custGeom>
            <a:avLst/>
            <a:gdLst/>
            <a:ahLst/>
            <a:cxnLst/>
            <a:rect l="0" t="0" r="0" b="0"/>
            <a:pathLst>
              <a:path w="17860" h="446484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29" y="17859"/>
                </a:lnTo>
                <a:lnTo>
                  <a:pt x="8929" y="35718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98226"/>
                </a:lnTo>
                <a:lnTo>
                  <a:pt x="8929" y="133945"/>
                </a:lnTo>
                <a:lnTo>
                  <a:pt x="8929" y="160734"/>
                </a:lnTo>
                <a:lnTo>
                  <a:pt x="8929" y="187523"/>
                </a:lnTo>
                <a:lnTo>
                  <a:pt x="8929" y="223242"/>
                </a:lnTo>
                <a:lnTo>
                  <a:pt x="8929" y="250031"/>
                </a:lnTo>
                <a:lnTo>
                  <a:pt x="8929" y="285750"/>
                </a:lnTo>
                <a:lnTo>
                  <a:pt x="8929" y="312538"/>
                </a:lnTo>
                <a:lnTo>
                  <a:pt x="8929" y="348257"/>
                </a:lnTo>
                <a:lnTo>
                  <a:pt x="8929" y="375046"/>
                </a:lnTo>
                <a:lnTo>
                  <a:pt x="8929" y="392905"/>
                </a:lnTo>
                <a:lnTo>
                  <a:pt x="8929" y="410764"/>
                </a:lnTo>
                <a:lnTo>
                  <a:pt x="17859" y="428624"/>
                </a:lnTo>
                <a:lnTo>
                  <a:pt x="17859" y="437554"/>
                </a:lnTo>
                <a:lnTo>
                  <a:pt x="17859" y="446483"/>
                </a:lnTo>
                <a:lnTo>
                  <a:pt x="17859" y="4464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464594" y="5429250"/>
            <a:ext cx="223243" cy="35720"/>
          </a:xfrm>
          <a:custGeom>
            <a:avLst/>
            <a:gdLst/>
            <a:ahLst/>
            <a:cxnLst/>
            <a:rect l="0" t="0" r="0" b="0"/>
            <a:pathLst>
              <a:path w="223243" h="35720">
                <a:moveTo>
                  <a:pt x="223242" y="35719"/>
                </a:moveTo>
                <a:lnTo>
                  <a:pt x="223242" y="35719"/>
                </a:lnTo>
                <a:lnTo>
                  <a:pt x="214312" y="35719"/>
                </a:lnTo>
                <a:lnTo>
                  <a:pt x="205383" y="35719"/>
                </a:lnTo>
                <a:lnTo>
                  <a:pt x="196453" y="26789"/>
                </a:lnTo>
                <a:lnTo>
                  <a:pt x="178594" y="26789"/>
                </a:lnTo>
                <a:lnTo>
                  <a:pt x="160734" y="26789"/>
                </a:lnTo>
                <a:lnTo>
                  <a:pt x="142875" y="17859"/>
                </a:lnTo>
                <a:lnTo>
                  <a:pt x="116086" y="17859"/>
                </a:lnTo>
                <a:lnTo>
                  <a:pt x="89297" y="8930"/>
                </a:lnTo>
                <a:lnTo>
                  <a:pt x="71437" y="8930"/>
                </a:lnTo>
                <a:lnTo>
                  <a:pt x="44648" y="8930"/>
                </a:lnTo>
                <a:lnTo>
                  <a:pt x="26789" y="8930"/>
                </a:ln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714625" y="5313164"/>
            <a:ext cx="160735" cy="419696"/>
          </a:xfrm>
          <a:custGeom>
            <a:avLst/>
            <a:gdLst/>
            <a:ahLst/>
            <a:cxnLst/>
            <a:rect l="0" t="0" r="0" b="0"/>
            <a:pathLst>
              <a:path w="160735" h="419696">
                <a:moveTo>
                  <a:pt x="17859" y="0"/>
                </a:moveTo>
                <a:lnTo>
                  <a:pt x="1785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80367"/>
                </a:lnTo>
                <a:lnTo>
                  <a:pt x="17859" y="107156"/>
                </a:lnTo>
                <a:lnTo>
                  <a:pt x="17859" y="133945"/>
                </a:lnTo>
                <a:lnTo>
                  <a:pt x="17859" y="160734"/>
                </a:lnTo>
                <a:lnTo>
                  <a:pt x="8930" y="187524"/>
                </a:lnTo>
                <a:lnTo>
                  <a:pt x="8930" y="223242"/>
                </a:lnTo>
                <a:lnTo>
                  <a:pt x="8930" y="250031"/>
                </a:lnTo>
                <a:lnTo>
                  <a:pt x="0" y="285749"/>
                </a:lnTo>
                <a:lnTo>
                  <a:pt x="0" y="312538"/>
                </a:lnTo>
                <a:lnTo>
                  <a:pt x="0" y="330398"/>
                </a:lnTo>
                <a:lnTo>
                  <a:pt x="0" y="357187"/>
                </a:lnTo>
                <a:lnTo>
                  <a:pt x="0" y="366116"/>
                </a:lnTo>
                <a:lnTo>
                  <a:pt x="0" y="375046"/>
                </a:lnTo>
                <a:lnTo>
                  <a:pt x="0" y="375046"/>
                </a:lnTo>
                <a:lnTo>
                  <a:pt x="0" y="383976"/>
                </a:lnTo>
                <a:lnTo>
                  <a:pt x="0" y="375046"/>
                </a:lnTo>
                <a:lnTo>
                  <a:pt x="0" y="375046"/>
                </a:lnTo>
                <a:lnTo>
                  <a:pt x="0" y="366116"/>
                </a:lnTo>
                <a:lnTo>
                  <a:pt x="8930" y="348257"/>
                </a:lnTo>
                <a:lnTo>
                  <a:pt x="8930" y="330398"/>
                </a:lnTo>
                <a:lnTo>
                  <a:pt x="17859" y="303609"/>
                </a:lnTo>
                <a:lnTo>
                  <a:pt x="17859" y="285749"/>
                </a:lnTo>
                <a:lnTo>
                  <a:pt x="26789" y="258961"/>
                </a:lnTo>
                <a:lnTo>
                  <a:pt x="35719" y="232172"/>
                </a:lnTo>
                <a:lnTo>
                  <a:pt x="35719" y="205383"/>
                </a:lnTo>
                <a:lnTo>
                  <a:pt x="44648" y="187524"/>
                </a:lnTo>
                <a:lnTo>
                  <a:pt x="53578" y="169664"/>
                </a:lnTo>
                <a:lnTo>
                  <a:pt x="71438" y="151805"/>
                </a:lnTo>
                <a:lnTo>
                  <a:pt x="80367" y="142875"/>
                </a:lnTo>
                <a:lnTo>
                  <a:pt x="89297" y="142875"/>
                </a:lnTo>
                <a:lnTo>
                  <a:pt x="98227" y="142875"/>
                </a:lnTo>
                <a:lnTo>
                  <a:pt x="116086" y="142875"/>
                </a:lnTo>
                <a:lnTo>
                  <a:pt x="125016" y="151805"/>
                </a:lnTo>
                <a:lnTo>
                  <a:pt x="133945" y="169664"/>
                </a:lnTo>
                <a:lnTo>
                  <a:pt x="133945" y="187524"/>
                </a:lnTo>
                <a:lnTo>
                  <a:pt x="142875" y="205383"/>
                </a:lnTo>
                <a:lnTo>
                  <a:pt x="151805" y="232172"/>
                </a:lnTo>
                <a:lnTo>
                  <a:pt x="151805" y="250031"/>
                </a:lnTo>
                <a:lnTo>
                  <a:pt x="160734" y="276820"/>
                </a:lnTo>
                <a:lnTo>
                  <a:pt x="160734" y="303609"/>
                </a:lnTo>
                <a:lnTo>
                  <a:pt x="160734" y="330398"/>
                </a:lnTo>
                <a:lnTo>
                  <a:pt x="160734" y="357187"/>
                </a:lnTo>
                <a:lnTo>
                  <a:pt x="160734" y="375046"/>
                </a:lnTo>
                <a:lnTo>
                  <a:pt x="160734" y="392906"/>
                </a:lnTo>
                <a:lnTo>
                  <a:pt x="160734" y="410765"/>
                </a:lnTo>
                <a:lnTo>
                  <a:pt x="160734" y="419695"/>
                </a:lnTo>
                <a:lnTo>
                  <a:pt x="160734" y="419695"/>
                </a:lnTo>
                <a:lnTo>
                  <a:pt x="160734" y="41969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973586" y="5464969"/>
            <a:ext cx="116087" cy="196453"/>
          </a:xfrm>
          <a:custGeom>
            <a:avLst/>
            <a:gdLst/>
            <a:ahLst/>
            <a:cxnLst/>
            <a:rect l="0" t="0" r="0" b="0"/>
            <a:pathLst>
              <a:path w="116087" h="196453">
                <a:moveTo>
                  <a:pt x="0" y="98226"/>
                </a:moveTo>
                <a:lnTo>
                  <a:pt x="893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116085"/>
                </a:lnTo>
                <a:lnTo>
                  <a:pt x="44648" y="125015"/>
                </a:lnTo>
                <a:lnTo>
                  <a:pt x="53578" y="125015"/>
                </a:lnTo>
                <a:lnTo>
                  <a:pt x="71437" y="125015"/>
                </a:lnTo>
                <a:lnTo>
                  <a:pt x="89297" y="125015"/>
                </a:lnTo>
                <a:lnTo>
                  <a:pt x="98227" y="116085"/>
                </a:lnTo>
                <a:lnTo>
                  <a:pt x="107156" y="107156"/>
                </a:lnTo>
                <a:lnTo>
                  <a:pt x="116086" y="98226"/>
                </a:lnTo>
                <a:lnTo>
                  <a:pt x="116086" y="80367"/>
                </a:lnTo>
                <a:lnTo>
                  <a:pt x="116086" y="71437"/>
                </a:lnTo>
                <a:lnTo>
                  <a:pt x="116086" y="53578"/>
                </a:lnTo>
                <a:lnTo>
                  <a:pt x="116086" y="44648"/>
                </a:lnTo>
                <a:lnTo>
                  <a:pt x="107156" y="26789"/>
                </a:lnTo>
                <a:lnTo>
                  <a:pt x="107156" y="17859"/>
                </a:lnTo>
                <a:lnTo>
                  <a:pt x="98227" y="8929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0"/>
                </a:lnTo>
                <a:lnTo>
                  <a:pt x="44648" y="8929"/>
                </a:lnTo>
                <a:lnTo>
                  <a:pt x="26789" y="26789"/>
                </a:lnTo>
                <a:lnTo>
                  <a:pt x="17859" y="44648"/>
                </a:lnTo>
                <a:lnTo>
                  <a:pt x="893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5"/>
                </a:lnTo>
                <a:lnTo>
                  <a:pt x="0" y="151804"/>
                </a:lnTo>
                <a:lnTo>
                  <a:pt x="17859" y="169663"/>
                </a:lnTo>
                <a:lnTo>
                  <a:pt x="26789" y="196452"/>
                </a:lnTo>
                <a:lnTo>
                  <a:pt x="26789" y="196452"/>
                </a:lnTo>
                <a:lnTo>
                  <a:pt x="26789" y="19645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3429000" y="5420320"/>
            <a:ext cx="142876" cy="250032"/>
          </a:xfrm>
          <a:custGeom>
            <a:avLst/>
            <a:gdLst/>
            <a:ahLst/>
            <a:cxnLst/>
            <a:rect l="0" t="0" r="0" b="0"/>
            <a:pathLst>
              <a:path w="142876" h="250032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33946"/>
                </a:lnTo>
                <a:lnTo>
                  <a:pt x="8930" y="160734"/>
                </a:lnTo>
                <a:lnTo>
                  <a:pt x="8930" y="178593"/>
                </a:lnTo>
                <a:lnTo>
                  <a:pt x="8930" y="196453"/>
                </a:lnTo>
                <a:lnTo>
                  <a:pt x="8930" y="214312"/>
                </a:lnTo>
                <a:lnTo>
                  <a:pt x="8930" y="232171"/>
                </a:lnTo>
                <a:lnTo>
                  <a:pt x="8930" y="241101"/>
                </a:lnTo>
                <a:lnTo>
                  <a:pt x="8930" y="250031"/>
                </a:lnTo>
                <a:lnTo>
                  <a:pt x="8930" y="250031"/>
                </a:lnTo>
                <a:lnTo>
                  <a:pt x="8930" y="250031"/>
                </a:lnTo>
                <a:lnTo>
                  <a:pt x="0" y="241101"/>
                </a:lnTo>
                <a:lnTo>
                  <a:pt x="8930" y="232171"/>
                </a:lnTo>
                <a:lnTo>
                  <a:pt x="8930" y="214312"/>
                </a:lnTo>
                <a:lnTo>
                  <a:pt x="8930" y="196453"/>
                </a:lnTo>
                <a:lnTo>
                  <a:pt x="8930" y="178593"/>
                </a:lnTo>
                <a:lnTo>
                  <a:pt x="8930" y="151805"/>
                </a:lnTo>
                <a:lnTo>
                  <a:pt x="17859" y="125016"/>
                </a:lnTo>
                <a:lnTo>
                  <a:pt x="17859" y="107157"/>
                </a:lnTo>
                <a:lnTo>
                  <a:pt x="26789" y="80368"/>
                </a:lnTo>
                <a:lnTo>
                  <a:pt x="26789" y="62508"/>
                </a:lnTo>
                <a:lnTo>
                  <a:pt x="35719" y="35719"/>
                </a:lnTo>
                <a:lnTo>
                  <a:pt x="44648" y="17860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8930"/>
                </a:lnTo>
                <a:lnTo>
                  <a:pt x="98227" y="17860"/>
                </a:lnTo>
                <a:lnTo>
                  <a:pt x="107156" y="35719"/>
                </a:lnTo>
                <a:lnTo>
                  <a:pt x="116086" y="53578"/>
                </a:lnTo>
                <a:lnTo>
                  <a:pt x="125016" y="80368"/>
                </a:lnTo>
                <a:lnTo>
                  <a:pt x="133945" y="107157"/>
                </a:lnTo>
                <a:lnTo>
                  <a:pt x="133945" y="142875"/>
                </a:lnTo>
                <a:lnTo>
                  <a:pt x="142875" y="169664"/>
                </a:lnTo>
                <a:lnTo>
                  <a:pt x="142875" y="196453"/>
                </a:lnTo>
                <a:lnTo>
                  <a:pt x="142875" y="223242"/>
                </a:lnTo>
                <a:lnTo>
                  <a:pt x="142875" y="241101"/>
                </a:lnTo>
                <a:lnTo>
                  <a:pt x="142875" y="241101"/>
                </a:lnTo>
                <a:lnTo>
                  <a:pt x="142875" y="24110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652242" y="5429250"/>
            <a:ext cx="125017" cy="250031"/>
          </a:xfrm>
          <a:custGeom>
            <a:avLst/>
            <a:gdLst/>
            <a:ahLst/>
            <a:cxnLst/>
            <a:rect l="0" t="0" r="0" b="0"/>
            <a:pathLst>
              <a:path w="125017" h="250031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8930" y="151804"/>
                </a:lnTo>
                <a:lnTo>
                  <a:pt x="8930" y="178593"/>
                </a:lnTo>
                <a:lnTo>
                  <a:pt x="17860" y="205382"/>
                </a:lnTo>
                <a:lnTo>
                  <a:pt x="26789" y="223241"/>
                </a:lnTo>
                <a:lnTo>
                  <a:pt x="35719" y="232171"/>
                </a:lnTo>
                <a:lnTo>
                  <a:pt x="44649" y="250030"/>
                </a:lnTo>
                <a:lnTo>
                  <a:pt x="53578" y="250030"/>
                </a:lnTo>
                <a:lnTo>
                  <a:pt x="62508" y="250030"/>
                </a:lnTo>
                <a:lnTo>
                  <a:pt x="71438" y="250030"/>
                </a:lnTo>
                <a:lnTo>
                  <a:pt x="80367" y="232171"/>
                </a:lnTo>
                <a:lnTo>
                  <a:pt x="89297" y="223241"/>
                </a:lnTo>
                <a:lnTo>
                  <a:pt x="98227" y="205382"/>
                </a:lnTo>
                <a:lnTo>
                  <a:pt x="107156" y="178593"/>
                </a:lnTo>
                <a:lnTo>
                  <a:pt x="116086" y="160734"/>
                </a:lnTo>
                <a:lnTo>
                  <a:pt x="116086" y="133945"/>
                </a:lnTo>
                <a:lnTo>
                  <a:pt x="125016" y="107156"/>
                </a:lnTo>
                <a:lnTo>
                  <a:pt x="125016" y="89297"/>
                </a:lnTo>
                <a:lnTo>
                  <a:pt x="125016" y="62508"/>
                </a:lnTo>
                <a:lnTo>
                  <a:pt x="125016" y="44648"/>
                </a:lnTo>
                <a:lnTo>
                  <a:pt x="125016" y="35719"/>
                </a:lnTo>
                <a:lnTo>
                  <a:pt x="125016" y="26789"/>
                </a:lnTo>
                <a:lnTo>
                  <a:pt x="116086" y="17859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3839766" y="5464969"/>
            <a:ext cx="142876" cy="178594"/>
          </a:xfrm>
          <a:custGeom>
            <a:avLst/>
            <a:gdLst/>
            <a:ahLst/>
            <a:cxnLst/>
            <a:rect l="0" t="0" r="0" b="0"/>
            <a:pathLst>
              <a:path w="142876" h="178594">
                <a:moveTo>
                  <a:pt x="116086" y="8929"/>
                </a:moveTo>
                <a:lnTo>
                  <a:pt x="116086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62507" y="8929"/>
                </a:lnTo>
                <a:lnTo>
                  <a:pt x="53578" y="17859"/>
                </a:lnTo>
                <a:lnTo>
                  <a:pt x="35718" y="26789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5"/>
                </a:lnTo>
                <a:lnTo>
                  <a:pt x="8929" y="125015"/>
                </a:lnTo>
                <a:lnTo>
                  <a:pt x="17859" y="142874"/>
                </a:lnTo>
                <a:lnTo>
                  <a:pt x="35718" y="151804"/>
                </a:lnTo>
                <a:lnTo>
                  <a:pt x="53578" y="169663"/>
                </a:lnTo>
                <a:lnTo>
                  <a:pt x="62507" y="178593"/>
                </a:lnTo>
                <a:lnTo>
                  <a:pt x="89297" y="178593"/>
                </a:lnTo>
                <a:lnTo>
                  <a:pt x="98226" y="178593"/>
                </a:lnTo>
                <a:lnTo>
                  <a:pt x="116086" y="178593"/>
                </a:lnTo>
                <a:lnTo>
                  <a:pt x="133945" y="169663"/>
                </a:lnTo>
                <a:lnTo>
                  <a:pt x="142875" y="160733"/>
                </a:lnTo>
                <a:lnTo>
                  <a:pt x="142875" y="160733"/>
                </a:lnTo>
                <a:lnTo>
                  <a:pt x="142875" y="160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063008" y="5313164"/>
            <a:ext cx="17860" cy="303610"/>
          </a:xfrm>
          <a:custGeom>
            <a:avLst/>
            <a:gdLst/>
            <a:ahLst/>
            <a:cxnLst/>
            <a:rect l="0" t="0" r="0" b="0"/>
            <a:pathLst>
              <a:path w="17860" h="303610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78594"/>
                </a:lnTo>
                <a:lnTo>
                  <a:pt x="8930" y="205383"/>
                </a:lnTo>
                <a:lnTo>
                  <a:pt x="17859" y="232172"/>
                </a:lnTo>
                <a:lnTo>
                  <a:pt x="17859" y="258961"/>
                </a:lnTo>
                <a:lnTo>
                  <a:pt x="17859" y="276820"/>
                </a:lnTo>
                <a:lnTo>
                  <a:pt x="17859" y="29467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4161234" y="5393531"/>
            <a:ext cx="142876" cy="214313"/>
          </a:xfrm>
          <a:custGeom>
            <a:avLst/>
            <a:gdLst/>
            <a:ahLst/>
            <a:cxnLst/>
            <a:rect l="0" t="0" r="0" b="0"/>
            <a:pathLst>
              <a:path w="142876" h="214313">
                <a:moveTo>
                  <a:pt x="8930" y="62508"/>
                </a:moveTo>
                <a:lnTo>
                  <a:pt x="8930" y="62508"/>
                </a:lnTo>
                <a:lnTo>
                  <a:pt x="17860" y="53578"/>
                </a:lnTo>
                <a:lnTo>
                  <a:pt x="17860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9" y="71438"/>
                </a:lnTo>
                <a:lnTo>
                  <a:pt x="62508" y="71438"/>
                </a:lnTo>
                <a:lnTo>
                  <a:pt x="71438" y="71438"/>
                </a:lnTo>
                <a:lnTo>
                  <a:pt x="80368" y="71438"/>
                </a:lnTo>
                <a:lnTo>
                  <a:pt x="98227" y="71438"/>
                </a:lnTo>
                <a:lnTo>
                  <a:pt x="107157" y="71438"/>
                </a:lnTo>
                <a:lnTo>
                  <a:pt x="116086" y="71438"/>
                </a:lnTo>
                <a:lnTo>
                  <a:pt x="125016" y="71438"/>
                </a:lnTo>
                <a:lnTo>
                  <a:pt x="133946" y="62508"/>
                </a:lnTo>
                <a:lnTo>
                  <a:pt x="142875" y="53578"/>
                </a:lnTo>
                <a:lnTo>
                  <a:pt x="142875" y="44649"/>
                </a:lnTo>
                <a:lnTo>
                  <a:pt x="142875" y="44649"/>
                </a:lnTo>
                <a:lnTo>
                  <a:pt x="142875" y="35719"/>
                </a:lnTo>
                <a:lnTo>
                  <a:pt x="142875" y="17860"/>
                </a:lnTo>
                <a:lnTo>
                  <a:pt x="142875" y="17860"/>
                </a:lnTo>
                <a:lnTo>
                  <a:pt x="133946" y="8930"/>
                </a:lnTo>
                <a:lnTo>
                  <a:pt x="125016" y="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8930"/>
                </a:lnTo>
                <a:lnTo>
                  <a:pt x="71438" y="8930"/>
                </a:lnTo>
                <a:lnTo>
                  <a:pt x="53579" y="17860"/>
                </a:lnTo>
                <a:lnTo>
                  <a:pt x="44649" y="26789"/>
                </a:lnTo>
                <a:lnTo>
                  <a:pt x="35719" y="44649"/>
                </a:lnTo>
                <a:lnTo>
                  <a:pt x="17860" y="53578"/>
                </a:lnTo>
                <a:lnTo>
                  <a:pt x="8930" y="71438"/>
                </a:lnTo>
                <a:lnTo>
                  <a:pt x="8930" y="80367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33946"/>
                </a:lnTo>
                <a:lnTo>
                  <a:pt x="17860" y="151805"/>
                </a:lnTo>
                <a:lnTo>
                  <a:pt x="35719" y="169664"/>
                </a:lnTo>
                <a:lnTo>
                  <a:pt x="44649" y="178594"/>
                </a:lnTo>
                <a:lnTo>
                  <a:pt x="62508" y="196453"/>
                </a:lnTo>
                <a:lnTo>
                  <a:pt x="80368" y="205382"/>
                </a:lnTo>
                <a:lnTo>
                  <a:pt x="98227" y="214312"/>
                </a:lnTo>
                <a:lnTo>
                  <a:pt x="116086" y="214312"/>
                </a:lnTo>
                <a:lnTo>
                  <a:pt x="125016" y="214312"/>
                </a:lnTo>
                <a:lnTo>
                  <a:pt x="125016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402336" y="5339953"/>
            <a:ext cx="133946" cy="250032"/>
          </a:xfrm>
          <a:custGeom>
            <a:avLst/>
            <a:gdLst/>
            <a:ahLst/>
            <a:cxnLst/>
            <a:rect l="0" t="0" r="0" b="0"/>
            <a:pathLst>
              <a:path w="133946" h="250032">
                <a:moveTo>
                  <a:pt x="8930" y="44649"/>
                </a:moveTo>
                <a:lnTo>
                  <a:pt x="893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8930" y="169664"/>
                </a:lnTo>
                <a:lnTo>
                  <a:pt x="8930" y="187524"/>
                </a:lnTo>
                <a:lnTo>
                  <a:pt x="17859" y="205383"/>
                </a:lnTo>
                <a:lnTo>
                  <a:pt x="17859" y="214313"/>
                </a:lnTo>
                <a:lnTo>
                  <a:pt x="26789" y="232172"/>
                </a:lnTo>
                <a:lnTo>
                  <a:pt x="35719" y="241101"/>
                </a:lnTo>
                <a:lnTo>
                  <a:pt x="44648" y="241101"/>
                </a:lnTo>
                <a:lnTo>
                  <a:pt x="62508" y="250031"/>
                </a:lnTo>
                <a:lnTo>
                  <a:pt x="71437" y="241101"/>
                </a:lnTo>
                <a:lnTo>
                  <a:pt x="80367" y="232172"/>
                </a:lnTo>
                <a:lnTo>
                  <a:pt x="89297" y="223242"/>
                </a:lnTo>
                <a:lnTo>
                  <a:pt x="107156" y="205383"/>
                </a:lnTo>
                <a:lnTo>
                  <a:pt x="116086" y="187524"/>
                </a:lnTo>
                <a:lnTo>
                  <a:pt x="116086" y="160735"/>
                </a:lnTo>
                <a:lnTo>
                  <a:pt x="125016" y="142875"/>
                </a:lnTo>
                <a:lnTo>
                  <a:pt x="133945" y="116086"/>
                </a:lnTo>
                <a:lnTo>
                  <a:pt x="133945" y="98227"/>
                </a:lnTo>
                <a:lnTo>
                  <a:pt x="133945" y="71438"/>
                </a:lnTo>
                <a:lnTo>
                  <a:pt x="125016" y="53578"/>
                </a:lnTo>
                <a:lnTo>
                  <a:pt x="125016" y="35719"/>
                </a:lnTo>
                <a:lnTo>
                  <a:pt x="125016" y="17860"/>
                </a:lnTo>
                <a:lnTo>
                  <a:pt x="12501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607719" y="5357813"/>
            <a:ext cx="125016" cy="125016"/>
          </a:xfrm>
          <a:custGeom>
            <a:avLst/>
            <a:gdLst/>
            <a:ahLst/>
            <a:cxnLst/>
            <a:rect l="0" t="0" r="0" b="0"/>
            <a:pathLst>
              <a:path w="125016" h="125016">
                <a:moveTo>
                  <a:pt x="125015" y="0"/>
                </a:moveTo>
                <a:lnTo>
                  <a:pt x="125015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71437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29"/>
                </a:lnTo>
                <a:lnTo>
                  <a:pt x="1785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0" y="35718"/>
                </a:lnTo>
                <a:lnTo>
                  <a:pt x="0" y="35718"/>
                </a:lnTo>
                <a:lnTo>
                  <a:pt x="8929" y="44648"/>
                </a:lnTo>
                <a:lnTo>
                  <a:pt x="8929" y="53578"/>
                </a:lnTo>
                <a:lnTo>
                  <a:pt x="17859" y="53578"/>
                </a:lnTo>
                <a:lnTo>
                  <a:pt x="35719" y="62507"/>
                </a:lnTo>
                <a:lnTo>
                  <a:pt x="44648" y="71437"/>
                </a:lnTo>
                <a:lnTo>
                  <a:pt x="62508" y="80367"/>
                </a:lnTo>
                <a:lnTo>
                  <a:pt x="80367" y="89296"/>
                </a:lnTo>
                <a:lnTo>
                  <a:pt x="89297" y="98226"/>
                </a:lnTo>
                <a:lnTo>
                  <a:pt x="107156" y="107156"/>
                </a:lnTo>
                <a:lnTo>
                  <a:pt x="116086" y="107156"/>
                </a:lnTo>
                <a:lnTo>
                  <a:pt x="116086" y="116085"/>
                </a:lnTo>
                <a:lnTo>
                  <a:pt x="116086" y="116085"/>
                </a:lnTo>
                <a:lnTo>
                  <a:pt x="125015" y="125015"/>
                </a:lnTo>
                <a:lnTo>
                  <a:pt x="116086" y="125015"/>
                </a:lnTo>
                <a:lnTo>
                  <a:pt x="116086" y="125015"/>
                </a:lnTo>
                <a:lnTo>
                  <a:pt x="107156" y="125015"/>
                </a:lnTo>
                <a:lnTo>
                  <a:pt x="98226" y="125015"/>
                </a:lnTo>
                <a:lnTo>
                  <a:pt x="89297" y="125015"/>
                </a:lnTo>
                <a:lnTo>
                  <a:pt x="71437" y="125015"/>
                </a:lnTo>
                <a:lnTo>
                  <a:pt x="62508" y="125015"/>
                </a:lnTo>
                <a:lnTo>
                  <a:pt x="44648" y="125015"/>
                </a:lnTo>
                <a:lnTo>
                  <a:pt x="35719" y="125015"/>
                </a:lnTo>
                <a:lnTo>
                  <a:pt x="35719" y="125015"/>
                </a:lnTo>
                <a:lnTo>
                  <a:pt x="35719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107781" y="5339953"/>
            <a:ext cx="133947" cy="428625"/>
          </a:xfrm>
          <a:custGeom>
            <a:avLst/>
            <a:gdLst/>
            <a:ahLst/>
            <a:cxnLst/>
            <a:rect l="0" t="0" r="0" b="0"/>
            <a:pathLst>
              <a:path w="133947" h="428625">
                <a:moveTo>
                  <a:pt x="53578" y="0"/>
                </a:moveTo>
                <a:lnTo>
                  <a:pt x="44649" y="17860"/>
                </a:lnTo>
                <a:lnTo>
                  <a:pt x="35719" y="44649"/>
                </a:lnTo>
                <a:lnTo>
                  <a:pt x="35719" y="53578"/>
                </a:lnTo>
                <a:lnTo>
                  <a:pt x="26789" y="89297"/>
                </a:lnTo>
                <a:lnTo>
                  <a:pt x="17860" y="125016"/>
                </a:lnTo>
                <a:lnTo>
                  <a:pt x="8930" y="169664"/>
                </a:lnTo>
                <a:lnTo>
                  <a:pt x="8930" y="205383"/>
                </a:lnTo>
                <a:lnTo>
                  <a:pt x="0" y="241101"/>
                </a:lnTo>
                <a:lnTo>
                  <a:pt x="0" y="276820"/>
                </a:lnTo>
                <a:lnTo>
                  <a:pt x="8930" y="312538"/>
                </a:lnTo>
                <a:lnTo>
                  <a:pt x="8930" y="339327"/>
                </a:lnTo>
                <a:lnTo>
                  <a:pt x="17860" y="366117"/>
                </a:lnTo>
                <a:lnTo>
                  <a:pt x="26789" y="383976"/>
                </a:lnTo>
                <a:lnTo>
                  <a:pt x="35719" y="392906"/>
                </a:lnTo>
                <a:lnTo>
                  <a:pt x="53578" y="410765"/>
                </a:lnTo>
                <a:lnTo>
                  <a:pt x="62508" y="419695"/>
                </a:lnTo>
                <a:lnTo>
                  <a:pt x="80367" y="419695"/>
                </a:lnTo>
                <a:lnTo>
                  <a:pt x="89297" y="428624"/>
                </a:lnTo>
                <a:lnTo>
                  <a:pt x="107157" y="428624"/>
                </a:lnTo>
                <a:lnTo>
                  <a:pt x="116086" y="428624"/>
                </a:lnTo>
                <a:lnTo>
                  <a:pt x="125016" y="419695"/>
                </a:lnTo>
                <a:lnTo>
                  <a:pt x="133946" y="419695"/>
                </a:lnTo>
                <a:lnTo>
                  <a:pt x="133946" y="41969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5357813" y="5384602"/>
            <a:ext cx="26790" cy="464344"/>
          </a:xfrm>
          <a:custGeom>
            <a:avLst/>
            <a:gdLst/>
            <a:ahLst/>
            <a:cxnLst/>
            <a:rect l="0" t="0" r="0" b="0"/>
            <a:pathLst>
              <a:path w="26790" h="464344">
                <a:moveTo>
                  <a:pt x="26789" y="0"/>
                </a:moveTo>
                <a:lnTo>
                  <a:pt x="2678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35718"/>
                </a:lnTo>
                <a:lnTo>
                  <a:pt x="8929" y="35718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62507"/>
                </a:lnTo>
                <a:lnTo>
                  <a:pt x="8929" y="6250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0367"/>
                </a:lnTo>
                <a:lnTo>
                  <a:pt x="8929" y="80367"/>
                </a:lnTo>
                <a:lnTo>
                  <a:pt x="8929" y="89296"/>
                </a:lnTo>
                <a:lnTo>
                  <a:pt x="8929" y="89296"/>
                </a:lnTo>
                <a:lnTo>
                  <a:pt x="8929" y="89296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25015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51804"/>
                </a:lnTo>
                <a:lnTo>
                  <a:pt x="8929" y="160734"/>
                </a:lnTo>
                <a:lnTo>
                  <a:pt x="8929" y="169664"/>
                </a:lnTo>
                <a:lnTo>
                  <a:pt x="8929" y="178593"/>
                </a:lnTo>
                <a:lnTo>
                  <a:pt x="8929" y="187523"/>
                </a:lnTo>
                <a:lnTo>
                  <a:pt x="8929" y="196452"/>
                </a:lnTo>
                <a:lnTo>
                  <a:pt x="8929" y="214311"/>
                </a:lnTo>
                <a:lnTo>
                  <a:pt x="8929" y="223241"/>
                </a:lnTo>
                <a:lnTo>
                  <a:pt x="8929" y="241100"/>
                </a:lnTo>
                <a:lnTo>
                  <a:pt x="8929" y="250030"/>
                </a:lnTo>
                <a:lnTo>
                  <a:pt x="8929" y="267889"/>
                </a:lnTo>
                <a:lnTo>
                  <a:pt x="8929" y="276819"/>
                </a:lnTo>
                <a:lnTo>
                  <a:pt x="8929" y="294678"/>
                </a:lnTo>
                <a:lnTo>
                  <a:pt x="17859" y="312538"/>
                </a:lnTo>
                <a:lnTo>
                  <a:pt x="17859" y="330397"/>
                </a:lnTo>
                <a:lnTo>
                  <a:pt x="17859" y="348257"/>
                </a:lnTo>
                <a:lnTo>
                  <a:pt x="17859" y="357186"/>
                </a:lnTo>
                <a:lnTo>
                  <a:pt x="17859" y="375046"/>
                </a:lnTo>
                <a:lnTo>
                  <a:pt x="17859" y="392905"/>
                </a:lnTo>
                <a:lnTo>
                  <a:pt x="17859" y="401835"/>
                </a:lnTo>
                <a:lnTo>
                  <a:pt x="17859" y="419694"/>
                </a:lnTo>
                <a:lnTo>
                  <a:pt x="17859" y="428624"/>
                </a:lnTo>
                <a:lnTo>
                  <a:pt x="17859" y="446483"/>
                </a:lnTo>
                <a:lnTo>
                  <a:pt x="17859" y="455413"/>
                </a:lnTo>
                <a:lnTo>
                  <a:pt x="17859" y="455413"/>
                </a:lnTo>
                <a:lnTo>
                  <a:pt x="17859" y="464343"/>
                </a:lnTo>
                <a:lnTo>
                  <a:pt x="17859" y="464343"/>
                </a:lnTo>
                <a:lnTo>
                  <a:pt x="17859" y="464343"/>
                </a:lnTo>
                <a:lnTo>
                  <a:pt x="17859" y="464343"/>
                </a:lnTo>
                <a:lnTo>
                  <a:pt x="17859" y="46434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348883" y="5384602"/>
            <a:ext cx="178595" cy="241101"/>
          </a:xfrm>
          <a:custGeom>
            <a:avLst/>
            <a:gdLst/>
            <a:ahLst/>
            <a:cxnLst/>
            <a:rect l="0" t="0" r="0" b="0"/>
            <a:pathLst>
              <a:path w="178595" h="241101">
                <a:moveTo>
                  <a:pt x="53578" y="44648"/>
                </a:moveTo>
                <a:lnTo>
                  <a:pt x="62508" y="35718"/>
                </a:lnTo>
                <a:lnTo>
                  <a:pt x="62508" y="26789"/>
                </a:lnTo>
                <a:lnTo>
                  <a:pt x="71437" y="26789"/>
                </a:lnTo>
                <a:lnTo>
                  <a:pt x="80367" y="17859"/>
                </a:lnTo>
                <a:lnTo>
                  <a:pt x="98226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60734" y="8929"/>
                </a:lnTo>
                <a:lnTo>
                  <a:pt x="169664" y="17859"/>
                </a:lnTo>
                <a:lnTo>
                  <a:pt x="169664" y="26789"/>
                </a:lnTo>
                <a:lnTo>
                  <a:pt x="178594" y="35718"/>
                </a:lnTo>
                <a:lnTo>
                  <a:pt x="178594" y="44648"/>
                </a:lnTo>
                <a:lnTo>
                  <a:pt x="178594" y="53578"/>
                </a:lnTo>
                <a:lnTo>
                  <a:pt x="178594" y="71437"/>
                </a:lnTo>
                <a:lnTo>
                  <a:pt x="178594" y="89296"/>
                </a:lnTo>
                <a:lnTo>
                  <a:pt x="169664" y="107156"/>
                </a:lnTo>
                <a:lnTo>
                  <a:pt x="169664" y="125015"/>
                </a:lnTo>
                <a:lnTo>
                  <a:pt x="160734" y="133945"/>
                </a:lnTo>
                <a:lnTo>
                  <a:pt x="151805" y="151804"/>
                </a:lnTo>
                <a:lnTo>
                  <a:pt x="142875" y="160734"/>
                </a:lnTo>
                <a:lnTo>
                  <a:pt x="142875" y="178593"/>
                </a:lnTo>
                <a:lnTo>
                  <a:pt x="133945" y="187523"/>
                </a:lnTo>
                <a:lnTo>
                  <a:pt x="116086" y="196452"/>
                </a:lnTo>
                <a:lnTo>
                  <a:pt x="107156" y="205382"/>
                </a:lnTo>
                <a:lnTo>
                  <a:pt x="98226" y="214311"/>
                </a:lnTo>
                <a:lnTo>
                  <a:pt x="80367" y="214311"/>
                </a:lnTo>
                <a:lnTo>
                  <a:pt x="62508" y="223241"/>
                </a:lnTo>
                <a:lnTo>
                  <a:pt x="53578" y="232171"/>
                </a:lnTo>
                <a:lnTo>
                  <a:pt x="35719" y="232171"/>
                </a:lnTo>
                <a:lnTo>
                  <a:pt x="26789" y="232171"/>
                </a:lnTo>
                <a:lnTo>
                  <a:pt x="17859" y="241100"/>
                </a:lnTo>
                <a:lnTo>
                  <a:pt x="8930" y="241100"/>
                </a:lnTo>
                <a:lnTo>
                  <a:pt x="0" y="241100"/>
                </a:lnTo>
                <a:lnTo>
                  <a:pt x="0" y="2411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5581055" y="5402461"/>
            <a:ext cx="125016" cy="223242"/>
          </a:xfrm>
          <a:custGeom>
            <a:avLst/>
            <a:gdLst/>
            <a:ahLst/>
            <a:cxnLst/>
            <a:rect l="0" t="0" r="0" b="0"/>
            <a:pathLst>
              <a:path w="125016" h="223242">
                <a:moveTo>
                  <a:pt x="8929" y="89297"/>
                </a:moveTo>
                <a:lnTo>
                  <a:pt x="8929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0" y="187523"/>
                </a:lnTo>
                <a:lnTo>
                  <a:pt x="8929" y="196452"/>
                </a:lnTo>
                <a:lnTo>
                  <a:pt x="8929" y="205382"/>
                </a:lnTo>
                <a:lnTo>
                  <a:pt x="8929" y="214312"/>
                </a:lnTo>
                <a:lnTo>
                  <a:pt x="8929" y="214312"/>
                </a:lnTo>
                <a:lnTo>
                  <a:pt x="8929" y="223241"/>
                </a:lnTo>
                <a:lnTo>
                  <a:pt x="8929" y="223241"/>
                </a:lnTo>
                <a:lnTo>
                  <a:pt x="8929" y="223241"/>
                </a:lnTo>
                <a:lnTo>
                  <a:pt x="8929" y="223241"/>
                </a:lnTo>
                <a:lnTo>
                  <a:pt x="8929" y="214312"/>
                </a:lnTo>
                <a:lnTo>
                  <a:pt x="0" y="205382"/>
                </a:lnTo>
                <a:lnTo>
                  <a:pt x="0" y="187523"/>
                </a:lnTo>
                <a:lnTo>
                  <a:pt x="0" y="178593"/>
                </a:lnTo>
                <a:lnTo>
                  <a:pt x="0" y="160734"/>
                </a:lnTo>
                <a:lnTo>
                  <a:pt x="0" y="142875"/>
                </a:lnTo>
                <a:lnTo>
                  <a:pt x="8929" y="116086"/>
                </a:lnTo>
                <a:lnTo>
                  <a:pt x="8929" y="98227"/>
                </a:lnTo>
                <a:lnTo>
                  <a:pt x="8929" y="80367"/>
                </a:lnTo>
                <a:lnTo>
                  <a:pt x="17859" y="62508"/>
                </a:lnTo>
                <a:lnTo>
                  <a:pt x="26789" y="53578"/>
                </a:lnTo>
                <a:lnTo>
                  <a:pt x="26789" y="35719"/>
                </a:lnTo>
                <a:lnTo>
                  <a:pt x="35718" y="17859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0"/>
                </a:lnTo>
                <a:lnTo>
                  <a:pt x="125015" y="8930"/>
                </a:lnTo>
                <a:lnTo>
                  <a:pt x="125015" y="8930"/>
                </a:lnTo>
                <a:lnTo>
                  <a:pt x="125015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768578" y="5384602"/>
            <a:ext cx="142876" cy="232172"/>
          </a:xfrm>
          <a:custGeom>
            <a:avLst/>
            <a:gdLst/>
            <a:ahLst/>
            <a:cxnLst/>
            <a:rect l="0" t="0" r="0" b="0"/>
            <a:pathLst>
              <a:path w="142876" h="232172">
                <a:moveTo>
                  <a:pt x="53578" y="0"/>
                </a:moveTo>
                <a:lnTo>
                  <a:pt x="53578" y="8929"/>
                </a:lnTo>
                <a:lnTo>
                  <a:pt x="53578" y="8929"/>
                </a:lnTo>
                <a:lnTo>
                  <a:pt x="44649" y="17859"/>
                </a:lnTo>
                <a:lnTo>
                  <a:pt x="44649" y="26789"/>
                </a:lnTo>
                <a:lnTo>
                  <a:pt x="26789" y="35718"/>
                </a:lnTo>
                <a:lnTo>
                  <a:pt x="26789" y="53578"/>
                </a:lnTo>
                <a:lnTo>
                  <a:pt x="17860" y="71437"/>
                </a:lnTo>
                <a:lnTo>
                  <a:pt x="8930" y="89296"/>
                </a:lnTo>
                <a:lnTo>
                  <a:pt x="893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3"/>
                </a:lnTo>
                <a:lnTo>
                  <a:pt x="0" y="187523"/>
                </a:lnTo>
                <a:lnTo>
                  <a:pt x="8930" y="205382"/>
                </a:lnTo>
                <a:lnTo>
                  <a:pt x="17860" y="214311"/>
                </a:lnTo>
                <a:lnTo>
                  <a:pt x="17860" y="223241"/>
                </a:lnTo>
                <a:lnTo>
                  <a:pt x="26789" y="232171"/>
                </a:lnTo>
                <a:lnTo>
                  <a:pt x="35719" y="232171"/>
                </a:lnTo>
                <a:lnTo>
                  <a:pt x="44649" y="232171"/>
                </a:lnTo>
                <a:lnTo>
                  <a:pt x="62508" y="232171"/>
                </a:lnTo>
                <a:lnTo>
                  <a:pt x="71438" y="223241"/>
                </a:lnTo>
                <a:lnTo>
                  <a:pt x="80367" y="223241"/>
                </a:lnTo>
                <a:lnTo>
                  <a:pt x="98227" y="214311"/>
                </a:lnTo>
                <a:lnTo>
                  <a:pt x="107156" y="205382"/>
                </a:lnTo>
                <a:lnTo>
                  <a:pt x="116086" y="187523"/>
                </a:lnTo>
                <a:lnTo>
                  <a:pt x="125016" y="178593"/>
                </a:lnTo>
                <a:lnTo>
                  <a:pt x="133945" y="160734"/>
                </a:lnTo>
                <a:lnTo>
                  <a:pt x="142875" y="142875"/>
                </a:lnTo>
                <a:lnTo>
                  <a:pt x="142875" y="133945"/>
                </a:lnTo>
                <a:lnTo>
                  <a:pt x="142875" y="116086"/>
                </a:lnTo>
                <a:lnTo>
                  <a:pt x="142875" y="107156"/>
                </a:lnTo>
                <a:lnTo>
                  <a:pt x="142875" y="89296"/>
                </a:lnTo>
                <a:lnTo>
                  <a:pt x="142875" y="80367"/>
                </a:lnTo>
                <a:lnTo>
                  <a:pt x="142875" y="62507"/>
                </a:lnTo>
                <a:lnTo>
                  <a:pt x="133945" y="53578"/>
                </a:lnTo>
                <a:lnTo>
                  <a:pt x="125016" y="44648"/>
                </a:lnTo>
                <a:lnTo>
                  <a:pt x="125016" y="35718"/>
                </a:lnTo>
                <a:lnTo>
                  <a:pt x="116086" y="35718"/>
                </a:lnTo>
                <a:lnTo>
                  <a:pt x="107156" y="26789"/>
                </a:lnTo>
                <a:lnTo>
                  <a:pt x="98227" y="26789"/>
                </a:lnTo>
                <a:lnTo>
                  <a:pt x="89297" y="26789"/>
                </a:lnTo>
                <a:lnTo>
                  <a:pt x="80367" y="26789"/>
                </a:lnTo>
                <a:lnTo>
                  <a:pt x="71438" y="26789"/>
                </a:lnTo>
                <a:lnTo>
                  <a:pt x="71438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6063258" y="5286375"/>
            <a:ext cx="8931" cy="366117"/>
          </a:xfrm>
          <a:custGeom>
            <a:avLst/>
            <a:gdLst/>
            <a:ahLst/>
            <a:cxnLst/>
            <a:rect l="0" t="0" r="0" b="0"/>
            <a:pathLst>
              <a:path w="8931" h="366117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98227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8930" y="223242"/>
                </a:lnTo>
                <a:lnTo>
                  <a:pt x="8930" y="250031"/>
                </a:lnTo>
                <a:lnTo>
                  <a:pt x="8930" y="267891"/>
                </a:lnTo>
                <a:lnTo>
                  <a:pt x="8930" y="294679"/>
                </a:lnTo>
                <a:lnTo>
                  <a:pt x="8930" y="312538"/>
                </a:lnTo>
                <a:lnTo>
                  <a:pt x="8930" y="330398"/>
                </a:lnTo>
                <a:lnTo>
                  <a:pt x="0" y="348257"/>
                </a:lnTo>
                <a:lnTo>
                  <a:pt x="0" y="357187"/>
                </a:lnTo>
                <a:lnTo>
                  <a:pt x="0" y="366116"/>
                </a:lnTo>
                <a:lnTo>
                  <a:pt x="0" y="3661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5973961" y="5429250"/>
            <a:ext cx="142876" cy="26790"/>
          </a:xfrm>
          <a:custGeom>
            <a:avLst/>
            <a:gdLst/>
            <a:ahLst/>
            <a:cxnLst/>
            <a:rect l="0" t="0" r="0" b="0"/>
            <a:pathLst>
              <a:path w="142876" h="2679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8" y="17859"/>
                </a:lnTo>
                <a:lnTo>
                  <a:pt x="62508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107156" y="0"/>
                </a:lnTo>
                <a:lnTo>
                  <a:pt x="125016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6161484" y="5402461"/>
            <a:ext cx="116087" cy="214313"/>
          </a:xfrm>
          <a:custGeom>
            <a:avLst/>
            <a:gdLst/>
            <a:ahLst/>
            <a:cxnLst/>
            <a:rect l="0" t="0" r="0" b="0"/>
            <a:pathLst>
              <a:path w="116087" h="214313">
                <a:moveTo>
                  <a:pt x="4464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1786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69664"/>
                </a:lnTo>
                <a:lnTo>
                  <a:pt x="8930" y="178593"/>
                </a:lnTo>
                <a:lnTo>
                  <a:pt x="8930" y="196452"/>
                </a:lnTo>
                <a:lnTo>
                  <a:pt x="17860" y="205382"/>
                </a:lnTo>
                <a:lnTo>
                  <a:pt x="26789" y="205382"/>
                </a:lnTo>
                <a:lnTo>
                  <a:pt x="26789" y="214312"/>
                </a:lnTo>
                <a:lnTo>
                  <a:pt x="35719" y="214312"/>
                </a:lnTo>
                <a:lnTo>
                  <a:pt x="44649" y="214312"/>
                </a:lnTo>
                <a:lnTo>
                  <a:pt x="62508" y="205382"/>
                </a:lnTo>
                <a:lnTo>
                  <a:pt x="71438" y="205382"/>
                </a:lnTo>
                <a:lnTo>
                  <a:pt x="80368" y="196452"/>
                </a:lnTo>
                <a:lnTo>
                  <a:pt x="89297" y="178593"/>
                </a:lnTo>
                <a:lnTo>
                  <a:pt x="98227" y="169664"/>
                </a:lnTo>
                <a:lnTo>
                  <a:pt x="107157" y="160734"/>
                </a:lnTo>
                <a:lnTo>
                  <a:pt x="107157" y="142875"/>
                </a:lnTo>
                <a:lnTo>
                  <a:pt x="116086" y="133945"/>
                </a:lnTo>
                <a:lnTo>
                  <a:pt x="116086" y="125016"/>
                </a:lnTo>
                <a:lnTo>
                  <a:pt x="116086" y="107156"/>
                </a:lnTo>
                <a:lnTo>
                  <a:pt x="116086" y="89297"/>
                </a:lnTo>
                <a:lnTo>
                  <a:pt x="116086" y="80367"/>
                </a:lnTo>
                <a:lnTo>
                  <a:pt x="107157" y="62508"/>
                </a:lnTo>
                <a:lnTo>
                  <a:pt x="107157" y="53578"/>
                </a:lnTo>
                <a:lnTo>
                  <a:pt x="98227" y="44648"/>
                </a:lnTo>
                <a:lnTo>
                  <a:pt x="89297" y="35719"/>
                </a:lnTo>
                <a:lnTo>
                  <a:pt x="89297" y="26789"/>
                </a:lnTo>
                <a:lnTo>
                  <a:pt x="80368" y="17859"/>
                </a:lnTo>
                <a:lnTo>
                  <a:pt x="71438" y="17859"/>
                </a:lnTo>
                <a:lnTo>
                  <a:pt x="53579" y="17859"/>
                </a:lnTo>
                <a:lnTo>
                  <a:pt x="44649" y="17859"/>
                </a:lnTo>
                <a:lnTo>
                  <a:pt x="35719" y="1785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6304359" y="5384602"/>
            <a:ext cx="169665" cy="241101"/>
          </a:xfrm>
          <a:custGeom>
            <a:avLst/>
            <a:gdLst/>
            <a:ahLst/>
            <a:cxnLst/>
            <a:rect l="0" t="0" r="0" b="0"/>
            <a:pathLst>
              <a:path w="169665" h="241101">
                <a:moveTo>
                  <a:pt x="0" y="35718"/>
                </a:move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9296"/>
                </a:lnTo>
                <a:lnTo>
                  <a:pt x="8930" y="98226"/>
                </a:lnTo>
                <a:lnTo>
                  <a:pt x="8930" y="116086"/>
                </a:lnTo>
                <a:lnTo>
                  <a:pt x="17860" y="133945"/>
                </a:lnTo>
                <a:lnTo>
                  <a:pt x="17860" y="142875"/>
                </a:lnTo>
                <a:lnTo>
                  <a:pt x="17860" y="160734"/>
                </a:lnTo>
                <a:lnTo>
                  <a:pt x="17860" y="169664"/>
                </a:lnTo>
                <a:lnTo>
                  <a:pt x="26789" y="187523"/>
                </a:lnTo>
                <a:lnTo>
                  <a:pt x="26789" y="196452"/>
                </a:lnTo>
                <a:lnTo>
                  <a:pt x="26789" y="205382"/>
                </a:lnTo>
                <a:lnTo>
                  <a:pt x="26789" y="205382"/>
                </a:lnTo>
                <a:lnTo>
                  <a:pt x="26789" y="214311"/>
                </a:lnTo>
                <a:lnTo>
                  <a:pt x="26789" y="214311"/>
                </a:lnTo>
                <a:lnTo>
                  <a:pt x="26789" y="205382"/>
                </a:lnTo>
                <a:lnTo>
                  <a:pt x="26789" y="205382"/>
                </a:lnTo>
                <a:lnTo>
                  <a:pt x="26789" y="196452"/>
                </a:lnTo>
                <a:lnTo>
                  <a:pt x="26789" y="187523"/>
                </a:lnTo>
                <a:lnTo>
                  <a:pt x="26789" y="169664"/>
                </a:lnTo>
                <a:lnTo>
                  <a:pt x="26789" y="151804"/>
                </a:lnTo>
                <a:lnTo>
                  <a:pt x="26789" y="133945"/>
                </a:lnTo>
                <a:lnTo>
                  <a:pt x="26789" y="116086"/>
                </a:lnTo>
                <a:lnTo>
                  <a:pt x="35719" y="98226"/>
                </a:lnTo>
                <a:lnTo>
                  <a:pt x="44649" y="80367"/>
                </a:lnTo>
                <a:lnTo>
                  <a:pt x="44649" y="53578"/>
                </a:lnTo>
                <a:lnTo>
                  <a:pt x="53579" y="44648"/>
                </a:lnTo>
                <a:lnTo>
                  <a:pt x="53579" y="26789"/>
                </a:lnTo>
                <a:lnTo>
                  <a:pt x="62508" y="17859"/>
                </a:lnTo>
                <a:lnTo>
                  <a:pt x="71438" y="8929"/>
                </a:lnTo>
                <a:lnTo>
                  <a:pt x="8036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0"/>
                </a:lnTo>
                <a:lnTo>
                  <a:pt x="116086" y="0"/>
                </a:lnTo>
                <a:lnTo>
                  <a:pt x="125016" y="8929"/>
                </a:lnTo>
                <a:lnTo>
                  <a:pt x="133946" y="26789"/>
                </a:lnTo>
                <a:lnTo>
                  <a:pt x="142875" y="35718"/>
                </a:lnTo>
                <a:lnTo>
                  <a:pt x="151805" y="53578"/>
                </a:lnTo>
                <a:lnTo>
                  <a:pt x="151805" y="62507"/>
                </a:lnTo>
                <a:lnTo>
                  <a:pt x="160735" y="80367"/>
                </a:lnTo>
                <a:lnTo>
                  <a:pt x="160735" y="107156"/>
                </a:lnTo>
                <a:lnTo>
                  <a:pt x="160735" y="125015"/>
                </a:lnTo>
                <a:lnTo>
                  <a:pt x="169664" y="142875"/>
                </a:lnTo>
                <a:lnTo>
                  <a:pt x="169664" y="160734"/>
                </a:lnTo>
                <a:lnTo>
                  <a:pt x="169664" y="187523"/>
                </a:lnTo>
                <a:lnTo>
                  <a:pt x="169664" y="196452"/>
                </a:lnTo>
                <a:lnTo>
                  <a:pt x="169664" y="214311"/>
                </a:lnTo>
                <a:lnTo>
                  <a:pt x="169664" y="223241"/>
                </a:lnTo>
                <a:lnTo>
                  <a:pt x="169664" y="241100"/>
                </a:lnTo>
                <a:lnTo>
                  <a:pt x="169664" y="241100"/>
                </a:lnTo>
                <a:lnTo>
                  <a:pt x="169664" y="2411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6670477" y="5393531"/>
            <a:ext cx="151805" cy="160736"/>
          </a:xfrm>
          <a:custGeom>
            <a:avLst/>
            <a:gdLst/>
            <a:ahLst/>
            <a:cxnLst/>
            <a:rect l="0" t="0" r="0" b="0"/>
            <a:pathLst>
              <a:path w="151805" h="160736">
                <a:moveTo>
                  <a:pt x="107156" y="0"/>
                </a:moveTo>
                <a:lnTo>
                  <a:pt x="107156" y="8930"/>
                </a:lnTo>
                <a:lnTo>
                  <a:pt x="107156" y="17860"/>
                </a:lnTo>
                <a:lnTo>
                  <a:pt x="107156" y="17860"/>
                </a:lnTo>
                <a:lnTo>
                  <a:pt x="107156" y="35719"/>
                </a:lnTo>
                <a:lnTo>
                  <a:pt x="107156" y="53578"/>
                </a:lnTo>
                <a:lnTo>
                  <a:pt x="116086" y="71438"/>
                </a:lnTo>
                <a:lnTo>
                  <a:pt x="116086" y="89297"/>
                </a:lnTo>
                <a:lnTo>
                  <a:pt x="116086" y="98227"/>
                </a:lnTo>
                <a:lnTo>
                  <a:pt x="116086" y="116086"/>
                </a:lnTo>
                <a:lnTo>
                  <a:pt x="125015" y="125016"/>
                </a:lnTo>
                <a:lnTo>
                  <a:pt x="125015" y="142875"/>
                </a:lnTo>
                <a:lnTo>
                  <a:pt x="125015" y="151805"/>
                </a:lnTo>
                <a:lnTo>
                  <a:pt x="125015" y="160735"/>
                </a:lnTo>
                <a:lnTo>
                  <a:pt x="125015" y="160735"/>
                </a:lnTo>
                <a:lnTo>
                  <a:pt x="125015" y="160735"/>
                </a:lnTo>
                <a:lnTo>
                  <a:pt x="125015" y="160735"/>
                </a:lnTo>
                <a:lnTo>
                  <a:pt x="125015" y="160735"/>
                </a:lnTo>
                <a:lnTo>
                  <a:pt x="125015" y="160735"/>
                </a:lnTo>
                <a:lnTo>
                  <a:pt x="125015" y="160735"/>
                </a:lnTo>
                <a:lnTo>
                  <a:pt x="125015" y="151805"/>
                </a:lnTo>
                <a:lnTo>
                  <a:pt x="125015" y="142875"/>
                </a:lnTo>
                <a:lnTo>
                  <a:pt x="116086" y="133946"/>
                </a:lnTo>
                <a:lnTo>
                  <a:pt x="116086" y="125016"/>
                </a:lnTo>
                <a:lnTo>
                  <a:pt x="107156" y="107157"/>
                </a:lnTo>
                <a:lnTo>
                  <a:pt x="98226" y="98227"/>
                </a:lnTo>
                <a:lnTo>
                  <a:pt x="89296" y="89297"/>
                </a:lnTo>
                <a:lnTo>
                  <a:pt x="80367" y="80367"/>
                </a:lnTo>
                <a:lnTo>
                  <a:pt x="71437" y="71438"/>
                </a:lnTo>
                <a:lnTo>
                  <a:pt x="62507" y="71438"/>
                </a:lnTo>
                <a:lnTo>
                  <a:pt x="53578" y="62508"/>
                </a:lnTo>
                <a:lnTo>
                  <a:pt x="44648" y="71438"/>
                </a:lnTo>
                <a:lnTo>
                  <a:pt x="35718" y="71438"/>
                </a:lnTo>
                <a:lnTo>
                  <a:pt x="35718" y="71438"/>
                </a:lnTo>
                <a:lnTo>
                  <a:pt x="26789" y="80367"/>
                </a:lnTo>
                <a:lnTo>
                  <a:pt x="17859" y="89297"/>
                </a:lnTo>
                <a:lnTo>
                  <a:pt x="8929" y="98227"/>
                </a:lnTo>
                <a:lnTo>
                  <a:pt x="8929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33946"/>
                </a:lnTo>
                <a:lnTo>
                  <a:pt x="8929" y="133946"/>
                </a:lnTo>
                <a:lnTo>
                  <a:pt x="8929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26789" y="142875"/>
                </a:lnTo>
                <a:lnTo>
                  <a:pt x="35718" y="133946"/>
                </a:lnTo>
                <a:lnTo>
                  <a:pt x="53578" y="133946"/>
                </a:lnTo>
                <a:lnTo>
                  <a:pt x="62507" y="125016"/>
                </a:lnTo>
                <a:lnTo>
                  <a:pt x="80367" y="116086"/>
                </a:lnTo>
                <a:lnTo>
                  <a:pt x="98226" y="107157"/>
                </a:lnTo>
                <a:lnTo>
                  <a:pt x="107156" y="98227"/>
                </a:lnTo>
                <a:lnTo>
                  <a:pt x="125015" y="89297"/>
                </a:lnTo>
                <a:lnTo>
                  <a:pt x="133945" y="89297"/>
                </a:lnTo>
                <a:lnTo>
                  <a:pt x="142875" y="80367"/>
                </a:lnTo>
                <a:lnTo>
                  <a:pt x="151804" y="80367"/>
                </a:lnTo>
                <a:lnTo>
                  <a:pt x="151804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7009805" y="5420320"/>
            <a:ext cx="142876" cy="250032"/>
          </a:xfrm>
          <a:custGeom>
            <a:avLst/>
            <a:gdLst/>
            <a:ahLst/>
            <a:cxnLst/>
            <a:rect l="0" t="0" r="0" b="0"/>
            <a:pathLst>
              <a:path w="142876" h="250032">
                <a:moveTo>
                  <a:pt x="17859" y="8930"/>
                </a:moveTo>
                <a:lnTo>
                  <a:pt x="17859" y="17860"/>
                </a:lnTo>
                <a:lnTo>
                  <a:pt x="17859" y="35719"/>
                </a:lnTo>
                <a:lnTo>
                  <a:pt x="17859" y="35719"/>
                </a:lnTo>
                <a:lnTo>
                  <a:pt x="8929" y="62508"/>
                </a:lnTo>
                <a:lnTo>
                  <a:pt x="8929" y="80368"/>
                </a:lnTo>
                <a:lnTo>
                  <a:pt x="8929" y="107157"/>
                </a:lnTo>
                <a:lnTo>
                  <a:pt x="8929" y="133946"/>
                </a:lnTo>
                <a:lnTo>
                  <a:pt x="8929" y="160734"/>
                </a:lnTo>
                <a:lnTo>
                  <a:pt x="8929" y="187523"/>
                </a:lnTo>
                <a:lnTo>
                  <a:pt x="8929" y="205382"/>
                </a:lnTo>
                <a:lnTo>
                  <a:pt x="8929" y="223242"/>
                </a:lnTo>
                <a:lnTo>
                  <a:pt x="8929" y="241101"/>
                </a:lnTo>
                <a:lnTo>
                  <a:pt x="8929" y="24110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41101"/>
                </a:lnTo>
                <a:lnTo>
                  <a:pt x="0" y="232171"/>
                </a:lnTo>
                <a:lnTo>
                  <a:pt x="0" y="223242"/>
                </a:lnTo>
                <a:lnTo>
                  <a:pt x="0" y="205382"/>
                </a:lnTo>
                <a:lnTo>
                  <a:pt x="0" y="178593"/>
                </a:lnTo>
                <a:lnTo>
                  <a:pt x="0" y="160734"/>
                </a:lnTo>
                <a:lnTo>
                  <a:pt x="8929" y="133946"/>
                </a:lnTo>
                <a:lnTo>
                  <a:pt x="8929" y="116086"/>
                </a:lnTo>
                <a:lnTo>
                  <a:pt x="17859" y="89297"/>
                </a:lnTo>
                <a:lnTo>
                  <a:pt x="26789" y="71438"/>
                </a:lnTo>
                <a:lnTo>
                  <a:pt x="35718" y="44649"/>
                </a:lnTo>
                <a:lnTo>
                  <a:pt x="44648" y="35719"/>
                </a:lnTo>
                <a:lnTo>
                  <a:pt x="53578" y="17860"/>
                </a:lnTo>
                <a:lnTo>
                  <a:pt x="62508" y="893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25015" y="17860"/>
                </a:lnTo>
                <a:lnTo>
                  <a:pt x="133945" y="35719"/>
                </a:lnTo>
                <a:lnTo>
                  <a:pt x="133945" y="53578"/>
                </a:lnTo>
                <a:lnTo>
                  <a:pt x="133945" y="71438"/>
                </a:lnTo>
                <a:lnTo>
                  <a:pt x="133945" y="89297"/>
                </a:lnTo>
                <a:lnTo>
                  <a:pt x="142875" y="107157"/>
                </a:lnTo>
                <a:lnTo>
                  <a:pt x="142875" y="133946"/>
                </a:lnTo>
                <a:lnTo>
                  <a:pt x="142875" y="151805"/>
                </a:lnTo>
                <a:lnTo>
                  <a:pt x="142875" y="178593"/>
                </a:lnTo>
                <a:lnTo>
                  <a:pt x="142875" y="187523"/>
                </a:lnTo>
                <a:lnTo>
                  <a:pt x="142875" y="205382"/>
                </a:lnTo>
                <a:lnTo>
                  <a:pt x="142875" y="223242"/>
                </a:lnTo>
                <a:lnTo>
                  <a:pt x="142875" y="232171"/>
                </a:lnTo>
                <a:lnTo>
                  <a:pt x="142875" y="232171"/>
                </a:lnTo>
                <a:lnTo>
                  <a:pt x="142875" y="23217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7215188" y="5429250"/>
            <a:ext cx="151805" cy="241102"/>
          </a:xfrm>
          <a:custGeom>
            <a:avLst/>
            <a:gdLst/>
            <a:ahLst/>
            <a:cxnLst/>
            <a:rect l="0" t="0" r="0" b="0"/>
            <a:pathLst>
              <a:path w="151805" h="241102">
                <a:moveTo>
                  <a:pt x="8929" y="71438"/>
                </a:moveTo>
                <a:lnTo>
                  <a:pt x="8929" y="71438"/>
                </a:lnTo>
                <a:lnTo>
                  <a:pt x="8929" y="80367"/>
                </a:lnTo>
                <a:lnTo>
                  <a:pt x="17859" y="80367"/>
                </a:lnTo>
                <a:lnTo>
                  <a:pt x="17859" y="89297"/>
                </a:lnTo>
                <a:lnTo>
                  <a:pt x="26789" y="89297"/>
                </a:lnTo>
                <a:lnTo>
                  <a:pt x="26789" y="98227"/>
                </a:lnTo>
                <a:lnTo>
                  <a:pt x="35718" y="98227"/>
                </a:lnTo>
                <a:lnTo>
                  <a:pt x="44648" y="98227"/>
                </a:lnTo>
                <a:lnTo>
                  <a:pt x="53578" y="98227"/>
                </a:lnTo>
                <a:lnTo>
                  <a:pt x="62507" y="98227"/>
                </a:lnTo>
                <a:lnTo>
                  <a:pt x="71437" y="98227"/>
                </a:lnTo>
                <a:lnTo>
                  <a:pt x="89296" y="98227"/>
                </a:lnTo>
                <a:lnTo>
                  <a:pt x="98226" y="98227"/>
                </a:lnTo>
                <a:lnTo>
                  <a:pt x="107156" y="89297"/>
                </a:lnTo>
                <a:lnTo>
                  <a:pt x="116085" y="89297"/>
                </a:lnTo>
                <a:lnTo>
                  <a:pt x="125015" y="80367"/>
                </a:lnTo>
                <a:lnTo>
                  <a:pt x="133945" y="71438"/>
                </a:lnTo>
                <a:lnTo>
                  <a:pt x="133945" y="62508"/>
                </a:lnTo>
                <a:lnTo>
                  <a:pt x="142875" y="62508"/>
                </a:lnTo>
                <a:lnTo>
                  <a:pt x="142875" y="53578"/>
                </a:lnTo>
                <a:lnTo>
                  <a:pt x="151804" y="44648"/>
                </a:lnTo>
                <a:lnTo>
                  <a:pt x="151804" y="35719"/>
                </a:lnTo>
                <a:lnTo>
                  <a:pt x="142875" y="26789"/>
                </a:lnTo>
                <a:lnTo>
                  <a:pt x="142875" y="17859"/>
                </a:lnTo>
                <a:lnTo>
                  <a:pt x="133945" y="17859"/>
                </a:lnTo>
                <a:lnTo>
                  <a:pt x="133945" y="8930"/>
                </a:lnTo>
                <a:lnTo>
                  <a:pt x="125015" y="8930"/>
                </a:lnTo>
                <a:lnTo>
                  <a:pt x="116085" y="0"/>
                </a:lnTo>
                <a:lnTo>
                  <a:pt x="107156" y="0"/>
                </a:lnTo>
                <a:lnTo>
                  <a:pt x="89296" y="0"/>
                </a:lnTo>
                <a:lnTo>
                  <a:pt x="80367" y="0"/>
                </a:lnTo>
                <a:lnTo>
                  <a:pt x="71437" y="8930"/>
                </a:lnTo>
                <a:lnTo>
                  <a:pt x="53578" y="8930"/>
                </a:lnTo>
                <a:lnTo>
                  <a:pt x="44648" y="17859"/>
                </a:lnTo>
                <a:lnTo>
                  <a:pt x="35718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17859" y="71438"/>
                </a:lnTo>
                <a:lnTo>
                  <a:pt x="8929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69663"/>
                </a:lnTo>
                <a:lnTo>
                  <a:pt x="8929" y="187523"/>
                </a:lnTo>
                <a:lnTo>
                  <a:pt x="8929" y="196452"/>
                </a:lnTo>
                <a:lnTo>
                  <a:pt x="17859" y="205382"/>
                </a:lnTo>
                <a:lnTo>
                  <a:pt x="26789" y="223241"/>
                </a:lnTo>
                <a:lnTo>
                  <a:pt x="44648" y="232171"/>
                </a:lnTo>
                <a:lnTo>
                  <a:pt x="53578" y="232171"/>
                </a:lnTo>
                <a:lnTo>
                  <a:pt x="71437" y="241101"/>
                </a:lnTo>
                <a:lnTo>
                  <a:pt x="80367" y="241101"/>
                </a:lnTo>
                <a:lnTo>
                  <a:pt x="89296" y="232171"/>
                </a:lnTo>
                <a:lnTo>
                  <a:pt x="107156" y="232171"/>
                </a:lnTo>
                <a:lnTo>
                  <a:pt x="116085" y="223241"/>
                </a:lnTo>
                <a:lnTo>
                  <a:pt x="125015" y="223241"/>
                </a:lnTo>
                <a:lnTo>
                  <a:pt x="125015" y="22324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7447359" y="5384602"/>
            <a:ext cx="178595" cy="223242"/>
          </a:xfrm>
          <a:custGeom>
            <a:avLst/>
            <a:gdLst/>
            <a:ahLst/>
            <a:cxnLst/>
            <a:rect l="0" t="0" r="0" b="0"/>
            <a:pathLst>
              <a:path w="178595" h="223242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17860" y="142875"/>
                </a:lnTo>
                <a:lnTo>
                  <a:pt x="26789" y="160734"/>
                </a:lnTo>
                <a:lnTo>
                  <a:pt x="26789" y="169664"/>
                </a:lnTo>
                <a:lnTo>
                  <a:pt x="35719" y="178593"/>
                </a:lnTo>
                <a:lnTo>
                  <a:pt x="44649" y="187523"/>
                </a:lnTo>
                <a:lnTo>
                  <a:pt x="53579" y="187523"/>
                </a:lnTo>
                <a:lnTo>
                  <a:pt x="62508" y="196452"/>
                </a:lnTo>
                <a:lnTo>
                  <a:pt x="71438" y="196452"/>
                </a:lnTo>
                <a:lnTo>
                  <a:pt x="80368" y="196452"/>
                </a:lnTo>
                <a:lnTo>
                  <a:pt x="80368" y="187523"/>
                </a:lnTo>
                <a:lnTo>
                  <a:pt x="89297" y="187523"/>
                </a:lnTo>
                <a:lnTo>
                  <a:pt x="98227" y="178593"/>
                </a:lnTo>
                <a:lnTo>
                  <a:pt x="107157" y="160734"/>
                </a:lnTo>
                <a:lnTo>
                  <a:pt x="107157" y="142875"/>
                </a:lnTo>
                <a:lnTo>
                  <a:pt x="116086" y="125015"/>
                </a:lnTo>
                <a:lnTo>
                  <a:pt x="116086" y="107156"/>
                </a:lnTo>
                <a:lnTo>
                  <a:pt x="125016" y="89296"/>
                </a:lnTo>
                <a:lnTo>
                  <a:pt x="125016" y="71437"/>
                </a:lnTo>
                <a:lnTo>
                  <a:pt x="133946" y="53578"/>
                </a:lnTo>
                <a:lnTo>
                  <a:pt x="133946" y="35718"/>
                </a:lnTo>
                <a:lnTo>
                  <a:pt x="142875" y="26789"/>
                </a:lnTo>
                <a:lnTo>
                  <a:pt x="142875" y="17859"/>
                </a:lnTo>
                <a:lnTo>
                  <a:pt x="142875" y="8929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29"/>
                </a:lnTo>
                <a:lnTo>
                  <a:pt x="142875" y="17859"/>
                </a:lnTo>
                <a:lnTo>
                  <a:pt x="142875" y="26789"/>
                </a:lnTo>
                <a:lnTo>
                  <a:pt x="142875" y="44648"/>
                </a:lnTo>
                <a:lnTo>
                  <a:pt x="142875" y="62507"/>
                </a:lnTo>
                <a:lnTo>
                  <a:pt x="142875" y="80367"/>
                </a:lnTo>
                <a:lnTo>
                  <a:pt x="142875" y="107156"/>
                </a:lnTo>
                <a:lnTo>
                  <a:pt x="142875" y="125015"/>
                </a:lnTo>
                <a:lnTo>
                  <a:pt x="142875" y="142875"/>
                </a:lnTo>
                <a:lnTo>
                  <a:pt x="142875" y="169664"/>
                </a:lnTo>
                <a:lnTo>
                  <a:pt x="142875" y="178593"/>
                </a:lnTo>
                <a:lnTo>
                  <a:pt x="151805" y="196452"/>
                </a:lnTo>
                <a:lnTo>
                  <a:pt x="160735" y="214311"/>
                </a:lnTo>
                <a:lnTo>
                  <a:pt x="160735" y="214311"/>
                </a:lnTo>
                <a:lnTo>
                  <a:pt x="169664" y="223241"/>
                </a:lnTo>
                <a:lnTo>
                  <a:pt x="169664" y="223241"/>
                </a:lnTo>
                <a:lnTo>
                  <a:pt x="178594" y="223241"/>
                </a:lnTo>
                <a:lnTo>
                  <a:pt x="178594" y="223241"/>
                </a:lnTo>
                <a:lnTo>
                  <a:pt x="178594" y="22324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7634883" y="560784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7733109" y="5250656"/>
            <a:ext cx="8931" cy="366118"/>
          </a:xfrm>
          <a:custGeom>
            <a:avLst/>
            <a:gdLst/>
            <a:ahLst/>
            <a:cxnLst/>
            <a:rect l="0" t="0" r="0" b="0"/>
            <a:pathLst>
              <a:path w="8931" h="366118">
                <a:moveTo>
                  <a:pt x="893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0" y="160735"/>
                </a:lnTo>
                <a:lnTo>
                  <a:pt x="0" y="187524"/>
                </a:lnTo>
                <a:lnTo>
                  <a:pt x="0" y="214313"/>
                </a:lnTo>
                <a:lnTo>
                  <a:pt x="0" y="241102"/>
                </a:lnTo>
                <a:lnTo>
                  <a:pt x="0" y="267891"/>
                </a:lnTo>
                <a:lnTo>
                  <a:pt x="0" y="285750"/>
                </a:lnTo>
                <a:lnTo>
                  <a:pt x="0" y="312539"/>
                </a:lnTo>
                <a:lnTo>
                  <a:pt x="0" y="330398"/>
                </a:lnTo>
                <a:lnTo>
                  <a:pt x="0" y="348257"/>
                </a:lnTo>
                <a:lnTo>
                  <a:pt x="0" y="357187"/>
                </a:lnTo>
                <a:lnTo>
                  <a:pt x="0" y="366117"/>
                </a:lnTo>
                <a:lnTo>
                  <a:pt x="0" y="36611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7679531" y="5420320"/>
            <a:ext cx="98228" cy="8931"/>
          </a:xfrm>
          <a:custGeom>
            <a:avLst/>
            <a:gdLst/>
            <a:ahLst/>
            <a:cxnLst/>
            <a:rect l="0" t="0" r="0" b="0"/>
            <a:pathLst>
              <a:path w="98228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8036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7831336" y="5384602"/>
            <a:ext cx="71438" cy="178594"/>
          </a:xfrm>
          <a:custGeom>
            <a:avLst/>
            <a:gdLst/>
            <a:ahLst/>
            <a:cxnLst/>
            <a:rect l="0" t="0" r="0" b="0"/>
            <a:pathLst>
              <a:path w="71438" h="178594">
                <a:moveTo>
                  <a:pt x="8930" y="26789"/>
                </a:moveTo>
                <a:lnTo>
                  <a:pt x="8930" y="3571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9296"/>
                </a:lnTo>
                <a:lnTo>
                  <a:pt x="17859" y="107156"/>
                </a:lnTo>
                <a:lnTo>
                  <a:pt x="17859" y="125015"/>
                </a:lnTo>
                <a:lnTo>
                  <a:pt x="17859" y="133945"/>
                </a:lnTo>
                <a:lnTo>
                  <a:pt x="17859" y="151804"/>
                </a:lnTo>
                <a:lnTo>
                  <a:pt x="17859" y="160734"/>
                </a:lnTo>
                <a:lnTo>
                  <a:pt x="8930" y="169664"/>
                </a:lnTo>
                <a:lnTo>
                  <a:pt x="8930" y="178593"/>
                </a:lnTo>
                <a:lnTo>
                  <a:pt x="8930" y="178593"/>
                </a:lnTo>
                <a:lnTo>
                  <a:pt x="8930" y="178593"/>
                </a:lnTo>
                <a:lnTo>
                  <a:pt x="8930" y="178593"/>
                </a:lnTo>
                <a:lnTo>
                  <a:pt x="8930" y="178593"/>
                </a:lnTo>
                <a:lnTo>
                  <a:pt x="8930" y="169664"/>
                </a:lnTo>
                <a:lnTo>
                  <a:pt x="8930" y="151804"/>
                </a:lnTo>
                <a:lnTo>
                  <a:pt x="0" y="142875"/>
                </a:lnTo>
                <a:lnTo>
                  <a:pt x="0" y="116086"/>
                </a:lnTo>
                <a:lnTo>
                  <a:pt x="8930" y="98226"/>
                </a:lnTo>
                <a:lnTo>
                  <a:pt x="8930" y="80367"/>
                </a:lnTo>
                <a:lnTo>
                  <a:pt x="8930" y="62507"/>
                </a:lnTo>
                <a:lnTo>
                  <a:pt x="17859" y="44648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8" y="8929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7974211" y="5375672"/>
            <a:ext cx="107157" cy="196454"/>
          </a:xfrm>
          <a:custGeom>
            <a:avLst/>
            <a:gdLst/>
            <a:ahLst/>
            <a:cxnLst/>
            <a:rect l="0" t="0" r="0" b="0"/>
            <a:pathLst>
              <a:path w="107157" h="196454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17859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42875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78594"/>
                </a:lnTo>
                <a:lnTo>
                  <a:pt x="17859" y="187523"/>
                </a:lnTo>
                <a:lnTo>
                  <a:pt x="26789" y="196453"/>
                </a:lnTo>
                <a:lnTo>
                  <a:pt x="35719" y="196453"/>
                </a:lnTo>
                <a:lnTo>
                  <a:pt x="44648" y="196453"/>
                </a:lnTo>
                <a:lnTo>
                  <a:pt x="53578" y="196453"/>
                </a:lnTo>
                <a:lnTo>
                  <a:pt x="71437" y="196453"/>
                </a:lnTo>
                <a:lnTo>
                  <a:pt x="80367" y="187523"/>
                </a:lnTo>
                <a:lnTo>
                  <a:pt x="89297" y="169664"/>
                </a:lnTo>
                <a:lnTo>
                  <a:pt x="89297" y="160734"/>
                </a:lnTo>
                <a:lnTo>
                  <a:pt x="98227" y="142875"/>
                </a:lnTo>
                <a:lnTo>
                  <a:pt x="98227" y="133945"/>
                </a:lnTo>
                <a:lnTo>
                  <a:pt x="107156" y="116086"/>
                </a:lnTo>
                <a:lnTo>
                  <a:pt x="98227" y="98226"/>
                </a:lnTo>
                <a:lnTo>
                  <a:pt x="98227" y="80367"/>
                </a:lnTo>
                <a:lnTo>
                  <a:pt x="98227" y="62508"/>
                </a:lnTo>
                <a:lnTo>
                  <a:pt x="89297" y="44648"/>
                </a:lnTo>
                <a:lnTo>
                  <a:pt x="89297" y="35719"/>
                </a:lnTo>
                <a:lnTo>
                  <a:pt x="80367" y="26789"/>
                </a:lnTo>
                <a:lnTo>
                  <a:pt x="62508" y="17859"/>
                </a:lnTo>
                <a:lnTo>
                  <a:pt x="53578" y="17859"/>
                </a:lnTo>
                <a:lnTo>
                  <a:pt x="44648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8117086" y="5331023"/>
            <a:ext cx="151805" cy="303610"/>
          </a:xfrm>
          <a:custGeom>
            <a:avLst/>
            <a:gdLst/>
            <a:ahLst/>
            <a:cxnLst/>
            <a:rect l="0" t="0" r="0" b="0"/>
            <a:pathLst>
              <a:path w="151805" h="303610">
                <a:moveTo>
                  <a:pt x="8930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26790"/>
                </a:lnTo>
                <a:lnTo>
                  <a:pt x="17859" y="35719"/>
                </a:lnTo>
                <a:lnTo>
                  <a:pt x="17859" y="53579"/>
                </a:lnTo>
                <a:lnTo>
                  <a:pt x="17859" y="80368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0" y="187524"/>
                </a:lnTo>
                <a:lnTo>
                  <a:pt x="0" y="196454"/>
                </a:lnTo>
                <a:lnTo>
                  <a:pt x="0" y="205383"/>
                </a:lnTo>
                <a:lnTo>
                  <a:pt x="0" y="205383"/>
                </a:lnTo>
                <a:lnTo>
                  <a:pt x="0" y="214313"/>
                </a:lnTo>
                <a:lnTo>
                  <a:pt x="0" y="214313"/>
                </a:lnTo>
                <a:lnTo>
                  <a:pt x="0" y="205383"/>
                </a:lnTo>
                <a:lnTo>
                  <a:pt x="0" y="205383"/>
                </a:lnTo>
                <a:lnTo>
                  <a:pt x="0" y="196454"/>
                </a:lnTo>
                <a:lnTo>
                  <a:pt x="0" y="187524"/>
                </a:lnTo>
                <a:lnTo>
                  <a:pt x="0" y="160735"/>
                </a:lnTo>
                <a:lnTo>
                  <a:pt x="8930" y="142875"/>
                </a:lnTo>
                <a:lnTo>
                  <a:pt x="8930" y="125016"/>
                </a:lnTo>
                <a:lnTo>
                  <a:pt x="17859" y="107157"/>
                </a:lnTo>
                <a:lnTo>
                  <a:pt x="17859" y="80368"/>
                </a:lnTo>
                <a:lnTo>
                  <a:pt x="35719" y="71438"/>
                </a:lnTo>
                <a:lnTo>
                  <a:pt x="44648" y="53579"/>
                </a:lnTo>
                <a:lnTo>
                  <a:pt x="53578" y="44649"/>
                </a:lnTo>
                <a:lnTo>
                  <a:pt x="62508" y="44649"/>
                </a:lnTo>
                <a:lnTo>
                  <a:pt x="80366" y="44649"/>
                </a:lnTo>
                <a:lnTo>
                  <a:pt x="89296" y="44649"/>
                </a:lnTo>
                <a:lnTo>
                  <a:pt x="98226" y="53579"/>
                </a:lnTo>
                <a:lnTo>
                  <a:pt x="116085" y="71438"/>
                </a:lnTo>
                <a:lnTo>
                  <a:pt x="125015" y="89297"/>
                </a:lnTo>
                <a:lnTo>
                  <a:pt x="133944" y="116086"/>
                </a:lnTo>
                <a:lnTo>
                  <a:pt x="133944" y="142875"/>
                </a:lnTo>
                <a:lnTo>
                  <a:pt x="142874" y="169665"/>
                </a:lnTo>
                <a:lnTo>
                  <a:pt x="151804" y="205383"/>
                </a:lnTo>
                <a:lnTo>
                  <a:pt x="151804" y="232172"/>
                </a:lnTo>
                <a:lnTo>
                  <a:pt x="151804" y="258961"/>
                </a:lnTo>
                <a:lnTo>
                  <a:pt x="151804" y="285750"/>
                </a:lnTo>
                <a:lnTo>
                  <a:pt x="151804" y="294679"/>
                </a:lnTo>
                <a:lnTo>
                  <a:pt x="151804" y="303609"/>
                </a:lnTo>
                <a:lnTo>
                  <a:pt x="151804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8295679" y="5197078"/>
            <a:ext cx="160735" cy="473274"/>
          </a:xfrm>
          <a:custGeom>
            <a:avLst/>
            <a:gdLst/>
            <a:ahLst/>
            <a:cxnLst/>
            <a:rect l="0" t="0" r="0" b="0"/>
            <a:pathLst>
              <a:path w="160735" h="47327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17860"/>
                </a:lnTo>
                <a:lnTo>
                  <a:pt x="44648" y="17860"/>
                </a:lnTo>
                <a:lnTo>
                  <a:pt x="53578" y="26789"/>
                </a:lnTo>
                <a:lnTo>
                  <a:pt x="71437" y="35719"/>
                </a:lnTo>
                <a:lnTo>
                  <a:pt x="89297" y="44649"/>
                </a:lnTo>
                <a:lnTo>
                  <a:pt x="107156" y="62508"/>
                </a:lnTo>
                <a:lnTo>
                  <a:pt x="116086" y="80367"/>
                </a:lnTo>
                <a:lnTo>
                  <a:pt x="133945" y="107156"/>
                </a:lnTo>
                <a:lnTo>
                  <a:pt x="142875" y="125016"/>
                </a:lnTo>
                <a:lnTo>
                  <a:pt x="151805" y="160735"/>
                </a:lnTo>
                <a:lnTo>
                  <a:pt x="160734" y="187524"/>
                </a:lnTo>
                <a:lnTo>
                  <a:pt x="160734" y="232172"/>
                </a:lnTo>
                <a:lnTo>
                  <a:pt x="151805" y="267891"/>
                </a:lnTo>
                <a:lnTo>
                  <a:pt x="151805" y="303610"/>
                </a:lnTo>
                <a:lnTo>
                  <a:pt x="142875" y="339328"/>
                </a:lnTo>
                <a:lnTo>
                  <a:pt x="133945" y="366117"/>
                </a:lnTo>
                <a:lnTo>
                  <a:pt x="125016" y="401835"/>
                </a:lnTo>
                <a:lnTo>
                  <a:pt x="116086" y="428624"/>
                </a:lnTo>
                <a:lnTo>
                  <a:pt x="98226" y="446484"/>
                </a:lnTo>
                <a:lnTo>
                  <a:pt x="89297" y="464343"/>
                </a:lnTo>
                <a:lnTo>
                  <a:pt x="89297" y="473273"/>
                </a:lnTo>
                <a:lnTo>
                  <a:pt x="89297" y="47327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dirty="0" smtClean="0"/>
              <a:t>Electrons surround the nucleus in energy levels and cannot be found in the nucleus.</a:t>
            </a:r>
          </a:p>
          <a:p>
            <a:r>
              <a:rPr lang="en-US" dirty="0" smtClean="0"/>
              <a:t>Protons and neutrons are found in the nucleus and CANNOT LEAVE.</a:t>
            </a:r>
          </a:p>
          <a:p>
            <a:r>
              <a:rPr lang="en-US" dirty="0" smtClean="0"/>
              <a:t>The nucleus always has a positive charge because it contains only positive and neutral subatomic particles.</a:t>
            </a:r>
          </a:p>
          <a:p>
            <a:r>
              <a:rPr lang="en-US" dirty="0" smtClean="0"/>
              <a:t>The energy levels are always negative because they only contain electrons.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Safety Rules for the Science lab on page 10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WHMIS:  Workplace Hazardous Materials Information System</a:t>
            </a:r>
            <a:r>
              <a:rPr lang="en-US" dirty="0" smtClean="0"/>
              <a:t>:  Used to ensure that everyone has access to useful safety information about a hazardous substance they may encounter that is manufactured or sold.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/>
          <a:lstStyle/>
          <a:p>
            <a:r>
              <a:rPr lang="en-US" b="1" dirty="0" smtClean="0"/>
              <a:t>Hazard symbols</a:t>
            </a:r>
            <a:r>
              <a:rPr lang="en-US" dirty="0" smtClean="0"/>
              <a:t>:  a warning printed on a container to  indicate that either the container or the product is dangerous</a:t>
            </a:r>
          </a:p>
          <a:p>
            <a:pPr lvl="1"/>
            <a:r>
              <a:rPr lang="en-US" dirty="0" smtClean="0"/>
              <a:t>Shape of border for the symbol tells if the container or the contents are dangerous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199" y="3429001"/>
            <a:ext cx="419325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Symbols</a:t>
            </a:r>
            <a:endParaRPr lang="en-US" dirty="0"/>
          </a:p>
        </p:txBody>
      </p:sp>
      <p:pic>
        <p:nvPicPr>
          <p:cNvPr id="4" name="Content Placeholder 3" descr="whmis_NEW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2736273"/>
            <a:ext cx="7086600" cy="3579091"/>
          </a:xfrm>
        </p:spPr>
      </p:pic>
      <p:sp>
        <p:nvSpPr>
          <p:cNvPr id="5" name="Rectangle 4"/>
          <p:cNvSpPr/>
          <p:nvPr/>
        </p:nvSpPr>
        <p:spPr>
          <a:xfrm>
            <a:off x="457200" y="1905001"/>
            <a:ext cx="7620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dirty="0" smtClean="0"/>
              <a:t>The picture inside identifies the type of hazard- explosive, corrosive, flammable, or poisonous.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MSDS:  Material Safety Data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chemicals that will be used in the lab come with MSDS information.</a:t>
            </a:r>
          </a:p>
          <a:p>
            <a:endParaRPr lang="en-US" dirty="0" smtClean="0"/>
          </a:p>
          <a:p>
            <a:r>
              <a:rPr lang="en-US" dirty="0" smtClean="0"/>
              <a:t>MSDS contain Nine different sections . </a:t>
            </a:r>
          </a:p>
          <a:p>
            <a:endParaRPr lang="en-US" dirty="0" smtClean="0"/>
          </a:p>
          <a:p>
            <a:r>
              <a:rPr lang="en-US" dirty="0" smtClean="0"/>
              <a:t>Provides valuable information about the safe handling and disposal of chemicals, safety precautions, spill procedures and first aid requirements.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sds_N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69798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Investigating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Matter:  </a:t>
            </a:r>
            <a:r>
              <a:rPr lang="en-US" dirty="0" smtClean="0"/>
              <a:t>anything that has mass and volume</a:t>
            </a:r>
          </a:p>
          <a:p>
            <a:r>
              <a:rPr lang="en-US" b="1" dirty="0" smtClean="0"/>
              <a:t>Mass:  </a:t>
            </a:r>
            <a:r>
              <a:rPr lang="en-US" dirty="0" smtClean="0"/>
              <a:t>the amount of matter in a substance  (often measured in grams)</a:t>
            </a:r>
          </a:p>
          <a:p>
            <a:r>
              <a:rPr lang="en-US" b="1" dirty="0" smtClean="0"/>
              <a:t>Volume:  </a:t>
            </a:r>
            <a:r>
              <a:rPr lang="en-US" dirty="0" smtClean="0"/>
              <a:t>the amount of space a substance occupies (often measured in liters)</a:t>
            </a:r>
          </a:p>
          <a:p>
            <a:r>
              <a:rPr lang="en-US" b="1" dirty="0" smtClean="0"/>
              <a:t>Element:  </a:t>
            </a:r>
            <a:r>
              <a:rPr lang="en-US" dirty="0" smtClean="0"/>
              <a:t>a substance that contains only one kind of matter and cannot be broken down or separated into simpler substances.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Physical Properties</a:t>
            </a:r>
            <a:r>
              <a:rPr lang="en-US" dirty="0" smtClean="0"/>
              <a:t>: are characteristics of matter that are often observed (qualitative - words) or measured (quantitative - numbers)</a:t>
            </a:r>
          </a:p>
          <a:p>
            <a:pPr lvl="1"/>
            <a:r>
              <a:rPr lang="en-US" dirty="0" smtClean="0"/>
              <a:t>Table 1.1 page 18</a:t>
            </a:r>
          </a:p>
          <a:p>
            <a:pPr lvl="2"/>
            <a:endParaRPr lang="en-US" dirty="0" smtClean="0"/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2528</TotalTime>
  <Words>959</Words>
  <Application>Microsoft Office PowerPoint</Application>
  <PresentationFormat>On-screen Show (4:3)</PresentationFormat>
  <Paragraphs>134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Chapter 1</vt:lpstr>
      <vt:lpstr>Science Safety</vt:lpstr>
      <vt:lpstr>Science Safety</vt:lpstr>
      <vt:lpstr>Safety</vt:lpstr>
      <vt:lpstr>Hazard Symbols</vt:lpstr>
      <vt:lpstr>MSDS:  Material Safety Data Sheets</vt:lpstr>
      <vt:lpstr>PowerPoint Presentation</vt:lpstr>
      <vt:lpstr>Investigating Matter</vt:lpstr>
      <vt:lpstr>Properties of Matter</vt:lpstr>
      <vt:lpstr>Properties of Matter</vt:lpstr>
      <vt:lpstr>Properties of Matter</vt:lpstr>
      <vt:lpstr>Properties of Matter</vt:lpstr>
      <vt:lpstr>Task</vt:lpstr>
      <vt:lpstr>Core Lab (page 20)</vt:lpstr>
      <vt:lpstr>Section 1.2: Theories vs. Laws</vt:lpstr>
      <vt:lpstr>Atomic Theory</vt:lpstr>
      <vt:lpstr>John Dalton </vt:lpstr>
      <vt:lpstr>J. J. Thomson</vt:lpstr>
      <vt:lpstr>Ernest Rutherford</vt:lpstr>
      <vt:lpstr>Niels Bohr</vt:lpstr>
      <vt:lpstr>Structure of the Atom</vt:lpstr>
      <vt:lpstr>Comparing Subatomic particles</vt:lpstr>
      <vt:lpstr>PowerPoint Presentation</vt:lpstr>
    </vt:vector>
  </TitlesOfParts>
  <Company>Western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</dc:title>
  <dc:creator>celliott</dc:creator>
  <cp:lastModifiedBy>admin</cp:lastModifiedBy>
  <cp:revision>61</cp:revision>
  <dcterms:created xsi:type="dcterms:W3CDTF">2009-08-31T00:38:31Z</dcterms:created>
  <dcterms:modified xsi:type="dcterms:W3CDTF">2014-12-08T18:11:07Z</dcterms:modified>
</cp:coreProperties>
</file>