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3" r:id="rId8"/>
    <p:sldId id="266" r:id="rId9"/>
    <p:sldId id="267" r:id="rId10"/>
    <p:sldId id="268" r:id="rId11"/>
    <p:sldId id="269" r:id="rId12"/>
    <p:sldId id="298" r:id="rId13"/>
    <p:sldId id="297" r:id="rId14"/>
    <p:sldId id="300" r:id="rId15"/>
    <p:sldId id="264" r:id="rId16"/>
    <p:sldId id="301" r:id="rId17"/>
    <p:sldId id="311" r:id="rId18"/>
    <p:sldId id="312" r:id="rId19"/>
    <p:sldId id="265" r:id="rId20"/>
    <p:sldId id="302" r:id="rId21"/>
    <p:sldId id="313" r:id="rId22"/>
    <p:sldId id="271" r:id="rId23"/>
    <p:sldId id="303" r:id="rId24"/>
    <p:sldId id="272" r:id="rId25"/>
    <p:sldId id="304" r:id="rId26"/>
    <p:sldId id="299" r:id="rId27"/>
    <p:sldId id="273" r:id="rId28"/>
    <p:sldId id="314" r:id="rId29"/>
    <p:sldId id="274" r:id="rId30"/>
    <p:sldId id="305" r:id="rId31"/>
    <p:sldId id="275" r:id="rId32"/>
    <p:sldId id="306" r:id="rId33"/>
    <p:sldId id="309" r:id="rId34"/>
    <p:sldId id="307" r:id="rId35"/>
    <p:sldId id="308" r:id="rId36"/>
    <p:sldId id="310" r:id="rId37"/>
    <p:sldId id="27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9" autoAdjust="0"/>
    <p:restoredTop sz="43934" autoAdjust="0"/>
  </p:normalViewPr>
  <p:slideViewPr>
    <p:cSldViewPr>
      <p:cViewPr varScale="1">
        <p:scale>
          <a:sx n="92" d="100"/>
          <a:sy n="92" d="100"/>
        </p:scale>
        <p:origin x="91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E8A2-0BC8-404E-9BE7-5345ECAE256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1E8A2-0BC8-404E-9BE7-5345ECAE256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1E8A2-0BC8-404E-9BE7-5345ECAE25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9055E6-CB3D-4241-847A-53B3C86813DD}" type="datetimeFigureOut">
              <a:rPr lang="en-US" smtClean="0"/>
              <a:pPr/>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1E8A2-0BC8-404E-9BE7-5345ECAE256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79055E6-CB3D-4241-847A-53B3C86813DD}" type="datetimeFigureOut">
              <a:rPr lang="en-US" smtClean="0"/>
              <a:pPr/>
              <a:t>10/31/2016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B91E8A2-0BC8-404E-9BE7-5345ECAE256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79055E6-CB3D-4241-847A-53B3C86813DD}" type="datetimeFigureOut">
              <a:rPr lang="en-US" smtClean="0"/>
              <a:pPr/>
              <a:t>10/31/2016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B91E8A2-0BC8-404E-9BE7-5345ECAE25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8aBZZnv6y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vhJgAOky-E" TargetMode="External"/><Relationship Id="rId2" Type="http://schemas.openxmlformats.org/officeDocument/2006/relationships/hyperlink" Target="https://www.youtube.com/watch?v=azeKtpoS8V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BeJJpbDrVR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wnElDaV4esg&amp;list=PL7BB1BADE1022002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EpSy0Lkm3z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8fbCIQK977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QUegBP3qw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x3ALuycrCw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wAYrfrjNPh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W47Wa7onrI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Space Exploration</a:t>
            </a:r>
            <a:endParaRPr lang="en-US" dirty="0"/>
          </a:p>
        </p:txBody>
      </p:sp>
      <p:sp>
        <p:nvSpPr>
          <p:cNvPr id="3" name="Subtitle 2"/>
          <p:cNvSpPr>
            <a:spLocks noGrp="1"/>
          </p:cNvSpPr>
          <p:nvPr>
            <p:ph type="subTitle" idx="1"/>
          </p:nvPr>
        </p:nvSpPr>
        <p:spPr/>
        <p:txBody>
          <a:bodyPr/>
          <a:lstStyle/>
          <a:p>
            <a:r>
              <a:rPr lang="en-US" dirty="0" smtClean="0"/>
              <a:t>Chapters 10-12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movement of celestial bodies</a:t>
            </a:r>
            <a:endParaRPr lang="en-CA" dirty="0"/>
          </a:p>
        </p:txBody>
      </p:sp>
      <p:sp>
        <p:nvSpPr>
          <p:cNvPr id="3" name="Content Placeholder 2"/>
          <p:cNvSpPr>
            <a:spLocks noGrp="1"/>
          </p:cNvSpPr>
          <p:nvPr>
            <p:ph idx="1"/>
          </p:nvPr>
        </p:nvSpPr>
        <p:spPr/>
        <p:txBody>
          <a:bodyPr/>
          <a:lstStyle/>
          <a:p>
            <a:r>
              <a:rPr lang="en-CA" dirty="0" smtClean="0"/>
              <a:t>Why do the planets appear to move?</a:t>
            </a:r>
          </a:p>
          <a:p>
            <a:pPr lvl="1"/>
            <a:r>
              <a:rPr lang="en-CA" dirty="0" smtClean="0"/>
              <a:t>The planets orbit the sun at different rates. It appears as though the Mercury and Venus are racing compared to the slower outer planets.</a:t>
            </a:r>
          </a:p>
          <a:p>
            <a:pPr lvl="1"/>
            <a:endParaRPr lang="en-CA" dirty="0" smtClean="0"/>
          </a:p>
          <a:p>
            <a:pPr lvl="1"/>
            <a:r>
              <a:rPr lang="en-CA" dirty="0" smtClean="0">
                <a:hlinkClick r:id="rId2"/>
              </a:rPr>
              <a:t>https://www.youtube.com/watch?v=z8aBZZnv6y8</a:t>
            </a:r>
            <a:endParaRPr lang="en-CA" dirty="0" smtClean="0"/>
          </a:p>
          <a:p>
            <a:pPr lvl="1"/>
            <a:endParaRPr lang="en-CA" dirty="0" smtClean="0"/>
          </a:p>
          <a:p>
            <a:pPr lvl="1"/>
            <a:endParaRPr lang="en-CA" dirty="0"/>
          </a:p>
        </p:txBody>
      </p:sp>
    </p:spTree>
    <p:extLst>
      <p:ext uri="{BB962C8B-B14F-4D97-AF65-F5344CB8AC3E}">
        <p14:creationId xmlns:p14="http://schemas.microsoft.com/office/powerpoint/2010/main" val="4005567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movement of celestial bodies</a:t>
            </a:r>
            <a:endParaRPr lang="en-CA" dirty="0"/>
          </a:p>
        </p:txBody>
      </p:sp>
      <p:sp>
        <p:nvSpPr>
          <p:cNvPr id="3" name="Content Placeholder 2"/>
          <p:cNvSpPr>
            <a:spLocks noGrp="1"/>
          </p:cNvSpPr>
          <p:nvPr>
            <p:ph idx="1"/>
          </p:nvPr>
        </p:nvSpPr>
        <p:spPr/>
        <p:txBody>
          <a:bodyPr>
            <a:normAutofit/>
          </a:bodyPr>
          <a:lstStyle/>
          <a:p>
            <a:r>
              <a:rPr lang="en-CA" dirty="0" smtClean="0"/>
              <a:t>Why do the comets and asteroids appear to move?</a:t>
            </a:r>
          </a:p>
          <a:p>
            <a:pPr lvl="1"/>
            <a:r>
              <a:rPr lang="en-CA" dirty="0" smtClean="0"/>
              <a:t>Asteroids orbit between Mars and Jupiter.</a:t>
            </a:r>
          </a:p>
          <a:p>
            <a:pPr lvl="1"/>
            <a:r>
              <a:rPr lang="en-CA" dirty="0" smtClean="0"/>
              <a:t>Comets orbit the Sun.</a:t>
            </a:r>
          </a:p>
          <a:p>
            <a:pPr lvl="1"/>
            <a:endParaRPr lang="en-CA" dirty="0" smtClean="0"/>
          </a:p>
          <a:p>
            <a:pPr lvl="1"/>
            <a:r>
              <a:rPr lang="en-CA" dirty="0" smtClean="0">
                <a:hlinkClick r:id="rId2"/>
              </a:rPr>
              <a:t>https://www.youtube.com/watch?v=azeKtpoS8Vw</a:t>
            </a:r>
            <a:endParaRPr lang="en-CA" dirty="0" smtClean="0"/>
          </a:p>
          <a:p>
            <a:pPr lvl="1"/>
            <a:endParaRPr lang="en-CA" dirty="0" smtClean="0"/>
          </a:p>
          <a:p>
            <a:pPr lvl="1"/>
            <a:r>
              <a:rPr lang="en-CA" dirty="0" smtClean="0">
                <a:hlinkClick r:id="rId3"/>
              </a:rPr>
              <a:t>https://www.youtube.com/watch?v=EvhJgAOky-E</a:t>
            </a:r>
            <a:endParaRPr lang="en-CA" dirty="0" smtClean="0"/>
          </a:p>
          <a:p>
            <a:pPr lvl="1"/>
            <a:endParaRPr lang="en-CA" dirty="0"/>
          </a:p>
        </p:txBody>
      </p:sp>
    </p:spTree>
    <p:extLst>
      <p:ext uri="{BB962C8B-B14F-4D97-AF65-F5344CB8AC3E}">
        <p14:creationId xmlns:p14="http://schemas.microsoft.com/office/powerpoint/2010/main" val="4005567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movement of celestial bodies</a:t>
            </a:r>
          </a:p>
        </p:txBody>
      </p:sp>
      <p:sp>
        <p:nvSpPr>
          <p:cNvPr id="3" name="Content Placeholder 2"/>
          <p:cNvSpPr>
            <a:spLocks noGrp="1"/>
          </p:cNvSpPr>
          <p:nvPr>
            <p:ph idx="1"/>
          </p:nvPr>
        </p:nvSpPr>
        <p:spPr/>
        <p:txBody>
          <a:bodyPr>
            <a:normAutofit fontScale="92500" lnSpcReduction="20000"/>
          </a:bodyPr>
          <a:lstStyle/>
          <a:p>
            <a:r>
              <a:rPr lang="en-CA" dirty="0" smtClean="0"/>
              <a:t>celestial </a:t>
            </a:r>
            <a:r>
              <a:rPr lang="en-CA" dirty="0"/>
              <a:t>bodies move in cyclic paths called </a:t>
            </a:r>
            <a:r>
              <a:rPr lang="en-CA" b="1" dirty="0"/>
              <a:t>orbits</a:t>
            </a:r>
            <a:r>
              <a:rPr lang="en-CA" dirty="0"/>
              <a:t> and </a:t>
            </a:r>
            <a:r>
              <a:rPr lang="en-CA" dirty="0" smtClean="0"/>
              <a:t>these </a:t>
            </a:r>
            <a:r>
              <a:rPr lang="en-CA" dirty="0"/>
              <a:t>orbits result from gravitational forces. </a:t>
            </a:r>
          </a:p>
          <a:p>
            <a:r>
              <a:rPr lang="en-CA" dirty="0" smtClean="0"/>
              <a:t>planets</a:t>
            </a:r>
            <a:r>
              <a:rPr lang="en-CA" dirty="0"/>
              <a:t>, suns, and moons revolve </a:t>
            </a:r>
            <a:r>
              <a:rPr lang="en-CA" dirty="0" smtClean="0"/>
              <a:t>on a central axis</a:t>
            </a:r>
          </a:p>
          <a:p>
            <a:endParaRPr lang="en-CA" dirty="0"/>
          </a:p>
          <a:p>
            <a:r>
              <a:rPr lang="en-CA" i="1" dirty="0" smtClean="0"/>
              <a:t>(Imagine: spinning </a:t>
            </a:r>
            <a:r>
              <a:rPr lang="en-CA" i="1" dirty="0"/>
              <a:t>a basketball on </a:t>
            </a:r>
            <a:r>
              <a:rPr lang="en-CA" i="1" dirty="0" smtClean="0"/>
              <a:t>your </a:t>
            </a:r>
            <a:r>
              <a:rPr lang="en-CA" i="1" dirty="0"/>
              <a:t>finger </a:t>
            </a:r>
            <a:r>
              <a:rPr lang="en-CA" i="1" dirty="0" smtClean="0"/>
              <a:t>and walking a circle </a:t>
            </a:r>
            <a:r>
              <a:rPr lang="en-CA" i="1" dirty="0"/>
              <a:t>around </a:t>
            </a:r>
            <a:r>
              <a:rPr lang="en-CA" i="1" dirty="0" smtClean="0"/>
              <a:t>your friend the </a:t>
            </a:r>
            <a:r>
              <a:rPr lang="en-CA" i="1" dirty="0"/>
              <a:t>room in an orbit. </a:t>
            </a:r>
            <a:r>
              <a:rPr lang="en-CA" i="1" dirty="0" smtClean="0"/>
              <a:t>This </a:t>
            </a:r>
            <a:r>
              <a:rPr lang="en-CA" i="1" dirty="0"/>
              <a:t>represents celestial bodies rotating around a central axis while orbiting other celestial bodies</a:t>
            </a:r>
            <a:r>
              <a:rPr lang="en-CA" dirty="0" smtClean="0"/>
              <a:t>.) </a:t>
            </a:r>
          </a:p>
          <a:p>
            <a:pPr marL="118872" indent="0">
              <a:buNone/>
            </a:pPr>
            <a:endParaRPr lang="en-CA" dirty="0"/>
          </a:p>
        </p:txBody>
      </p:sp>
    </p:spTree>
    <p:extLst>
      <p:ext uri="{BB962C8B-B14F-4D97-AF65-F5344CB8AC3E}">
        <p14:creationId xmlns:p14="http://schemas.microsoft.com/office/powerpoint/2010/main" val="27615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Constructing Constellations</a:t>
            </a:r>
            <a:endParaRPr lang="en-CA" dirty="0"/>
          </a:p>
        </p:txBody>
      </p:sp>
      <p:sp>
        <p:nvSpPr>
          <p:cNvPr id="4" name="Subtitle 3"/>
          <p:cNvSpPr>
            <a:spLocks noGrp="1"/>
          </p:cNvSpPr>
          <p:nvPr>
            <p:ph type="subTitle" idx="1"/>
          </p:nvPr>
        </p:nvSpPr>
        <p:spPr>
          <a:xfrm>
            <a:off x="685800" y="2590800"/>
            <a:ext cx="8077200" cy="737616"/>
          </a:xfrm>
        </p:spPr>
        <p:txBody>
          <a:bodyPr>
            <a:normAutofit/>
          </a:bodyPr>
          <a:lstStyle/>
          <a:p>
            <a:r>
              <a:rPr lang="en-US" sz="4400" dirty="0" smtClean="0"/>
              <a:t>Worksheet:</a:t>
            </a:r>
            <a:endParaRPr lang="en-US" sz="4400" dirty="0"/>
          </a:p>
        </p:txBody>
      </p:sp>
    </p:spTree>
    <p:extLst>
      <p:ext uri="{BB962C8B-B14F-4D97-AF65-F5344CB8AC3E}">
        <p14:creationId xmlns:p14="http://schemas.microsoft.com/office/powerpoint/2010/main" val="132903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10.2 </a:t>
            </a:r>
            <a:br>
              <a:rPr lang="en-CA" dirty="0" smtClean="0"/>
            </a:br>
            <a:r>
              <a:rPr lang="en-CA" dirty="0" smtClean="0"/>
              <a:t>Early Models of the Universe</a:t>
            </a:r>
            <a:endParaRPr lang="en-CA" dirty="0"/>
          </a:p>
        </p:txBody>
      </p:sp>
      <p:sp>
        <p:nvSpPr>
          <p:cNvPr id="3" name="Subtitle 2"/>
          <p:cNvSpPr>
            <a:spLocks noGrp="1"/>
          </p:cNvSpPr>
          <p:nvPr>
            <p:ph type="subTitle" idx="1"/>
          </p:nvPr>
        </p:nvSpPr>
        <p:spPr/>
        <p:txBody>
          <a:bodyPr/>
          <a:lstStyle/>
          <a:p>
            <a:r>
              <a:rPr lang="en-CA" dirty="0" smtClean="0"/>
              <a:t>Scientific Contributions</a:t>
            </a:r>
            <a:endParaRPr lang="en-CA" dirty="0"/>
          </a:p>
        </p:txBody>
      </p:sp>
    </p:spTree>
    <p:extLst>
      <p:ext uri="{BB962C8B-B14F-4D97-AF65-F5344CB8AC3E}">
        <p14:creationId xmlns:p14="http://schemas.microsoft.com/office/powerpoint/2010/main" val="390597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Aristotle </a:t>
            </a:r>
            <a:r>
              <a:rPr lang="en-CA" sz="2000" dirty="0" smtClean="0"/>
              <a:t>(383-322 B.C.E)</a:t>
            </a:r>
            <a:endParaRPr lang="en-CA" sz="2000" dirty="0"/>
          </a:p>
        </p:txBody>
      </p:sp>
      <p:sp>
        <p:nvSpPr>
          <p:cNvPr id="3" name="Content Placeholder 2"/>
          <p:cNvSpPr>
            <a:spLocks noGrp="1"/>
          </p:cNvSpPr>
          <p:nvPr>
            <p:ph idx="1"/>
          </p:nvPr>
        </p:nvSpPr>
        <p:spPr/>
        <p:txBody>
          <a:bodyPr>
            <a:normAutofit fontScale="85000" lnSpcReduction="20000"/>
          </a:bodyPr>
          <a:lstStyle/>
          <a:p>
            <a:r>
              <a:rPr lang="en-CA" dirty="0" smtClean="0"/>
              <a:t>Visualized a geocentric universe.</a:t>
            </a:r>
          </a:p>
          <a:p>
            <a:pPr lvl="1"/>
            <a:r>
              <a:rPr lang="en-CA" b="1" dirty="0" smtClean="0"/>
              <a:t>Geocentric universe </a:t>
            </a:r>
            <a:r>
              <a:rPr lang="en-CA" dirty="0" smtClean="0"/>
              <a:t>- the earth is the centre of the universe with sun, moon, stars and other planets moving around it.</a:t>
            </a:r>
          </a:p>
          <a:p>
            <a:pPr lvl="1"/>
            <a:endParaRPr lang="en-CA" dirty="0" smtClean="0"/>
          </a:p>
          <a:p>
            <a:r>
              <a:rPr lang="en-CA" dirty="0" smtClean="0"/>
              <a:t>He observed shadows on the moon during a lunar eclipse and concluded that, since those shadows had curved edges, Earth must be spherical.</a:t>
            </a:r>
          </a:p>
          <a:p>
            <a:endParaRPr lang="en-CA" dirty="0" smtClean="0"/>
          </a:p>
          <a:p>
            <a:r>
              <a:rPr lang="en-CA" dirty="0" smtClean="0"/>
              <a:t>He also observed that as you travel north or south, different constellations come into view.</a:t>
            </a:r>
          </a:p>
          <a:p>
            <a:pPr marL="118872" indent="0">
              <a:buNone/>
            </a:pPr>
            <a:endParaRPr lang="en-CA" dirty="0"/>
          </a:p>
          <a:p>
            <a:r>
              <a:rPr lang="en-CA" dirty="0">
                <a:hlinkClick r:id="rId2"/>
              </a:rPr>
              <a:t>https://</a:t>
            </a:r>
            <a:r>
              <a:rPr lang="en-CA" dirty="0" smtClean="0">
                <a:hlinkClick r:id="rId2"/>
              </a:rPr>
              <a:t>www.youtube.com/watch?v=BeJJpbDrVRM</a:t>
            </a:r>
            <a:endParaRPr lang="en-CA" dirty="0" smtClean="0"/>
          </a:p>
          <a:p>
            <a:endParaRPr lang="en-CA" dirty="0" smtClean="0"/>
          </a:p>
          <a:p>
            <a:endParaRPr lang="en-CA" dirty="0" smtClean="0"/>
          </a:p>
          <a:p>
            <a:endParaRPr lang="en-CA" dirty="0" smtClean="0"/>
          </a:p>
          <a:p>
            <a:pPr>
              <a:buNone/>
            </a:pPr>
            <a:endParaRPr lang="en-CA"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Aristotle </a:t>
            </a:r>
            <a:r>
              <a:rPr lang="en-CA" sz="2000" dirty="0" smtClean="0"/>
              <a:t>(383-322 B.C.E)</a:t>
            </a:r>
            <a:endParaRPr lang="en-CA" sz="2000" dirty="0"/>
          </a:p>
        </p:txBody>
      </p:sp>
      <p:sp>
        <p:nvSpPr>
          <p:cNvPr id="3" name="Content Placeholder 2"/>
          <p:cNvSpPr>
            <a:spLocks noGrp="1"/>
          </p:cNvSpPr>
          <p:nvPr>
            <p:ph idx="1"/>
          </p:nvPr>
        </p:nvSpPr>
        <p:spPr/>
        <p:txBody>
          <a:bodyPr>
            <a:normAutofit/>
          </a:bodyPr>
          <a:lstStyle/>
          <a:p>
            <a:pPr marL="118872" indent="0">
              <a:buNone/>
            </a:pPr>
            <a:endParaRPr lang="en-CA" dirty="0" smtClean="0"/>
          </a:p>
          <a:p>
            <a:pPr marL="118872" indent="0">
              <a:buNone/>
            </a:pPr>
            <a:endParaRPr lang="en-CA" dirty="0"/>
          </a:p>
          <a:p>
            <a:pPr marL="118872" indent="0">
              <a:buNone/>
            </a:pPr>
            <a:endParaRPr lang="en-CA" dirty="0" smtClean="0"/>
          </a:p>
          <a:p>
            <a:pPr marL="118872" indent="0">
              <a:buNone/>
            </a:pPr>
            <a:endParaRPr lang="en-CA" dirty="0"/>
          </a:p>
          <a:p>
            <a:pPr marL="118872" indent="0">
              <a:buNone/>
            </a:pPr>
            <a:endParaRPr lang="en-CA" dirty="0"/>
          </a:p>
          <a:p>
            <a:pPr marL="118872" indent="0">
              <a:buNone/>
            </a:pPr>
            <a:endParaRPr lang="en-CA" dirty="0" smtClean="0"/>
          </a:p>
          <a:p>
            <a:endParaRPr lang="en-CA" dirty="0" smtClean="0"/>
          </a:p>
          <a:p>
            <a:pPr>
              <a:buNone/>
            </a:pPr>
            <a:endParaRPr lang="en-CA" dirty="0" smtClean="0"/>
          </a:p>
        </p:txBody>
      </p:sp>
      <p:pic>
        <p:nvPicPr>
          <p:cNvPr id="1026" name="Picture 2" descr="C:\Users\rkennedy\Desktop\Geocentric Model.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524000"/>
            <a:ext cx="5281106" cy="507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5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Eratosthenes </a:t>
            </a:r>
            <a:r>
              <a:rPr lang="en-CA" sz="2000" dirty="0" smtClean="0"/>
              <a:t>(276-194 B.C.E)</a:t>
            </a:r>
            <a:endParaRPr lang="en-CA" sz="2000" dirty="0"/>
          </a:p>
        </p:txBody>
      </p:sp>
      <p:sp>
        <p:nvSpPr>
          <p:cNvPr id="3" name="Content Placeholder 2"/>
          <p:cNvSpPr>
            <a:spLocks noGrp="1"/>
          </p:cNvSpPr>
          <p:nvPr>
            <p:ph idx="1"/>
          </p:nvPr>
        </p:nvSpPr>
        <p:spPr/>
        <p:txBody>
          <a:bodyPr>
            <a:normAutofit/>
          </a:bodyPr>
          <a:lstStyle/>
          <a:p>
            <a:pPr marL="118872" indent="0">
              <a:buNone/>
            </a:pPr>
            <a:endParaRPr lang="en-CA" dirty="0" smtClean="0"/>
          </a:p>
          <a:p>
            <a:pPr marL="118872" indent="0">
              <a:buNone/>
            </a:pPr>
            <a:endParaRPr lang="en-CA" dirty="0"/>
          </a:p>
          <a:p>
            <a:pPr marL="118872" indent="0">
              <a:buNone/>
            </a:pPr>
            <a:endParaRPr lang="en-CA" dirty="0" smtClean="0"/>
          </a:p>
          <a:p>
            <a:pPr marL="118872" indent="0">
              <a:buNone/>
            </a:pPr>
            <a:endParaRPr lang="en-CA" dirty="0"/>
          </a:p>
          <a:p>
            <a:pPr marL="118872" indent="0">
              <a:buNone/>
            </a:pPr>
            <a:endParaRPr lang="en-CA" dirty="0"/>
          </a:p>
          <a:p>
            <a:pPr marL="118872" indent="0">
              <a:buNone/>
            </a:pPr>
            <a:endParaRPr lang="en-CA" dirty="0" smtClean="0"/>
          </a:p>
          <a:p>
            <a:endParaRPr lang="en-CA" dirty="0" smtClean="0"/>
          </a:p>
          <a:p>
            <a:pPr>
              <a:buNone/>
            </a:pPr>
            <a:endParaRPr lang="en-CA" dirty="0" smtClean="0"/>
          </a:p>
        </p:txBody>
      </p:sp>
      <p:sp>
        <p:nvSpPr>
          <p:cNvPr id="5" name="Content Placeholder 2"/>
          <p:cNvSpPr txBox="1">
            <a:spLocks/>
          </p:cNvSpPr>
          <p:nvPr/>
        </p:nvSpPr>
        <p:spPr>
          <a:xfrm>
            <a:off x="609600" y="1927591"/>
            <a:ext cx="82296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CA" sz="3200" b="1" noProof="0" dirty="0" smtClean="0"/>
              <a:t>* Was the first scientist to accurately measure the circumference of the Earth using 2 sticks and some basic mathematics.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CA" sz="3200" b="1" i="0" u="none" strike="noStrike" kern="1200" cap="none" spc="0" normalizeH="0" baseline="0" dirty="0" smtClean="0">
              <a:ln>
                <a:noFill/>
              </a:ln>
              <a:solidFill>
                <a:schemeClr val="tx1"/>
              </a:solidFill>
              <a:effectLst/>
              <a:uLnTx/>
              <a:uFillTx/>
              <a:latin typeface="+mn-lt"/>
              <a:ea typeface="+mn-ea"/>
              <a:cs typeface="+mn-cs"/>
            </a:endParaRPr>
          </a:p>
          <a:p>
            <a:pPr marL="438912" lvl="0" indent="-320040">
              <a:buClr>
                <a:schemeClr val="accent1"/>
              </a:buClr>
              <a:buSzPct val="80000"/>
            </a:pPr>
            <a:r>
              <a:rPr lang="en-CA" sz="3200" b="1" dirty="0" smtClean="0">
                <a:hlinkClick r:id="rId2"/>
              </a:rPr>
              <a:t>https://www.youtube.com/watch?v=wnElDaV4esg&amp;list=PL7BB1BADE1022002F</a:t>
            </a:r>
            <a:endParaRPr lang="en-CA" sz="3200" b="1"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en-CA" sz="3200" b="1" i="0" u="none" strike="noStrike" kern="1200" cap="none" spc="0" normalizeH="0" baseline="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lang="en-CA" sz="3200" b="1" noProof="0" dirty="0" smtClean="0"/>
              <a:t>* Developed an algorithm to determine all prime numbers up to a given limit.</a:t>
            </a:r>
          </a:p>
          <a:p>
            <a:pPr marL="731520" marR="0" lvl="1" indent="-274320" algn="l" defTabSz="914400" rtl="0" eaLnBrk="1" fontAlgn="auto" latinLnBrk="0" hangingPunct="1">
              <a:lnSpc>
                <a:spcPct val="100000"/>
              </a:lnSpc>
              <a:spcBef>
                <a:spcPct val="20000"/>
              </a:spcBef>
              <a:spcAft>
                <a:spcPts val="0"/>
              </a:spcAft>
              <a:buClr>
                <a:schemeClr val="accent2"/>
              </a:buClr>
              <a:buSzPct val="90000"/>
              <a:tabLst/>
              <a:defRPr/>
            </a:pPr>
            <a:endParaRPr lang="en-CA" sz="2400" dirty="0" smtClean="0"/>
          </a:p>
          <a:p>
            <a:pPr marL="731520" marR="0" lvl="1" indent="-274320" algn="l" defTabSz="914400" rtl="0" eaLnBrk="1" fontAlgn="auto" latinLnBrk="0" hangingPunct="1">
              <a:lnSpc>
                <a:spcPct val="100000"/>
              </a:lnSpc>
              <a:spcBef>
                <a:spcPct val="20000"/>
              </a:spcBef>
              <a:spcAft>
                <a:spcPts val="0"/>
              </a:spcAft>
              <a:buClr>
                <a:schemeClr val="accent2"/>
              </a:buClr>
              <a:buSzPct val="90000"/>
              <a:tabLst/>
              <a:defRPr/>
            </a:pPr>
            <a:endParaRPr kumimoji="0" lang="en-CA"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CA"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7156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Sieve of Eratosthenes</a:t>
            </a:r>
            <a:endParaRPr lang="en-CA" dirty="0"/>
          </a:p>
        </p:txBody>
      </p:sp>
      <p:sp>
        <p:nvSpPr>
          <p:cNvPr id="3" name="Content Placeholder 2"/>
          <p:cNvSpPr>
            <a:spLocks noGrp="1"/>
          </p:cNvSpPr>
          <p:nvPr>
            <p:ph idx="1"/>
          </p:nvPr>
        </p:nvSpPr>
        <p:spPr/>
        <p:txBody>
          <a:bodyPr/>
          <a:lstStyle/>
          <a:p>
            <a:endParaRPr lang="en-CA"/>
          </a:p>
        </p:txBody>
      </p:sp>
      <p:pic>
        <p:nvPicPr>
          <p:cNvPr id="1026" name="Picture 2" descr="C:\Users\Rob\Desktop\100_sieve_start.png"/>
          <p:cNvPicPr>
            <a:picLocks noChangeAspect="1" noChangeArrowheads="1"/>
          </p:cNvPicPr>
          <p:nvPr/>
        </p:nvPicPr>
        <p:blipFill>
          <a:blip r:embed="rId2" cstate="print"/>
          <a:srcRect/>
          <a:stretch>
            <a:fillRect/>
          </a:stretch>
        </p:blipFill>
        <p:spPr bwMode="auto">
          <a:xfrm>
            <a:off x="457200" y="1752599"/>
            <a:ext cx="8229600" cy="4663513"/>
          </a:xfrm>
          <a:prstGeom prst="rect">
            <a:avLst/>
          </a:prstGeom>
          <a:noFill/>
        </p:spPr>
      </p:pic>
      <p:sp>
        <p:nvSpPr>
          <p:cNvPr id="4" name="Freeform 3"/>
          <p:cNvSpPr/>
          <p:nvPr/>
        </p:nvSpPr>
        <p:spPr>
          <a:xfrm>
            <a:off x="589359" y="1821656"/>
            <a:ext cx="428626" cy="348259"/>
          </a:xfrm>
          <a:custGeom>
            <a:avLst/>
            <a:gdLst/>
            <a:ahLst/>
            <a:cxnLst/>
            <a:rect l="0" t="0" r="0" b="0"/>
            <a:pathLst>
              <a:path w="428626" h="348259">
                <a:moveTo>
                  <a:pt x="8930" y="0"/>
                </a:moveTo>
                <a:lnTo>
                  <a:pt x="8930" y="0"/>
                </a:lnTo>
                <a:lnTo>
                  <a:pt x="8930" y="0"/>
                </a:lnTo>
                <a:lnTo>
                  <a:pt x="0" y="0"/>
                </a:lnTo>
                <a:lnTo>
                  <a:pt x="0" y="0"/>
                </a:lnTo>
                <a:lnTo>
                  <a:pt x="0" y="0"/>
                </a:lnTo>
                <a:lnTo>
                  <a:pt x="0" y="0"/>
                </a:lnTo>
                <a:lnTo>
                  <a:pt x="8930" y="8930"/>
                </a:lnTo>
                <a:lnTo>
                  <a:pt x="8930" y="17859"/>
                </a:lnTo>
                <a:lnTo>
                  <a:pt x="17860" y="17859"/>
                </a:lnTo>
                <a:lnTo>
                  <a:pt x="26790" y="26789"/>
                </a:lnTo>
                <a:lnTo>
                  <a:pt x="35719" y="44648"/>
                </a:lnTo>
                <a:lnTo>
                  <a:pt x="44649" y="53578"/>
                </a:lnTo>
                <a:lnTo>
                  <a:pt x="62508" y="71438"/>
                </a:lnTo>
                <a:lnTo>
                  <a:pt x="71438" y="80367"/>
                </a:lnTo>
                <a:lnTo>
                  <a:pt x="98227" y="98227"/>
                </a:lnTo>
                <a:lnTo>
                  <a:pt x="116086" y="116086"/>
                </a:lnTo>
                <a:lnTo>
                  <a:pt x="133946" y="133945"/>
                </a:lnTo>
                <a:lnTo>
                  <a:pt x="151805" y="142875"/>
                </a:lnTo>
                <a:lnTo>
                  <a:pt x="178594" y="160734"/>
                </a:lnTo>
                <a:lnTo>
                  <a:pt x="205383" y="178594"/>
                </a:lnTo>
                <a:lnTo>
                  <a:pt x="223243" y="196453"/>
                </a:lnTo>
                <a:lnTo>
                  <a:pt x="241102" y="214313"/>
                </a:lnTo>
                <a:lnTo>
                  <a:pt x="267891" y="232172"/>
                </a:lnTo>
                <a:lnTo>
                  <a:pt x="285750" y="250031"/>
                </a:lnTo>
                <a:lnTo>
                  <a:pt x="303610" y="258961"/>
                </a:lnTo>
                <a:lnTo>
                  <a:pt x="321469" y="276820"/>
                </a:lnTo>
                <a:lnTo>
                  <a:pt x="339329" y="285750"/>
                </a:lnTo>
                <a:lnTo>
                  <a:pt x="357188" y="303609"/>
                </a:lnTo>
                <a:lnTo>
                  <a:pt x="366118" y="312539"/>
                </a:lnTo>
                <a:lnTo>
                  <a:pt x="383977" y="321469"/>
                </a:lnTo>
                <a:lnTo>
                  <a:pt x="392907" y="330398"/>
                </a:lnTo>
                <a:lnTo>
                  <a:pt x="401836" y="330398"/>
                </a:lnTo>
                <a:lnTo>
                  <a:pt x="410766" y="339328"/>
                </a:lnTo>
                <a:lnTo>
                  <a:pt x="410766" y="339328"/>
                </a:lnTo>
                <a:lnTo>
                  <a:pt x="419696" y="339328"/>
                </a:lnTo>
                <a:lnTo>
                  <a:pt x="419696" y="339328"/>
                </a:lnTo>
                <a:lnTo>
                  <a:pt x="419696" y="348258"/>
                </a:lnTo>
                <a:lnTo>
                  <a:pt x="419696" y="348258"/>
                </a:lnTo>
                <a:lnTo>
                  <a:pt x="419696" y="348258"/>
                </a:lnTo>
                <a:lnTo>
                  <a:pt x="428625" y="348258"/>
                </a:lnTo>
                <a:lnTo>
                  <a:pt x="428625" y="348258"/>
                </a:lnTo>
                <a:lnTo>
                  <a:pt x="428625" y="34825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580430" y="1812726"/>
            <a:ext cx="571501" cy="366119"/>
          </a:xfrm>
          <a:custGeom>
            <a:avLst/>
            <a:gdLst/>
            <a:ahLst/>
            <a:cxnLst/>
            <a:rect l="0" t="0" r="0" b="0"/>
            <a:pathLst>
              <a:path w="571501" h="366119">
                <a:moveTo>
                  <a:pt x="571500" y="0"/>
                </a:moveTo>
                <a:lnTo>
                  <a:pt x="571500" y="0"/>
                </a:lnTo>
                <a:lnTo>
                  <a:pt x="562570" y="8930"/>
                </a:lnTo>
                <a:lnTo>
                  <a:pt x="562570" y="8930"/>
                </a:lnTo>
                <a:lnTo>
                  <a:pt x="553640" y="17860"/>
                </a:lnTo>
                <a:lnTo>
                  <a:pt x="535781" y="26789"/>
                </a:lnTo>
                <a:lnTo>
                  <a:pt x="526851" y="35719"/>
                </a:lnTo>
                <a:lnTo>
                  <a:pt x="508992" y="53578"/>
                </a:lnTo>
                <a:lnTo>
                  <a:pt x="491133" y="62508"/>
                </a:lnTo>
                <a:lnTo>
                  <a:pt x="464344" y="80368"/>
                </a:lnTo>
                <a:lnTo>
                  <a:pt x="446484" y="98227"/>
                </a:lnTo>
                <a:lnTo>
                  <a:pt x="419695" y="116086"/>
                </a:lnTo>
                <a:lnTo>
                  <a:pt x="392906" y="125016"/>
                </a:lnTo>
                <a:lnTo>
                  <a:pt x="366117" y="142875"/>
                </a:lnTo>
                <a:lnTo>
                  <a:pt x="330398" y="160735"/>
                </a:lnTo>
                <a:lnTo>
                  <a:pt x="303609" y="178594"/>
                </a:lnTo>
                <a:lnTo>
                  <a:pt x="276820" y="196453"/>
                </a:lnTo>
                <a:lnTo>
                  <a:pt x="250031" y="214313"/>
                </a:lnTo>
                <a:lnTo>
                  <a:pt x="223242" y="232172"/>
                </a:lnTo>
                <a:lnTo>
                  <a:pt x="196453" y="250032"/>
                </a:lnTo>
                <a:lnTo>
                  <a:pt x="169664" y="267891"/>
                </a:lnTo>
                <a:lnTo>
                  <a:pt x="142875" y="285750"/>
                </a:lnTo>
                <a:lnTo>
                  <a:pt x="116086" y="303610"/>
                </a:lnTo>
                <a:lnTo>
                  <a:pt x="89297" y="312539"/>
                </a:lnTo>
                <a:lnTo>
                  <a:pt x="71437" y="330399"/>
                </a:lnTo>
                <a:lnTo>
                  <a:pt x="44648" y="339328"/>
                </a:lnTo>
                <a:lnTo>
                  <a:pt x="26789" y="348258"/>
                </a:lnTo>
                <a:lnTo>
                  <a:pt x="8929" y="357188"/>
                </a:lnTo>
                <a:lnTo>
                  <a:pt x="0" y="357188"/>
                </a:lnTo>
                <a:lnTo>
                  <a:pt x="0" y="366118"/>
                </a:lnTo>
                <a:lnTo>
                  <a:pt x="0" y="36611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482328" y="1830586"/>
            <a:ext cx="464345" cy="348259"/>
          </a:xfrm>
          <a:custGeom>
            <a:avLst/>
            <a:gdLst/>
            <a:ahLst/>
            <a:cxnLst/>
            <a:rect l="0" t="0" r="0" b="0"/>
            <a:pathLst>
              <a:path w="464345" h="348259">
                <a:moveTo>
                  <a:pt x="330399" y="17859"/>
                </a:moveTo>
                <a:lnTo>
                  <a:pt x="321469" y="17859"/>
                </a:lnTo>
                <a:lnTo>
                  <a:pt x="312539" y="17859"/>
                </a:lnTo>
                <a:lnTo>
                  <a:pt x="303610" y="8929"/>
                </a:lnTo>
                <a:lnTo>
                  <a:pt x="285750" y="8929"/>
                </a:lnTo>
                <a:lnTo>
                  <a:pt x="276820" y="0"/>
                </a:lnTo>
                <a:lnTo>
                  <a:pt x="258961" y="0"/>
                </a:lnTo>
                <a:lnTo>
                  <a:pt x="232172" y="0"/>
                </a:lnTo>
                <a:lnTo>
                  <a:pt x="214313" y="0"/>
                </a:lnTo>
                <a:lnTo>
                  <a:pt x="187524" y="0"/>
                </a:lnTo>
                <a:lnTo>
                  <a:pt x="160735" y="8929"/>
                </a:lnTo>
                <a:lnTo>
                  <a:pt x="133945" y="17859"/>
                </a:lnTo>
                <a:lnTo>
                  <a:pt x="116086" y="26789"/>
                </a:lnTo>
                <a:lnTo>
                  <a:pt x="89297" y="35718"/>
                </a:lnTo>
                <a:lnTo>
                  <a:pt x="71438" y="53578"/>
                </a:lnTo>
                <a:lnTo>
                  <a:pt x="53578" y="62508"/>
                </a:lnTo>
                <a:lnTo>
                  <a:pt x="35719" y="80367"/>
                </a:lnTo>
                <a:lnTo>
                  <a:pt x="17860" y="98226"/>
                </a:lnTo>
                <a:lnTo>
                  <a:pt x="8930" y="116086"/>
                </a:lnTo>
                <a:lnTo>
                  <a:pt x="8930" y="133945"/>
                </a:lnTo>
                <a:lnTo>
                  <a:pt x="0" y="151804"/>
                </a:lnTo>
                <a:lnTo>
                  <a:pt x="0" y="178593"/>
                </a:lnTo>
                <a:lnTo>
                  <a:pt x="0" y="196453"/>
                </a:lnTo>
                <a:lnTo>
                  <a:pt x="0" y="214312"/>
                </a:lnTo>
                <a:lnTo>
                  <a:pt x="8930" y="232172"/>
                </a:lnTo>
                <a:lnTo>
                  <a:pt x="17860" y="241101"/>
                </a:lnTo>
                <a:lnTo>
                  <a:pt x="26789" y="258961"/>
                </a:lnTo>
                <a:lnTo>
                  <a:pt x="35719" y="276820"/>
                </a:lnTo>
                <a:lnTo>
                  <a:pt x="53578" y="285750"/>
                </a:lnTo>
                <a:lnTo>
                  <a:pt x="62508" y="303609"/>
                </a:lnTo>
                <a:lnTo>
                  <a:pt x="80367" y="312539"/>
                </a:lnTo>
                <a:lnTo>
                  <a:pt x="98227" y="321468"/>
                </a:lnTo>
                <a:lnTo>
                  <a:pt x="116086" y="330398"/>
                </a:lnTo>
                <a:lnTo>
                  <a:pt x="133945" y="339328"/>
                </a:lnTo>
                <a:lnTo>
                  <a:pt x="160735" y="339328"/>
                </a:lnTo>
                <a:lnTo>
                  <a:pt x="178594" y="348258"/>
                </a:lnTo>
                <a:lnTo>
                  <a:pt x="205383" y="348258"/>
                </a:lnTo>
                <a:lnTo>
                  <a:pt x="223242" y="348258"/>
                </a:lnTo>
                <a:lnTo>
                  <a:pt x="250031" y="348258"/>
                </a:lnTo>
                <a:lnTo>
                  <a:pt x="267891" y="348258"/>
                </a:lnTo>
                <a:lnTo>
                  <a:pt x="294680" y="339328"/>
                </a:lnTo>
                <a:lnTo>
                  <a:pt x="312539" y="330398"/>
                </a:lnTo>
                <a:lnTo>
                  <a:pt x="339328" y="321468"/>
                </a:lnTo>
                <a:lnTo>
                  <a:pt x="357188" y="312539"/>
                </a:lnTo>
                <a:lnTo>
                  <a:pt x="375047" y="294679"/>
                </a:lnTo>
                <a:lnTo>
                  <a:pt x="392906" y="285750"/>
                </a:lnTo>
                <a:lnTo>
                  <a:pt x="410766" y="267890"/>
                </a:lnTo>
                <a:lnTo>
                  <a:pt x="428625" y="250031"/>
                </a:lnTo>
                <a:lnTo>
                  <a:pt x="437555" y="232172"/>
                </a:lnTo>
                <a:lnTo>
                  <a:pt x="446485" y="214312"/>
                </a:lnTo>
                <a:lnTo>
                  <a:pt x="455414" y="196453"/>
                </a:lnTo>
                <a:lnTo>
                  <a:pt x="464344" y="178593"/>
                </a:lnTo>
                <a:lnTo>
                  <a:pt x="464344" y="160734"/>
                </a:lnTo>
                <a:lnTo>
                  <a:pt x="464344" y="142875"/>
                </a:lnTo>
                <a:lnTo>
                  <a:pt x="455414" y="125015"/>
                </a:lnTo>
                <a:lnTo>
                  <a:pt x="446485" y="107156"/>
                </a:lnTo>
                <a:lnTo>
                  <a:pt x="437555" y="98226"/>
                </a:lnTo>
                <a:lnTo>
                  <a:pt x="428625" y="80367"/>
                </a:lnTo>
                <a:lnTo>
                  <a:pt x="410766" y="71437"/>
                </a:lnTo>
                <a:lnTo>
                  <a:pt x="392906" y="62508"/>
                </a:lnTo>
                <a:lnTo>
                  <a:pt x="366117" y="53578"/>
                </a:lnTo>
                <a:lnTo>
                  <a:pt x="339328" y="44648"/>
                </a:lnTo>
                <a:lnTo>
                  <a:pt x="303610" y="44648"/>
                </a:lnTo>
                <a:lnTo>
                  <a:pt x="276820" y="44648"/>
                </a:lnTo>
                <a:lnTo>
                  <a:pt x="241102" y="44648"/>
                </a:lnTo>
                <a:lnTo>
                  <a:pt x="187524" y="44648"/>
                </a:lnTo>
                <a:lnTo>
                  <a:pt x="187524" y="44648"/>
                </a:lnTo>
                <a:lnTo>
                  <a:pt x="187524" y="4464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70039" y="1866304"/>
            <a:ext cx="285751" cy="303611"/>
          </a:xfrm>
          <a:custGeom>
            <a:avLst/>
            <a:gdLst/>
            <a:ahLst/>
            <a:cxnLst/>
            <a:rect l="0" t="0" r="0" b="0"/>
            <a:pathLst>
              <a:path w="285751" h="303611">
                <a:moveTo>
                  <a:pt x="0" y="0"/>
                </a:moveTo>
                <a:lnTo>
                  <a:pt x="0" y="0"/>
                </a:lnTo>
                <a:lnTo>
                  <a:pt x="0" y="0"/>
                </a:lnTo>
                <a:lnTo>
                  <a:pt x="0" y="0"/>
                </a:lnTo>
                <a:lnTo>
                  <a:pt x="8930" y="8930"/>
                </a:lnTo>
                <a:lnTo>
                  <a:pt x="8930" y="17860"/>
                </a:lnTo>
                <a:lnTo>
                  <a:pt x="26789" y="26790"/>
                </a:lnTo>
                <a:lnTo>
                  <a:pt x="44649" y="44649"/>
                </a:lnTo>
                <a:lnTo>
                  <a:pt x="62508" y="62508"/>
                </a:lnTo>
                <a:lnTo>
                  <a:pt x="80367" y="89297"/>
                </a:lnTo>
                <a:lnTo>
                  <a:pt x="107156" y="107157"/>
                </a:lnTo>
                <a:lnTo>
                  <a:pt x="125016" y="133946"/>
                </a:lnTo>
                <a:lnTo>
                  <a:pt x="151805" y="160735"/>
                </a:lnTo>
                <a:lnTo>
                  <a:pt x="169664" y="178594"/>
                </a:lnTo>
                <a:lnTo>
                  <a:pt x="187524" y="205383"/>
                </a:lnTo>
                <a:lnTo>
                  <a:pt x="214313" y="223243"/>
                </a:lnTo>
                <a:lnTo>
                  <a:pt x="232172" y="250032"/>
                </a:lnTo>
                <a:lnTo>
                  <a:pt x="241102" y="258961"/>
                </a:lnTo>
                <a:lnTo>
                  <a:pt x="258961" y="276821"/>
                </a:lnTo>
                <a:lnTo>
                  <a:pt x="267891" y="285750"/>
                </a:lnTo>
                <a:lnTo>
                  <a:pt x="276820" y="294680"/>
                </a:lnTo>
                <a:lnTo>
                  <a:pt x="276820" y="303610"/>
                </a:lnTo>
                <a:lnTo>
                  <a:pt x="285750" y="303610"/>
                </a:lnTo>
                <a:lnTo>
                  <a:pt x="285750" y="303610"/>
                </a:lnTo>
                <a:lnTo>
                  <a:pt x="285750" y="30361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3170039" y="1875234"/>
            <a:ext cx="258962" cy="285751"/>
          </a:xfrm>
          <a:custGeom>
            <a:avLst/>
            <a:gdLst/>
            <a:ahLst/>
            <a:cxnLst/>
            <a:rect l="0" t="0" r="0" b="0"/>
            <a:pathLst>
              <a:path w="258962" h="285751">
                <a:moveTo>
                  <a:pt x="258961" y="0"/>
                </a:moveTo>
                <a:lnTo>
                  <a:pt x="250031" y="0"/>
                </a:lnTo>
                <a:lnTo>
                  <a:pt x="250031" y="8930"/>
                </a:lnTo>
                <a:lnTo>
                  <a:pt x="241102" y="8930"/>
                </a:lnTo>
                <a:lnTo>
                  <a:pt x="232172" y="26789"/>
                </a:lnTo>
                <a:lnTo>
                  <a:pt x="223242" y="35719"/>
                </a:lnTo>
                <a:lnTo>
                  <a:pt x="205383" y="53578"/>
                </a:lnTo>
                <a:lnTo>
                  <a:pt x="187524" y="71438"/>
                </a:lnTo>
                <a:lnTo>
                  <a:pt x="169664" y="98227"/>
                </a:lnTo>
                <a:lnTo>
                  <a:pt x="151805" y="116086"/>
                </a:lnTo>
                <a:lnTo>
                  <a:pt x="133945" y="142875"/>
                </a:lnTo>
                <a:lnTo>
                  <a:pt x="107156" y="169664"/>
                </a:lnTo>
                <a:lnTo>
                  <a:pt x="89297" y="196453"/>
                </a:lnTo>
                <a:lnTo>
                  <a:pt x="62508" y="223242"/>
                </a:lnTo>
                <a:lnTo>
                  <a:pt x="44649" y="241102"/>
                </a:lnTo>
                <a:lnTo>
                  <a:pt x="26789" y="258961"/>
                </a:lnTo>
                <a:lnTo>
                  <a:pt x="8930" y="276820"/>
                </a:lnTo>
                <a:lnTo>
                  <a:pt x="0" y="285750"/>
                </a:lnTo>
                <a:lnTo>
                  <a:pt x="0" y="28575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786313" y="1875234"/>
            <a:ext cx="312540" cy="258962"/>
          </a:xfrm>
          <a:custGeom>
            <a:avLst/>
            <a:gdLst/>
            <a:ahLst/>
            <a:cxnLst/>
            <a:rect l="0" t="0" r="0" b="0"/>
            <a:pathLst>
              <a:path w="312540" h="258962">
                <a:moveTo>
                  <a:pt x="0" y="0"/>
                </a:moveTo>
                <a:lnTo>
                  <a:pt x="0" y="0"/>
                </a:lnTo>
                <a:lnTo>
                  <a:pt x="0" y="8930"/>
                </a:lnTo>
                <a:lnTo>
                  <a:pt x="0" y="8930"/>
                </a:lnTo>
                <a:lnTo>
                  <a:pt x="8929" y="17860"/>
                </a:lnTo>
                <a:lnTo>
                  <a:pt x="17859" y="26789"/>
                </a:lnTo>
                <a:lnTo>
                  <a:pt x="26789" y="44649"/>
                </a:lnTo>
                <a:lnTo>
                  <a:pt x="44648" y="53578"/>
                </a:lnTo>
                <a:lnTo>
                  <a:pt x="62507" y="80367"/>
                </a:lnTo>
                <a:lnTo>
                  <a:pt x="89296" y="98227"/>
                </a:lnTo>
                <a:lnTo>
                  <a:pt x="116085" y="116086"/>
                </a:lnTo>
                <a:lnTo>
                  <a:pt x="142875" y="142875"/>
                </a:lnTo>
                <a:lnTo>
                  <a:pt x="169664" y="169664"/>
                </a:lnTo>
                <a:lnTo>
                  <a:pt x="205382" y="187524"/>
                </a:lnTo>
                <a:lnTo>
                  <a:pt x="223242" y="214313"/>
                </a:lnTo>
                <a:lnTo>
                  <a:pt x="250031" y="223242"/>
                </a:lnTo>
                <a:lnTo>
                  <a:pt x="267890" y="241102"/>
                </a:lnTo>
                <a:lnTo>
                  <a:pt x="285750" y="250031"/>
                </a:lnTo>
                <a:lnTo>
                  <a:pt x="294679" y="258961"/>
                </a:lnTo>
                <a:lnTo>
                  <a:pt x="303609" y="258961"/>
                </a:lnTo>
                <a:lnTo>
                  <a:pt x="312539" y="258961"/>
                </a:lnTo>
                <a:lnTo>
                  <a:pt x="312539" y="258961"/>
                </a:lnTo>
                <a:lnTo>
                  <a:pt x="312539" y="25896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839891" y="1875234"/>
            <a:ext cx="214313" cy="250032"/>
          </a:xfrm>
          <a:custGeom>
            <a:avLst/>
            <a:gdLst/>
            <a:ahLst/>
            <a:cxnLst/>
            <a:rect l="0" t="0" r="0" b="0"/>
            <a:pathLst>
              <a:path w="214313" h="250032">
                <a:moveTo>
                  <a:pt x="214312" y="0"/>
                </a:moveTo>
                <a:lnTo>
                  <a:pt x="214312" y="0"/>
                </a:lnTo>
                <a:lnTo>
                  <a:pt x="214312" y="0"/>
                </a:lnTo>
                <a:lnTo>
                  <a:pt x="205382" y="8930"/>
                </a:lnTo>
                <a:lnTo>
                  <a:pt x="205382" y="8930"/>
                </a:lnTo>
                <a:lnTo>
                  <a:pt x="196453" y="26789"/>
                </a:lnTo>
                <a:lnTo>
                  <a:pt x="178593" y="35719"/>
                </a:lnTo>
                <a:lnTo>
                  <a:pt x="169664" y="53578"/>
                </a:lnTo>
                <a:lnTo>
                  <a:pt x="151804" y="80367"/>
                </a:lnTo>
                <a:lnTo>
                  <a:pt x="133945" y="98227"/>
                </a:lnTo>
                <a:lnTo>
                  <a:pt x="116086" y="125016"/>
                </a:lnTo>
                <a:lnTo>
                  <a:pt x="98226" y="142875"/>
                </a:lnTo>
                <a:lnTo>
                  <a:pt x="80367" y="169664"/>
                </a:lnTo>
                <a:lnTo>
                  <a:pt x="62507" y="196453"/>
                </a:lnTo>
                <a:lnTo>
                  <a:pt x="35718" y="214313"/>
                </a:lnTo>
                <a:lnTo>
                  <a:pt x="17859" y="232172"/>
                </a:lnTo>
                <a:lnTo>
                  <a:pt x="8929" y="241102"/>
                </a:lnTo>
                <a:lnTo>
                  <a:pt x="0" y="250031"/>
                </a:lnTo>
                <a:lnTo>
                  <a:pt x="0" y="25003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438305" y="1866304"/>
            <a:ext cx="330399" cy="294681"/>
          </a:xfrm>
          <a:custGeom>
            <a:avLst/>
            <a:gdLst/>
            <a:ahLst/>
            <a:cxnLst/>
            <a:rect l="0" t="0" r="0" b="0"/>
            <a:pathLst>
              <a:path w="330399" h="294681">
                <a:moveTo>
                  <a:pt x="0" y="0"/>
                </a:moveTo>
                <a:lnTo>
                  <a:pt x="0" y="0"/>
                </a:lnTo>
                <a:lnTo>
                  <a:pt x="0" y="0"/>
                </a:lnTo>
                <a:lnTo>
                  <a:pt x="0" y="0"/>
                </a:lnTo>
                <a:lnTo>
                  <a:pt x="8929" y="8930"/>
                </a:lnTo>
                <a:lnTo>
                  <a:pt x="17859" y="17860"/>
                </a:lnTo>
                <a:lnTo>
                  <a:pt x="35718" y="35719"/>
                </a:lnTo>
                <a:lnTo>
                  <a:pt x="53578" y="53579"/>
                </a:lnTo>
                <a:lnTo>
                  <a:pt x="71437" y="71438"/>
                </a:lnTo>
                <a:lnTo>
                  <a:pt x="98226" y="89297"/>
                </a:lnTo>
                <a:lnTo>
                  <a:pt x="125015" y="116086"/>
                </a:lnTo>
                <a:lnTo>
                  <a:pt x="151804" y="142875"/>
                </a:lnTo>
                <a:lnTo>
                  <a:pt x="178593" y="169665"/>
                </a:lnTo>
                <a:lnTo>
                  <a:pt x="205383" y="196454"/>
                </a:lnTo>
                <a:lnTo>
                  <a:pt x="232172" y="214313"/>
                </a:lnTo>
                <a:lnTo>
                  <a:pt x="258961" y="241102"/>
                </a:lnTo>
                <a:lnTo>
                  <a:pt x="276820" y="258961"/>
                </a:lnTo>
                <a:lnTo>
                  <a:pt x="294679" y="276821"/>
                </a:lnTo>
                <a:lnTo>
                  <a:pt x="312539" y="285750"/>
                </a:lnTo>
                <a:lnTo>
                  <a:pt x="321468" y="294680"/>
                </a:lnTo>
                <a:lnTo>
                  <a:pt x="330398" y="294680"/>
                </a:lnTo>
                <a:lnTo>
                  <a:pt x="330398" y="294680"/>
                </a:lnTo>
                <a:lnTo>
                  <a:pt x="330398" y="29468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536531" y="1893094"/>
            <a:ext cx="205384" cy="276821"/>
          </a:xfrm>
          <a:custGeom>
            <a:avLst/>
            <a:gdLst/>
            <a:ahLst/>
            <a:cxnLst/>
            <a:rect l="0" t="0" r="0" b="0"/>
            <a:pathLst>
              <a:path w="205384" h="276821">
                <a:moveTo>
                  <a:pt x="205383" y="0"/>
                </a:moveTo>
                <a:lnTo>
                  <a:pt x="205383" y="0"/>
                </a:lnTo>
                <a:lnTo>
                  <a:pt x="196453" y="0"/>
                </a:lnTo>
                <a:lnTo>
                  <a:pt x="196453" y="8929"/>
                </a:lnTo>
                <a:lnTo>
                  <a:pt x="178594" y="17859"/>
                </a:lnTo>
                <a:lnTo>
                  <a:pt x="169664" y="35718"/>
                </a:lnTo>
                <a:lnTo>
                  <a:pt x="151805" y="53578"/>
                </a:lnTo>
                <a:lnTo>
                  <a:pt x="133946" y="71437"/>
                </a:lnTo>
                <a:lnTo>
                  <a:pt x="116086" y="98226"/>
                </a:lnTo>
                <a:lnTo>
                  <a:pt x="107157" y="125015"/>
                </a:lnTo>
                <a:lnTo>
                  <a:pt x="89297" y="151804"/>
                </a:lnTo>
                <a:lnTo>
                  <a:pt x="71438" y="169664"/>
                </a:lnTo>
                <a:lnTo>
                  <a:pt x="53578" y="196453"/>
                </a:lnTo>
                <a:lnTo>
                  <a:pt x="35719" y="214312"/>
                </a:lnTo>
                <a:lnTo>
                  <a:pt x="26789" y="232171"/>
                </a:lnTo>
                <a:lnTo>
                  <a:pt x="17860" y="250031"/>
                </a:lnTo>
                <a:lnTo>
                  <a:pt x="8930" y="258960"/>
                </a:lnTo>
                <a:lnTo>
                  <a:pt x="0" y="267890"/>
                </a:lnTo>
                <a:lnTo>
                  <a:pt x="0" y="276820"/>
                </a:lnTo>
                <a:lnTo>
                  <a:pt x="0" y="27682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018859" y="1910953"/>
            <a:ext cx="258962" cy="303610"/>
          </a:xfrm>
          <a:custGeom>
            <a:avLst/>
            <a:gdLst/>
            <a:ahLst/>
            <a:cxnLst/>
            <a:rect l="0" t="0" r="0" b="0"/>
            <a:pathLst>
              <a:path w="258962" h="303610">
                <a:moveTo>
                  <a:pt x="0" y="0"/>
                </a:moveTo>
                <a:lnTo>
                  <a:pt x="8930" y="0"/>
                </a:lnTo>
                <a:lnTo>
                  <a:pt x="8930" y="8930"/>
                </a:lnTo>
                <a:lnTo>
                  <a:pt x="17860" y="26789"/>
                </a:lnTo>
                <a:lnTo>
                  <a:pt x="35719" y="44648"/>
                </a:lnTo>
                <a:lnTo>
                  <a:pt x="53579" y="71437"/>
                </a:lnTo>
                <a:lnTo>
                  <a:pt x="71438" y="89297"/>
                </a:lnTo>
                <a:lnTo>
                  <a:pt x="89297" y="125016"/>
                </a:lnTo>
                <a:lnTo>
                  <a:pt x="107157" y="151805"/>
                </a:lnTo>
                <a:lnTo>
                  <a:pt x="125016" y="178594"/>
                </a:lnTo>
                <a:lnTo>
                  <a:pt x="151805" y="205383"/>
                </a:lnTo>
                <a:lnTo>
                  <a:pt x="169664" y="223242"/>
                </a:lnTo>
                <a:lnTo>
                  <a:pt x="196453" y="250031"/>
                </a:lnTo>
                <a:lnTo>
                  <a:pt x="214312" y="267891"/>
                </a:lnTo>
                <a:lnTo>
                  <a:pt x="232171" y="285750"/>
                </a:lnTo>
                <a:lnTo>
                  <a:pt x="241101" y="294680"/>
                </a:lnTo>
                <a:lnTo>
                  <a:pt x="258961" y="303609"/>
                </a:lnTo>
                <a:lnTo>
                  <a:pt x="258961" y="303609"/>
                </a:lnTo>
                <a:lnTo>
                  <a:pt x="258961" y="30360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8081367" y="1946672"/>
            <a:ext cx="303610" cy="267891"/>
          </a:xfrm>
          <a:custGeom>
            <a:avLst/>
            <a:gdLst/>
            <a:ahLst/>
            <a:cxnLst/>
            <a:rect l="0" t="0" r="0" b="0"/>
            <a:pathLst>
              <a:path w="303610" h="267891">
                <a:moveTo>
                  <a:pt x="303609" y="0"/>
                </a:moveTo>
                <a:lnTo>
                  <a:pt x="303609" y="0"/>
                </a:lnTo>
                <a:lnTo>
                  <a:pt x="303609" y="0"/>
                </a:lnTo>
                <a:lnTo>
                  <a:pt x="294679" y="8929"/>
                </a:lnTo>
                <a:lnTo>
                  <a:pt x="276820" y="17859"/>
                </a:lnTo>
                <a:lnTo>
                  <a:pt x="258960" y="35718"/>
                </a:lnTo>
                <a:lnTo>
                  <a:pt x="241101" y="53578"/>
                </a:lnTo>
                <a:lnTo>
                  <a:pt x="223242" y="71437"/>
                </a:lnTo>
                <a:lnTo>
                  <a:pt x="205382" y="89297"/>
                </a:lnTo>
                <a:lnTo>
                  <a:pt x="178593" y="107156"/>
                </a:lnTo>
                <a:lnTo>
                  <a:pt x="151804" y="133945"/>
                </a:lnTo>
                <a:lnTo>
                  <a:pt x="133945" y="151804"/>
                </a:lnTo>
                <a:lnTo>
                  <a:pt x="107156" y="178593"/>
                </a:lnTo>
                <a:lnTo>
                  <a:pt x="80367" y="196453"/>
                </a:lnTo>
                <a:lnTo>
                  <a:pt x="53578" y="223242"/>
                </a:lnTo>
                <a:lnTo>
                  <a:pt x="26789" y="241101"/>
                </a:lnTo>
                <a:lnTo>
                  <a:pt x="8930" y="258961"/>
                </a:lnTo>
                <a:lnTo>
                  <a:pt x="0" y="267890"/>
                </a:lnTo>
                <a:lnTo>
                  <a:pt x="0" y="26789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1580555" y="2357437"/>
            <a:ext cx="250032" cy="232173"/>
          </a:xfrm>
          <a:custGeom>
            <a:avLst/>
            <a:gdLst/>
            <a:ahLst/>
            <a:cxnLst/>
            <a:rect l="0" t="0" r="0" b="0"/>
            <a:pathLst>
              <a:path w="250032" h="232173">
                <a:moveTo>
                  <a:pt x="0" y="0"/>
                </a:moveTo>
                <a:lnTo>
                  <a:pt x="0" y="0"/>
                </a:lnTo>
                <a:lnTo>
                  <a:pt x="0" y="8930"/>
                </a:lnTo>
                <a:lnTo>
                  <a:pt x="8929" y="17860"/>
                </a:lnTo>
                <a:lnTo>
                  <a:pt x="17859" y="26789"/>
                </a:lnTo>
                <a:lnTo>
                  <a:pt x="35718" y="44649"/>
                </a:lnTo>
                <a:lnTo>
                  <a:pt x="53578" y="62508"/>
                </a:lnTo>
                <a:lnTo>
                  <a:pt x="80367" y="80367"/>
                </a:lnTo>
                <a:lnTo>
                  <a:pt x="98226" y="107157"/>
                </a:lnTo>
                <a:lnTo>
                  <a:pt x="125015" y="125016"/>
                </a:lnTo>
                <a:lnTo>
                  <a:pt x="142875" y="142876"/>
                </a:lnTo>
                <a:lnTo>
                  <a:pt x="160734" y="160735"/>
                </a:lnTo>
                <a:lnTo>
                  <a:pt x="178593" y="178594"/>
                </a:lnTo>
                <a:lnTo>
                  <a:pt x="196453" y="187524"/>
                </a:lnTo>
                <a:lnTo>
                  <a:pt x="214312" y="205383"/>
                </a:lnTo>
                <a:lnTo>
                  <a:pt x="223242" y="214313"/>
                </a:lnTo>
                <a:lnTo>
                  <a:pt x="232172" y="223243"/>
                </a:lnTo>
                <a:lnTo>
                  <a:pt x="250031" y="232172"/>
                </a:lnTo>
                <a:lnTo>
                  <a:pt x="250031" y="232172"/>
                </a:lnTo>
                <a:lnTo>
                  <a:pt x="250031"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1669852" y="2321719"/>
            <a:ext cx="196454" cy="330399"/>
          </a:xfrm>
          <a:custGeom>
            <a:avLst/>
            <a:gdLst/>
            <a:ahLst/>
            <a:cxnLst/>
            <a:rect l="0" t="0" r="0" b="0"/>
            <a:pathLst>
              <a:path w="196454" h="330399">
                <a:moveTo>
                  <a:pt x="196453" y="0"/>
                </a:moveTo>
                <a:lnTo>
                  <a:pt x="196453" y="0"/>
                </a:lnTo>
                <a:lnTo>
                  <a:pt x="196453" y="0"/>
                </a:lnTo>
                <a:lnTo>
                  <a:pt x="187523" y="0"/>
                </a:lnTo>
                <a:lnTo>
                  <a:pt x="187523" y="8929"/>
                </a:lnTo>
                <a:lnTo>
                  <a:pt x="169664" y="26789"/>
                </a:lnTo>
                <a:lnTo>
                  <a:pt x="160734" y="44648"/>
                </a:lnTo>
                <a:lnTo>
                  <a:pt x="142875" y="62507"/>
                </a:lnTo>
                <a:lnTo>
                  <a:pt x="125015" y="89296"/>
                </a:lnTo>
                <a:lnTo>
                  <a:pt x="107156" y="116085"/>
                </a:lnTo>
                <a:lnTo>
                  <a:pt x="89296" y="142875"/>
                </a:lnTo>
                <a:lnTo>
                  <a:pt x="71437" y="178594"/>
                </a:lnTo>
                <a:lnTo>
                  <a:pt x="53578" y="205383"/>
                </a:lnTo>
                <a:lnTo>
                  <a:pt x="44648" y="241101"/>
                </a:lnTo>
                <a:lnTo>
                  <a:pt x="26789" y="267890"/>
                </a:lnTo>
                <a:lnTo>
                  <a:pt x="17859" y="303609"/>
                </a:lnTo>
                <a:lnTo>
                  <a:pt x="8929" y="321469"/>
                </a:lnTo>
                <a:lnTo>
                  <a:pt x="0" y="330398"/>
                </a:lnTo>
                <a:lnTo>
                  <a:pt x="0" y="33039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1580555" y="2821781"/>
            <a:ext cx="250032" cy="223243"/>
          </a:xfrm>
          <a:custGeom>
            <a:avLst/>
            <a:gdLst/>
            <a:ahLst/>
            <a:cxnLst/>
            <a:rect l="0" t="0" r="0" b="0"/>
            <a:pathLst>
              <a:path w="250032" h="223243">
                <a:moveTo>
                  <a:pt x="0" y="0"/>
                </a:moveTo>
                <a:lnTo>
                  <a:pt x="0" y="0"/>
                </a:lnTo>
                <a:lnTo>
                  <a:pt x="0" y="8930"/>
                </a:lnTo>
                <a:lnTo>
                  <a:pt x="8929" y="17859"/>
                </a:lnTo>
                <a:lnTo>
                  <a:pt x="17859" y="35719"/>
                </a:lnTo>
                <a:lnTo>
                  <a:pt x="35718" y="44648"/>
                </a:lnTo>
                <a:lnTo>
                  <a:pt x="44648" y="62508"/>
                </a:lnTo>
                <a:lnTo>
                  <a:pt x="71437" y="80367"/>
                </a:lnTo>
                <a:lnTo>
                  <a:pt x="89297" y="98226"/>
                </a:lnTo>
                <a:lnTo>
                  <a:pt x="116086" y="125015"/>
                </a:lnTo>
                <a:lnTo>
                  <a:pt x="142875" y="142875"/>
                </a:lnTo>
                <a:lnTo>
                  <a:pt x="169664" y="160734"/>
                </a:lnTo>
                <a:lnTo>
                  <a:pt x="187523" y="178594"/>
                </a:lnTo>
                <a:lnTo>
                  <a:pt x="205383" y="196453"/>
                </a:lnTo>
                <a:lnTo>
                  <a:pt x="223242" y="205383"/>
                </a:lnTo>
                <a:lnTo>
                  <a:pt x="232172" y="214312"/>
                </a:lnTo>
                <a:lnTo>
                  <a:pt x="241101" y="223242"/>
                </a:lnTo>
                <a:lnTo>
                  <a:pt x="250031" y="223242"/>
                </a:lnTo>
                <a:lnTo>
                  <a:pt x="250031" y="22324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1616273" y="2786063"/>
            <a:ext cx="223244" cy="348258"/>
          </a:xfrm>
          <a:custGeom>
            <a:avLst/>
            <a:gdLst/>
            <a:ahLst/>
            <a:cxnLst/>
            <a:rect l="0" t="0" r="0" b="0"/>
            <a:pathLst>
              <a:path w="223244" h="348258">
                <a:moveTo>
                  <a:pt x="223243" y="0"/>
                </a:moveTo>
                <a:lnTo>
                  <a:pt x="223243" y="0"/>
                </a:lnTo>
                <a:lnTo>
                  <a:pt x="223243" y="8929"/>
                </a:lnTo>
                <a:lnTo>
                  <a:pt x="214313" y="17858"/>
                </a:lnTo>
                <a:lnTo>
                  <a:pt x="205383" y="35718"/>
                </a:lnTo>
                <a:lnTo>
                  <a:pt x="196454" y="53577"/>
                </a:lnTo>
                <a:lnTo>
                  <a:pt x="178594" y="71437"/>
                </a:lnTo>
                <a:lnTo>
                  <a:pt x="160735" y="98226"/>
                </a:lnTo>
                <a:lnTo>
                  <a:pt x="142875" y="133944"/>
                </a:lnTo>
                <a:lnTo>
                  <a:pt x="125016" y="160733"/>
                </a:lnTo>
                <a:lnTo>
                  <a:pt x="98227" y="187523"/>
                </a:lnTo>
                <a:lnTo>
                  <a:pt x="80368" y="223241"/>
                </a:lnTo>
                <a:lnTo>
                  <a:pt x="53579" y="258960"/>
                </a:lnTo>
                <a:lnTo>
                  <a:pt x="35719" y="285749"/>
                </a:lnTo>
                <a:lnTo>
                  <a:pt x="17860" y="321468"/>
                </a:lnTo>
                <a:lnTo>
                  <a:pt x="8930" y="339327"/>
                </a:lnTo>
                <a:lnTo>
                  <a:pt x="0" y="348257"/>
                </a:lnTo>
                <a:lnTo>
                  <a:pt x="0" y="34825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1553766" y="3259336"/>
            <a:ext cx="285751" cy="214313"/>
          </a:xfrm>
          <a:custGeom>
            <a:avLst/>
            <a:gdLst/>
            <a:ahLst/>
            <a:cxnLst/>
            <a:rect l="0" t="0" r="0" b="0"/>
            <a:pathLst>
              <a:path w="285751" h="214313">
                <a:moveTo>
                  <a:pt x="0" y="0"/>
                </a:moveTo>
                <a:lnTo>
                  <a:pt x="0" y="0"/>
                </a:lnTo>
                <a:lnTo>
                  <a:pt x="0" y="8929"/>
                </a:lnTo>
                <a:lnTo>
                  <a:pt x="0" y="8929"/>
                </a:lnTo>
                <a:lnTo>
                  <a:pt x="8929" y="17859"/>
                </a:lnTo>
                <a:lnTo>
                  <a:pt x="17859" y="35718"/>
                </a:lnTo>
                <a:lnTo>
                  <a:pt x="35718" y="44648"/>
                </a:lnTo>
                <a:lnTo>
                  <a:pt x="53578" y="62507"/>
                </a:lnTo>
                <a:lnTo>
                  <a:pt x="71437" y="80367"/>
                </a:lnTo>
                <a:lnTo>
                  <a:pt x="98226" y="98226"/>
                </a:lnTo>
                <a:lnTo>
                  <a:pt x="116086" y="116085"/>
                </a:lnTo>
                <a:lnTo>
                  <a:pt x="142875" y="133945"/>
                </a:lnTo>
                <a:lnTo>
                  <a:pt x="169664" y="151804"/>
                </a:lnTo>
                <a:lnTo>
                  <a:pt x="196453" y="169664"/>
                </a:lnTo>
                <a:lnTo>
                  <a:pt x="214312" y="178593"/>
                </a:lnTo>
                <a:lnTo>
                  <a:pt x="241101" y="196453"/>
                </a:lnTo>
                <a:lnTo>
                  <a:pt x="250031" y="205382"/>
                </a:lnTo>
                <a:lnTo>
                  <a:pt x="267890" y="205382"/>
                </a:lnTo>
                <a:lnTo>
                  <a:pt x="276820" y="214312"/>
                </a:lnTo>
                <a:lnTo>
                  <a:pt x="285750" y="214312"/>
                </a:lnTo>
                <a:lnTo>
                  <a:pt x="285750"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1589484" y="3250406"/>
            <a:ext cx="258962" cy="383977"/>
          </a:xfrm>
          <a:custGeom>
            <a:avLst/>
            <a:gdLst/>
            <a:ahLst/>
            <a:cxnLst/>
            <a:rect l="0" t="0" r="0" b="0"/>
            <a:pathLst>
              <a:path w="258962" h="383977">
                <a:moveTo>
                  <a:pt x="258961" y="0"/>
                </a:moveTo>
                <a:lnTo>
                  <a:pt x="250032" y="0"/>
                </a:lnTo>
                <a:lnTo>
                  <a:pt x="250032" y="8930"/>
                </a:lnTo>
                <a:lnTo>
                  <a:pt x="241102" y="17859"/>
                </a:lnTo>
                <a:lnTo>
                  <a:pt x="223243" y="26789"/>
                </a:lnTo>
                <a:lnTo>
                  <a:pt x="205383" y="44648"/>
                </a:lnTo>
                <a:lnTo>
                  <a:pt x="187524" y="71437"/>
                </a:lnTo>
                <a:lnTo>
                  <a:pt x="169664" y="98226"/>
                </a:lnTo>
                <a:lnTo>
                  <a:pt x="151805" y="125015"/>
                </a:lnTo>
                <a:lnTo>
                  <a:pt x="133946" y="160734"/>
                </a:lnTo>
                <a:lnTo>
                  <a:pt x="107157" y="187523"/>
                </a:lnTo>
                <a:lnTo>
                  <a:pt x="89297" y="223242"/>
                </a:lnTo>
                <a:lnTo>
                  <a:pt x="71438" y="258961"/>
                </a:lnTo>
                <a:lnTo>
                  <a:pt x="53579" y="285750"/>
                </a:lnTo>
                <a:lnTo>
                  <a:pt x="35719" y="321469"/>
                </a:lnTo>
                <a:lnTo>
                  <a:pt x="17860" y="348258"/>
                </a:lnTo>
                <a:lnTo>
                  <a:pt x="8930" y="366117"/>
                </a:lnTo>
                <a:lnTo>
                  <a:pt x="0" y="383976"/>
                </a:lnTo>
                <a:lnTo>
                  <a:pt x="0" y="38397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a:off x="1553766" y="3759398"/>
            <a:ext cx="285751" cy="223243"/>
          </a:xfrm>
          <a:custGeom>
            <a:avLst/>
            <a:gdLst/>
            <a:ahLst/>
            <a:cxnLst/>
            <a:rect l="0" t="0" r="0" b="0"/>
            <a:pathLst>
              <a:path w="285751" h="223243">
                <a:moveTo>
                  <a:pt x="0" y="0"/>
                </a:moveTo>
                <a:lnTo>
                  <a:pt x="0" y="0"/>
                </a:lnTo>
                <a:lnTo>
                  <a:pt x="0" y="0"/>
                </a:lnTo>
                <a:lnTo>
                  <a:pt x="0" y="8930"/>
                </a:lnTo>
                <a:lnTo>
                  <a:pt x="8929" y="17859"/>
                </a:lnTo>
                <a:lnTo>
                  <a:pt x="17859" y="26789"/>
                </a:lnTo>
                <a:lnTo>
                  <a:pt x="35718" y="35719"/>
                </a:lnTo>
                <a:lnTo>
                  <a:pt x="62507" y="53578"/>
                </a:lnTo>
                <a:lnTo>
                  <a:pt x="80367" y="71438"/>
                </a:lnTo>
                <a:lnTo>
                  <a:pt x="107156" y="89297"/>
                </a:lnTo>
                <a:lnTo>
                  <a:pt x="133945" y="107156"/>
                </a:lnTo>
                <a:lnTo>
                  <a:pt x="160734" y="133945"/>
                </a:lnTo>
                <a:lnTo>
                  <a:pt x="187523" y="151805"/>
                </a:lnTo>
                <a:lnTo>
                  <a:pt x="214312" y="169664"/>
                </a:lnTo>
                <a:lnTo>
                  <a:pt x="232172" y="187523"/>
                </a:lnTo>
                <a:lnTo>
                  <a:pt x="250031" y="196453"/>
                </a:lnTo>
                <a:lnTo>
                  <a:pt x="267890" y="214313"/>
                </a:lnTo>
                <a:lnTo>
                  <a:pt x="276820" y="214313"/>
                </a:lnTo>
                <a:lnTo>
                  <a:pt x="285750" y="223242"/>
                </a:lnTo>
                <a:lnTo>
                  <a:pt x="285750" y="223242"/>
                </a:lnTo>
                <a:lnTo>
                  <a:pt x="285750" y="22324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607344" y="3679031"/>
            <a:ext cx="223243" cy="428626"/>
          </a:xfrm>
          <a:custGeom>
            <a:avLst/>
            <a:gdLst/>
            <a:ahLst/>
            <a:cxnLst/>
            <a:rect l="0" t="0" r="0" b="0"/>
            <a:pathLst>
              <a:path w="223243" h="428626">
                <a:moveTo>
                  <a:pt x="223242" y="0"/>
                </a:moveTo>
                <a:lnTo>
                  <a:pt x="223242" y="8930"/>
                </a:lnTo>
                <a:lnTo>
                  <a:pt x="214312" y="8930"/>
                </a:lnTo>
                <a:lnTo>
                  <a:pt x="214312" y="26789"/>
                </a:lnTo>
                <a:lnTo>
                  <a:pt x="196453" y="44648"/>
                </a:lnTo>
                <a:lnTo>
                  <a:pt x="187523" y="71437"/>
                </a:lnTo>
                <a:lnTo>
                  <a:pt x="169664" y="98226"/>
                </a:lnTo>
                <a:lnTo>
                  <a:pt x="151804" y="125015"/>
                </a:lnTo>
                <a:lnTo>
                  <a:pt x="133945" y="160734"/>
                </a:lnTo>
                <a:lnTo>
                  <a:pt x="116086" y="196453"/>
                </a:lnTo>
                <a:lnTo>
                  <a:pt x="98226" y="232172"/>
                </a:lnTo>
                <a:lnTo>
                  <a:pt x="71437" y="276820"/>
                </a:lnTo>
                <a:lnTo>
                  <a:pt x="53578" y="312539"/>
                </a:lnTo>
                <a:lnTo>
                  <a:pt x="35719" y="348258"/>
                </a:lnTo>
                <a:lnTo>
                  <a:pt x="17859" y="383976"/>
                </a:lnTo>
                <a:lnTo>
                  <a:pt x="0" y="428625"/>
                </a:lnTo>
                <a:lnTo>
                  <a:pt x="0" y="428625"/>
                </a:lnTo>
                <a:lnTo>
                  <a:pt x="0" y="42862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509117" y="4250531"/>
            <a:ext cx="330400" cy="169665"/>
          </a:xfrm>
          <a:custGeom>
            <a:avLst/>
            <a:gdLst/>
            <a:ahLst/>
            <a:cxnLst/>
            <a:rect l="0" t="0" r="0" b="0"/>
            <a:pathLst>
              <a:path w="330400" h="169665">
                <a:moveTo>
                  <a:pt x="0" y="0"/>
                </a:moveTo>
                <a:lnTo>
                  <a:pt x="0" y="8930"/>
                </a:lnTo>
                <a:lnTo>
                  <a:pt x="0" y="8930"/>
                </a:lnTo>
                <a:lnTo>
                  <a:pt x="8930" y="17859"/>
                </a:lnTo>
                <a:lnTo>
                  <a:pt x="17860" y="26789"/>
                </a:lnTo>
                <a:lnTo>
                  <a:pt x="35719" y="35719"/>
                </a:lnTo>
                <a:lnTo>
                  <a:pt x="53578" y="44648"/>
                </a:lnTo>
                <a:lnTo>
                  <a:pt x="71438" y="53578"/>
                </a:lnTo>
                <a:lnTo>
                  <a:pt x="98227" y="62508"/>
                </a:lnTo>
                <a:lnTo>
                  <a:pt x="133946" y="71437"/>
                </a:lnTo>
                <a:lnTo>
                  <a:pt x="160735" y="80367"/>
                </a:lnTo>
                <a:lnTo>
                  <a:pt x="196453" y="98226"/>
                </a:lnTo>
                <a:lnTo>
                  <a:pt x="223242" y="116086"/>
                </a:lnTo>
                <a:lnTo>
                  <a:pt x="250031" y="125015"/>
                </a:lnTo>
                <a:lnTo>
                  <a:pt x="276821" y="142875"/>
                </a:lnTo>
                <a:lnTo>
                  <a:pt x="294680" y="151805"/>
                </a:lnTo>
                <a:lnTo>
                  <a:pt x="312539" y="160734"/>
                </a:lnTo>
                <a:lnTo>
                  <a:pt x="321469" y="169664"/>
                </a:lnTo>
                <a:lnTo>
                  <a:pt x="330399" y="169664"/>
                </a:lnTo>
                <a:lnTo>
                  <a:pt x="330399" y="16966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1589484" y="4179093"/>
            <a:ext cx="258962" cy="419697"/>
          </a:xfrm>
          <a:custGeom>
            <a:avLst/>
            <a:gdLst/>
            <a:ahLst/>
            <a:cxnLst/>
            <a:rect l="0" t="0" r="0" b="0"/>
            <a:pathLst>
              <a:path w="258962" h="419697">
                <a:moveTo>
                  <a:pt x="258961" y="0"/>
                </a:moveTo>
                <a:lnTo>
                  <a:pt x="250032" y="0"/>
                </a:lnTo>
                <a:lnTo>
                  <a:pt x="250032" y="8930"/>
                </a:lnTo>
                <a:lnTo>
                  <a:pt x="241102" y="17860"/>
                </a:lnTo>
                <a:lnTo>
                  <a:pt x="232172" y="26789"/>
                </a:lnTo>
                <a:lnTo>
                  <a:pt x="214313" y="53578"/>
                </a:lnTo>
                <a:lnTo>
                  <a:pt x="196454" y="80368"/>
                </a:lnTo>
                <a:lnTo>
                  <a:pt x="178594" y="107157"/>
                </a:lnTo>
                <a:lnTo>
                  <a:pt x="160735" y="142875"/>
                </a:lnTo>
                <a:lnTo>
                  <a:pt x="133946" y="178594"/>
                </a:lnTo>
                <a:lnTo>
                  <a:pt x="116086" y="214313"/>
                </a:lnTo>
                <a:lnTo>
                  <a:pt x="89297" y="258961"/>
                </a:lnTo>
                <a:lnTo>
                  <a:pt x="62508" y="303610"/>
                </a:lnTo>
                <a:lnTo>
                  <a:pt x="44649" y="339328"/>
                </a:lnTo>
                <a:lnTo>
                  <a:pt x="26789" y="375047"/>
                </a:lnTo>
                <a:lnTo>
                  <a:pt x="8930" y="401836"/>
                </a:lnTo>
                <a:lnTo>
                  <a:pt x="0" y="419696"/>
                </a:lnTo>
                <a:lnTo>
                  <a:pt x="0" y="41969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1553766" y="4688086"/>
            <a:ext cx="285751" cy="223243"/>
          </a:xfrm>
          <a:custGeom>
            <a:avLst/>
            <a:gdLst/>
            <a:ahLst/>
            <a:cxnLst/>
            <a:rect l="0" t="0" r="0" b="0"/>
            <a:pathLst>
              <a:path w="285751" h="223243">
                <a:moveTo>
                  <a:pt x="0" y="0"/>
                </a:moveTo>
                <a:lnTo>
                  <a:pt x="0" y="0"/>
                </a:lnTo>
                <a:lnTo>
                  <a:pt x="0" y="0"/>
                </a:lnTo>
                <a:lnTo>
                  <a:pt x="8929" y="8929"/>
                </a:lnTo>
                <a:lnTo>
                  <a:pt x="17859" y="17859"/>
                </a:lnTo>
                <a:lnTo>
                  <a:pt x="35718" y="35718"/>
                </a:lnTo>
                <a:lnTo>
                  <a:pt x="53578" y="44648"/>
                </a:lnTo>
                <a:lnTo>
                  <a:pt x="80367" y="62507"/>
                </a:lnTo>
                <a:lnTo>
                  <a:pt x="107156" y="80367"/>
                </a:lnTo>
                <a:lnTo>
                  <a:pt x="133945" y="98226"/>
                </a:lnTo>
                <a:lnTo>
                  <a:pt x="160734" y="125015"/>
                </a:lnTo>
                <a:lnTo>
                  <a:pt x="187523" y="142875"/>
                </a:lnTo>
                <a:lnTo>
                  <a:pt x="214312" y="160734"/>
                </a:lnTo>
                <a:lnTo>
                  <a:pt x="232172" y="178593"/>
                </a:lnTo>
                <a:lnTo>
                  <a:pt x="250031" y="187523"/>
                </a:lnTo>
                <a:lnTo>
                  <a:pt x="267890" y="205383"/>
                </a:lnTo>
                <a:lnTo>
                  <a:pt x="276820" y="214312"/>
                </a:lnTo>
                <a:lnTo>
                  <a:pt x="285750" y="223242"/>
                </a:lnTo>
                <a:lnTo>
                  <a:pt x="285750" y="22324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1616273" y="4607718"/>
            <a:ext cx="267892" cy="383978"/>
          </a:xfrm>
          <a:custGeom>
            <a:avLst/>
            <a:gdLst/>
            <a:ahLst/>
            <a:cxnLst/>
            <a:rect l="0" t="0" r="0" b="0"/>
            <a:pathLst>
              <a:path w="267892" h="383978">
                <a:moveTo>
                  <a:pt x="267891" y="0"/>
                </a:moveTo>
                <a:lnTo>
                  <a:pt x="267891" y="0"/>
                </a:lnTo>
                <a:lnTo>
                  <a:pt x="267891" y="8930"/>
                </a:lnTo>
                <a:lnTo>
                  <a:pt x="258961" y="17860"/>
                </a:lnTo>
                <a:lnTo>
                  <a:pt x="250032" y="26789"/>
                </a:lnTo>
                <a:lnTo>
                  <a:pt x="232172" y="44649"/>
                </a:lnTo>
                <a:lnTo>
                  <a:pt x="214313" y="62508"/>
                </a:lnTo>
                <a:lnTo>
                  <a:pt x="196454" y="89297"/>
                </a:lnTo>
                <a:lnTo>
                  <a:pt x="169665" y="125016"/>
                </a:lnTo>
                <a:lnTo>
                  <a:pt x="151805" y="151805"/>
                </a:lnTo>
                <a:lnTo>
                  <a:pt x="125016" y="187524"/>
                </a:lnTo>
                <a:lnTo>
                  <a:pt x="98227" y="232172"/>
                </a:lnTo>
                <a:lnTo>
                  <a:pt x="71438" y="267891"/>
                </a:lnTo>
                <a:lnTo>
                  <a:pt x="44649" y="303610"/>
                </a:lnTo>
                <a:lnTo>
                  <a:pt x="26790" y="339329"/>
                </a:lnTo>
                <a:lnTo>
                  <a:pt x="8930" y="366118"/>
                </a:lnTo>
                <a:lnTo>
                  <a:pt x="0" y="383977"/>
                </a:lnTo>
                <a:lnTo>
                  <a:pt x="0" y="38397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a:off x="1553766" y="5179219"/>
            <a:ext cx="267891" cy="169665"/>
          </a:xfrm>
          <a:custGeom>
            <a:avLst/>
            <a:gdLst/>
            <a:ahLst/>
            <a:cxnLst/>
            <a:rect l="0" t="0" r="0" b="0"/>
            <a:pathLst>
              <a:path w="267891" h="169665">
                <a:moveTo>
                  <a:pt x="0" y="0"/>
                </a:moveTo>
                <a:lnTo>
                  <a:pt x="0" y="0"/>
                </a:lnTo>
                <a:lnTo>
                  <a:pt x="8929" y="8929"/>
                </a:lnTo>
                <a:lnTo>
                  <a:pt x="17859" y="17859"/>
                </a:lnTo>
                <a:lnTo>
                  <a:pt x="26789" y="26789"/>
                </a:lnTo>
                <a:lnTo>
                  <a:pt x="44648" y="35719"/>
                </a:lnTo>
                <a:lnTo>
                  <a:pt x="71437" y="44648"/>
                </a:lnTo>
                <a:lnTo>
                  <a:pt x="89297" y="62508"/>
                </a:lnTo>
                <a:lnTo>
                  <a:pt x="116086" y="71437"/>
                </a:lnTo>
                <a:lnTo>
                  <a:pt x="142875" y="89297"/>
                </a:lnTo>
                <a:lnTo>
                  <a:pt x="160734" y="98226"/>
                </a:lnTo>
                <a:lnTo>
                  <a:pt x="187523" y="116086"/>
                </a:lnTo>
                <a:lnTo>
                  <a:pt x="205382" y="133945"/>
                </a:lnTo>
                <a:lnTo>
                  <a:pt x="223242" y="142875"/>
                </a:lnTo>
                <a:lnTo>
                  <a:pt x="241101" y="151804"/>
                </a:lnTo>
                <a:lnTo>
                  <a:pt x="258961" y="160734"/>
                </a:lnTo>
                <a:lnTo>
                  <a:pt x="267890" y="169664"/>
                </a:lnTo>
                <a:lnTo>
                  <a:pt x="267890" y="169664"/>
                </a:lnTo>
                <a:lnTo>
                  <a:pt x="267890" y="16966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625203" y="5072063"/>
            <a:ext cx="232173" cy="428626"/>
          </a:xfrm>
          <a:custGeom>
            <a:avLst/>
            <a:gdLst/>
            <a:ahLst/>
            <a:cxnLst/>
            <a:rect l="0" t="0" r="0" b="0"/>
            <a:pathLst>
              <a:path w="232173" h="428626">
                <a:moveTo>
                  <a:pt x="232172" y="0"/>
                </a:moveTo>
                <a:lnTo>
                  <a:pt x="223242" y="8929"/>
                </a:lnTo>
                <a:lnTo>
                  <a:pt x="223242" y="8929"/>
                </a:lnTo>
                <a:lnTo>
                  <a:pt x="214313" y="17859"/>
                </a:lnTo>
                <a:lnTo>
                  <a:pt x="205383" y="35718"/>
                </a:lnTo>
                <a:lnTo>
                  <a:pt x="196453" y="53578"/>
                </a:lnTo>
                <a:lnTo>
                  <a:pt x="178594" y="80367"/>
                </a:lnTo>
                <a:lnTo>
                  <a:pt x="160735" y="107156"/>
                </a:lnTo>
                <a:lnTo>
                  <a:pt x="133945" y="142875"/>
                </a:lnTo>
                <a:lnTo>
                  <a:pt x="116086" y="178593"/>
                </a:lnTo>
                <a:lnTo>
                  <a:pt x="89297" y="223242"/>
                </a:lnTo>
                <a:lnTo>
                  <a:pt x="71438" y="258960"/>
                </a:lnTo>
                <a:lnTo>
                  <a:pt x="53578" y="303609"/>
                </a:lnTo>
                <a:lnTo>
                  <a:pt x="35719" y="348257"/>
                </a:lnTo>
                <a:lnTo>
                  <a:pt x="17860" y="383976"/>
                </a:lnTo>
                <a:lnTo>
                  <a:pt x="8930" y="410765"/>
                </a:lnTo>
                <a:lnTo>
                  <a:pt x="0" y="428625"/>
                </a:lnTo>
                <a:lnTo>
                  <a:pt x="0" y="42862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1535906" y="5616773"/>
            <a:ext cx="294681" cy="214313"/>
          </a:xfrm>
          <a:custGeom>
            <a:avLst/>
            <a:gdLst/>
            <a:ahLst/>
            <a:cxnLst/>
            <a:rect l="0" t="0" r="0" b="0"/>
            <a:pathLst>
              <a:path w="294681" h="214313">
                <a:moveTo>
                  <a:pt x="0" y="0"/>
                </a:moveTo>
                <a:lnTo>
                  <a:pt x="0" y="8929"/>
                </a:lnTo>
                <a:lnTo>
                  <a:pt x="8930" y="8929"/>
                </a:lnTo>
                <a:lnTo>
                  <a:pt x="17860" y="26789"/>
                </a:lnTo>
                <a:lnTo>
                  <a:pt x="35719" y="35718"/>
                </a:lnTo>
                <a:lnTo>
                  <a:pt x="53578" y="53578"/>
                </a:lnTo>
                <a:lnTo>
                  <a:pt x="80367" y="62507"/>
                </a:lnTo>
                <a:lnTo>
                  <a:pt x="107157" y="80367"/>
                </a:lnTo>
                <a:lnTo>
                  <a:pt x="133946" y="98226"/>
                </a:lnTo>
                <a:lnTo>
                  <a:pt x="160735" y="116086"/>
                </a:lnTo>
                <a:lnTo>
                  <a:pt x="178594" y="133945"/>
                </a:lnTo>
                <a:lnTo>
                  <a:pt x="205383" y="151804"/>
                </a:lnTo>
                <a:lnTo>
                  <a:pt x="232172" y="169664"/>
                </a:lnTo>
                <a:lnTo>
                  <a:pt x="250032" y="187523"/>
                </a:lnTo>
                <a:lnTo>
                  <a:pt x="258961" y="196453"/>
                </a:lnTo>
                <a:lnTo>
                  <a:pt x="276821" y="205382"/>
                </a:lnTo>
                <a:lnTo>
                  <a:pt x="285750" y="214312"/>
                </a:lnTo>
                <a:lnTo>
                  <a:pt x="294680" y="214312"/>
                </a:lnTo>
                <a:lnTo>
                  <a:pt x="294680"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634133" y="5563195"/>
            <a:ext cx="196454" cy="428626"/>
          </a:xfrm>
          <a:custGeom>
            <a:avLst/>
            <a:gdLst/>
            <a:ahLst/>
            <a:cxnLst/>
            <a:rect l="0" t="0" r="0" b="0"/>
            <a:pathLst>
              <a:path w="196454" h="428626">
                <a:moveTo>
                  <a:pt x="196453" y="0"/>
                </a:moveTo>
                <a:lnTo>
                  <a:pt x="187523" y="0"/>
                </a:lnTo>
                <a:lnTo>
                  <a:pt x="187523" y="8930"/>
                </a:lnTo>
                <a:lnTo>
                  <a:pt x="178594" y="17859"/>
                </a:lnTo>
                <a:lnTo>
                  <a:pt x="169664" y="35718"/>
                </a:lnTo>
                <a:lnTo>
                  <a:pt x="160734" y="62507"/>
                </a:lnTo>
                <a:lnTo>
                  <a:pt x="142875" y="89296"/>
                </a:lnTo>
                <a:lnTo>
                  <a:pt x="116086" y="125015"/>
                </a:lnTo>
                <a:lnTo>
                  <a:pt x="98226" y="160734"/>
                </a:lnTo>
                <a:lnTo>
                  <a:pt x="80367" y="205382"/>
                </a:lnTo>
                <a:lnTo>
                  <a:pt x="62508" y="250031"/>
                </a:lnTo>
                <a:lnTo>
                  <a:pt x="44648" y="285750"/>
                </a:lnTo>
                <a:lnTo>
                  <a:pt x="35719" y="330398"/>
                </a:lnTo>
                <a:lnTo>
                  <a:pt x="17859" y="375046"/>
                </a:lnTo>
                <a:lnTo>
                  <a:pt x="8930" y="410765"/>
                </a:lnTo>
                <a:lnTo>
                  <a:pt x="0" y="428625"/>
                </a:lnTo>
                <a:lnTo>
                  <a:pt x="0" y="42862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a:off x="1580555" y="6098976"/>
            <a:ext cx="276821" cy="214313"/>
          </a:xfrm>
          <a:custGeom>
            <a:avLst/>
            <a:gdLst/>
            <a:ahLst/>
            <a:cxnLst/>
            <a:rect l="0" t="0" r="0" b="0"/>
            <a:pathLst>
              <a:path w="276821" h="214313">
                <a:moveTo>
                  <a:pt x="0" y="0"/>
                </a:moveTo>
                <a:lnTo>
                  <a:pt x="0" y="0"/>
                </a:lnTo>
                <a:lnTo>
                  <a:pt x="0" y="8929"/>
                </a:lnTo>
                <a:lnTo>
                  <a:pt x="8929" y="17859"/>
                </a:lnTo>
                <a:lnTo>
                  <a:pt x="26789" y="26789"/>
                </a:lnTo>
                <a:lnTo>
                  <a:pt x="44648" y="44648"/>
                </a:lnTo>
                <a:lnTo>
                  <a:pt x="62508" y="53578"/>
                </a:lnTo>
                <a:lnTo>
                  <a:pt x="89297" y="71437"/>
                </a:lnTo>
                <a:lnTo>
                  <a:pt x="107156" y="89297"/>
                </a:lnTo>
                <a:lnTo>
                  <a:pt x="133945" y="98226"/>
                </a:lnTo>
                <a:lnTo>
                  <a:pt x="151804" y="116086"/>
                </a:lnTo>
                <a:lnTo>
                  <a:pt x="178593" y="133945"/>
                </a:lnTo>
                <a:lnTo>
                  <a:pt x="196453" y="142875"/>
                </a:lnTo>
                <a:lnTo>
                  <a:pt x="223242" y="160734"/>
                </a:lnTo>
                <a:lnTo>
                  <a:pt x="241101" y="178594"/>
                </a:lnTo>
                <a:lnTo>
                  <a:pt x="250031" y="187523"/>
                </a:lnTo>
                <a:lnTo>
                  <a:pt x="267890" y="196453"/>
                </a:lnTo>
                <a:lnTo>
                  <a:pt x="276820" y="205383"/>
                </a:lnTo>
                <a:lnTo>
                  <a:pt x="276820" y="214312"/>
                </a:lnTo>
                <a:lnTo>
                  <a:pt x="276820"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4" name="Freeform 1023"/>
          <p:cNvSpPr/>
          <p:nvPr/>
        </p:nvSpPr>
        <p:spPr>
          <a:xfrm>
            <a:off x="1598414" y="6018609"/>
            <a:ext cx="205384" cy="392907"/>
          </a:xfrm>
          <a:custGeom>
            <a:avLst/>
            <a:gdLst/>
            <a:ahLst/>
            <a:cxnLst/>
            <a:rect l="0" t="0" r="0" b="0"/>
            <a:pathLst>
              <a:path w="205384" h="392907">
                <a:moveTo>
                  <a:pt x="205383" y="0"/>
                </a:moveTo>
                <a:lnTo>
                  <a:pt x="205383" y="0"/>
                </a:lnTo>
                <a:lnTo>
                  <a:pt x="205383" y="8929"/>
                </a:lnTo>
                <a:lnTo>
                  <a:pt x="196453" y="17859"/>
                </a:lnTo>
                <a:lnTo>
                  <a:pt x="187524" y="35718"/>
                </a:lnTo>
                <a:lnTo>
                  <a:pt x="169664" y="62507"/>
                </a:lnTo>
                <a:lnTo>
                  <a:pt x="151805" y="89296"/>
                </a:lnTo>
                <a:lnTo>
                  <a:pt x="133945" y="125015"/>
                </a:lnTo>
                <a:lnTo>
                  <a:pt x="116086" y="160734"/>
                </a:lnTo>
                <a:lnTo>
                  <a:pt x="89297" y="196453"/>
                </a:lnTo>
                <a:lnTo>
                  <a:pt x="71438" y="241101"/>
                </a:lnTo>
                <a:lnTo>
                  <a:pt x="53578" y="276820"/>
                </a:lnTo>
                <a:lnTo>
                  <a:pt x="35719" y="303609"/>
                </a:lnTo>
                <a:lnTo>
                  <a:pt x="26789" y="339328"/>
                </a:lnTo>
                <a:lnTo>
                  <a:pt x="17859" y="366117"/>
                </a:lnTo>
                <a:lnTo>
                  <a:pt x="8930" y="383976"/>
                </a:lnTo>
                <a:lnTo>
                  <a:pt x="0" y="392906"/>
                </a:lnTo>
                <a:lnTo>
                  <a:pt x="0" y="39290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5" name="Freeform 1024"/>
          <p:cNvSpPr/>
          <p:nvPr/>
        </p:nvSpPr>
        <p:spPr>
          <a:xfrm>
            <a:off x="3232547" y="2339578"/>
            <a:ext cx="241102" cy="267892"/>
          </a:xfrm>
          <a:custGeom>
            <a:avLst/>
            <a:gdLst/>
            <a:ahLst/>
            <a:cxnLst/>
            <a:rect l="0" t="0" r="0" b="0"/>
            <a:pathLst>
              <a:path w="241102" h="267892">
                <a:moveTo>
                  <a:pt x="0" y="0"/>
                </a:moveTo>
                <a:lnTo>
                  <a:pt x="0" y="0"/>
                </a:lnTo>
                <a:lnTo>
                  <a:pt x="8930" y="0"/>
                </a:lnTo>
                <a:lnTo>
                  <a:pt x="8930" y="8930"/>
                </a:lnTo>
                <a:lnTo>
                  <a:pt x="17859" y="17859"/>
                </a:lnTo>
                <a:lnTo>
                  <a:pt x="26789" y="35719"/>
                </a:lnTo>
                <a:lnTo>
                  <a:pt x="44648" y="53578"/>
                </a:lnTo>
                <a:lnTo>
                  <a:pt x="62508" y="71437"/>
                </a:lnTo>
                <a:lnTo>
                  <a:pt x="80367" y="98226"/>
                </a:lnTo>
                <a:lnTo>
                  <a:pt x="98226" y="116086"/>
                </a:lnTo>
                <a:lnTo>
                  <a:pt x="116086" y="133945"/>
                </a:lnTo>
                <a:lnTo>
                  <a:pt x="142875" y="160735"/>
                </a:lnTo>
                <a:lnTo>
                  <a:pt x="160734" y="178594"/>
                </a:lnTo>
                <a:lnTo>
                  <a:pt x="178594" y="196453"/>
                </a:lnTo>
                <a:lnTo>
                  <a:pt x="187523" y="214313"/>
                </a:lnTo>
                <a:lnTo>
                  <a:pt x="205383" y="232172"/>
                </a:lnTo>
                <a:lnTo>
                  <a:pt x="214312" y="241102"/>
                </a:lnTo>
                <a:lnTo>
                  <a:pt x="223242" y="250031"/>
                </a:lnTo>
                <a:lnTo>
                  <a:pt x="232172" y="258961"/>
                </a:lnTo>
                <a:lnTo>
                  <a:pt x="232172" y="258961"/>
                </a:lnTo>
                <a:lnTo>
                  <a:pt x="241101" y="267891"/>
                </a:lnTo>
                <a:lnTo>
                  <a:pt x="241101" y="26789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7" name="Freeform 1026"/>
          <p:cNvSpPr/>
          <p:nvPr/>
        </p:nvSpPr>
        <p:spPr>
          <a:xfrm>
            <a:off x="3161109" y="2303859"/>
            <a:ext cx="366119" cy="321470"/>
          </a:xfrm>
          <a:custGeom>
            <a:avLst/>
            <a:gdLst/>
            <a:ahLst/>
            <a:cxnLst/>
            <a:rect l="0" t="0" r="0" b="0"/>
            <a:pathLst>
              <a:path w="366119" h="321470">
                <a:moveTo>
                  <a:pt x="366118" y="0"/>
                </a:moveTo>
                <a:lnTo>
                  <a:pt x="366118" y="0"/>
                </a:lnTo>
                <a:lnTo>
                  <a:pt x="357188" y="0"/>
                </a:lnTo>
                <a:lnTo>
                  <a:pt x="348258" y="8930"/>
                </a:lnTo>
                <a:lnTo>
                  <a:pt x="330399" y="17860"/>
                </a:lnTo>
                <a:lnTo>
                  <a:pt x="312539" y="35719"/>
                </a:lnTo>
                <a:lnTo>
                  <a:pt x="285750" y="53578"/>
                </a:lnTo>
                <a:lnTo>
                  <a:pt x="258961" y="80367"/>
                </a:lnTo>
                <a:lnTo>
                  <a:pt x="232172" y="98227"/>
                </a:lnTo>
                <a:lnTo>
                  <a:pt x="196454" y="133945"/>
                </a:lnTo>
                <a:lnTo>
                  <a:pt x="169664" y="160735"/>
                </a:lnTo>
                <a:lnTo>
                  <a:pt x="142875" y="187524"/>
                </a:lnTo>
                <a:lnTo>
                  <a:pt x="107157" y="214313"/>
                </a:lnTo>
                <a:lnTo>
                  <a:pt x="80368" y="241102"/>
                </a:lnTo>
                <a:lnTo>
                  <a:pt x="53579" y="267891"/>
                </a:lnTo>
                <a:lnTo>
                  <a:pt x="26789" y="294680"/>
                </a:lnTo>
                <a:lnTo>
                  <a:pt x="0" y="321469"/>
                </a:lnTo>
                <a:lnTo>
                  <a:pt x="0" y="321469"/>
                </a:lnTo>
                <a:lnTo>
                  <a:pt x="0" y="32146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8" name="Freeform 1027"/>
          <p:cNvSpPr/>
          <p:nvPr/>
        </p:nvSpPr>
        <p:spPr>
          <a:xfrm>
            <a:off x="3196828" y="2786063"/>
            <a:ext cx="250032" cy="276820"/>
          </a:xfrm>
          <a:custGeom>
            <a:avLst/>
            <a:gdLst/>
            <a:ahLst/>
            <a:cxnLst/>
            <a:rect l="0" t="0" r="0" b="0"/>
            <a:pathLst>
              <a:path w="250032" h="276820">
                <a:moveTo>
                  <a:pt x="0" y="0"/>
                </a:moveTo>
                <a:lnTo>
                  <a:pt x="0" y="0"/>
                </a:lnTo>
                <a:lnTo>
                  <a:pt x="0" y="8929"/>
                </a:lnTo>
                <a:lnTo>
                  <a:pt x="8930" y="17858"/>
                </a:lnTo>
                <a:lnTo>
                  <a:pt x="17860" y="26788"/>
                </a:lnTo>
                <a:lnTo>
                  <a:pt x="26789" y="35718"/>
                </a:lnTo>
                <a:lnTo>
                  <a:pt x="44649" y="53577"/>
                </a:lnTo>
                <a:lnTo>
                  <a:pt x="62508" y="71437"/>
                </a:lnTo>
                <a:lnTo>
                  <a:pt x="89297" y="89296"/>
                </a:lnTo>
                <a:lnTo>
                  <a:pt x="116086" y="116085"/>
                </a:lnTo>
                <a:lnTo>
                  <a:pt x="133945" y="133944"/>
                </a:lnTo>
                <a:lnTo>
                  <a:pt x="160735" y="160733"/>
                </a:lnTo>
                <a:lnTo>
                  <a:pt x="178594" y="187523"/>
                </a:lnTo>
                <a:lnTo>
                  <a:pt x="196453" y="205382"/>
                </a:lnTo>
                <a:lnTo>
                  <a:pt x="214313" y="232171"/>
                </a:lnTo>
                <a:lnTo>
                  <a:pt x="223242" y="241101"/>
                </a:lnTo>
                <a:lnTo>
                  <a:pt x="232172" y="258960"/>
                </a:lnTo>
                <a:lnTo>
                  <a:pt x="241102" y="267890"/>
                </a:lnTo>
                <a:lnTo>
                  <a:pt x="250031" y="276819"/>
                </a:lnTo>
                <a:lnTo>
                  <a:pt x="250031" y="276819"/>
                </a:lnTo>
                <a:lnTo>
                  <a:pt x="250031" y="27681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9" name="Freeform 1028"/>
          <p:cNvSpPr/>
          <p:nvPr/>
        </p:nvSpPr>
        <p:spPr>
          <a:xfrm>
            <a:off x="3196828" y="2768203"/>
            <a:ext cx="330400" cy="375048"/>
          </a:xfrm>
          <a:custGeom>
            <a:avLst/>
            <a:gdLst/>
            <a:ahLst/>
            <a:cxnLst/>
            <a:rect l="0" t="0" r="0" b="0"/>
            <a:pathLst>
              <a:path w="330400" h="375048">
                <a:moveTo>
                  <a:pt x="330399" y="0"/>
                </a:moveTo>
                <a:lnTo>
                  <a:pt x="321469" y="8930"/>
                </a:lnTo>
                <a:lnTo>
                  <a:pt x="321469" y="8930"/>
                </a:lnTo>
                <a:lnTo>
                  <a:pt x="303610" y="17860"/>
                </a:lnTo>
                <a:lnTo>
                  <a:pt x="294680" y="35718"/>
                </a:lnTo>
                <a:lnTo>
                  <a:pt x="276820" y="53578"/>
                </a:lnTo>
                <a:lnTo>
                  <a:pt x="250031" y="80367"/>
                </a:lnTo>
                <a:lnTo>
                  <a:pt x="232172" y="107156"/>
                </a:lnTo>
                <a:lnTo>
                  <a:pt x="205383" y="133945"/>
                </a:lnTo>
                <a:lnTo>
                  <a:pt x="178594" y="169664"/>
                </a:lnTo>
                <a:lnTo>
                  <a:pt x="142875" y="205383"/>
                </a:lnTo>
                <a:lnTo>
                  <a:pt x="116086" y="232172"/>
                </a:lnTo>
                <a:lnTo>
                  <a:pt x="89297" y="267890"/>
                </a:lnTo>
                <a:lnTo>
                  <a:pt x="62508" y="303609"/>
                </a:lnTo>
                <a:lnTo>
                  <a:pt x="35719" y="339328"/>
                </a:lnTo>
                <a:lnTo>
                  <a:pt x="8930" y="357187"/>
                </a:lnTo>
                <a:lnTo>
                  <a:pt x="0" y="375047"/>
                </a:lnTo>
                <a:lnTo>
                  <a:pt x="0" y="37504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0" name="Freeform 1029"/>
          <p:cNvSpPr/>
          <p:nvPr/>
        </p:nvSpPr>
        <p:spPr>
          <a:xfrm>
            <a:off x="3178969" y="3303984"/>
            <a:ext cx="285751" cy="214313"/>
          </a:xfrm>
          <a:custGeom>
            <a:avLst/>
            <a:gdLst/>
            <a:ahLst/>
            <a:cxnLst/>
            <a:rect l="0" t="0" r="0" b="0"/>
            <a:pathLst>
              <a:path w="285751" h="214313">
                <a:moveTo>
                  <a:pt x="8929" y="0"/>
                </a:moveTo>
                <a:lnTo>
                  <a:pt x="0" y="8930"/>
                </a:lnTo>
                <a:lnTo>
                  <a:pt x="0" y="8930"/>
                </a:lnTo>
                <a:lnTo>
                  <a:pt x="8929" y="17859"/>
                </a:lnTo>
                <a:lnTo>
                  <a:pt x="8929" y="26789"/>
                </a:lnTo>
                <a:lnTo>
                  <a:pt x="26789" y="44648"/>
                </a:lnTo>
                <a:lnTo>
                  <a:pt x="35719" y="53578"/>
                </a:lnTo>
                <a:lnTo>
                  <a:pt x="62508" y="71437"/>
                </a:lnTo>
                <a:lnTo>
                  <a:pt x="80367" y="89297"/>
                </a:lnTo>
                <a:lnTo>
                  <a:pt x="107156" y="107156"/>
                </a:lnTo>
                <a:lnTo>
                  <a:pt x="142875" y="125016"/>
                </a:lnTo>
                <a:lnTo>
                  <a:pt x="169664" y="142875"/>
                </a:lnTo>
                <a:lnTo>
                  <a:pt x="196453" y="151805"/>
                </a:lnTo>
                <a:lnTo>
                  <a:pt x="214312" y="169664"/>
                </a:lnTo>
                <a:lnTo>
                  <a:pt x="232172" y="178594"/>
                </a:lnTo>
                <a:lnTo>
                  <a:pt x="250031" y="196453"/>
                </a:lnTo>
                <a:lnTo>
                  <a:pt x="258961" y="205383"/>
                </a:lnTo>
                <a:lnTo>
                  <a:pt x="276820" y="214312"/>
                </a:lnTo>
                <a:lnTo>
                  <a:pt x="276820" y="214312"/>
                </a:lnTo>
                <a:lnTo>
                  <a:pt x="285750" y="214312"/>
                </a:lnTo>
                <a:lnTo>
                  <a:pt x="285750"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1" name="Freeform 1030"/>
          <p:cNvSpPr/>
          <p:nvPr/>
        </p:nvSpPr>
        <p:spPr>
          <a:xfrm>
            <a:off x="3223617" y="3241476"/>
            <a:ext cx="250032" cy="339329"/>
          </a:xfrm>
          <a:custGeom>
            <a:avLst/>
            <a:gdLst/>
            <a:ahLst/>
            <a:cxnLst/>
            <a:rect l="0" t="0" r="0" b="0"/>
            <a:pathLst>
              <a:path w="250032" h="339329">
                <a:moveTo>
                  <a:pt x="250031" y="0"/>
                </a:moveTo>
                <a:lnTo>
                  <a:pt x="250031" y="0"/>
                </a:lnTo>
                <a:lnTo>
                  <a:pt x="250031" y="8930"/>
                </a:lnTo>
                <a:lnTo>
                  <a:pt x="241102" y="17860"/>
                </a:lnTo>
                <a:lnTo>
                  <a:pt x="232172" y="35719"/>
                </a:lnTo>
                <a:lnTo>
                  <a:pt x="223242" y="53578"/>
                </a:lnTo>
                <a:lnTo>
                  <a:pt x="205383" y="71438"/>
                </a:lnTo>
                <a:lnTo>
                  <a:pt x="187524" y="89297"/>
                </a:lnTo>
                <a:lnTo>
                  <a:pt x="169664" y="116086"/>
                </a:lnTo>
                <a:lnTo>
                  <a:pt x="142875" y="142875"/>
                </a:lnTo>
                <a:lnTo>
                  <a:pt x="125016" y="169664"/>
                </a:lnTo>
                <a:lnTo>
                  <a:pt x="107156" y="196453"/>
                </a:lnTo>
                <a:lnTo>
                  <a:pt x="89297" y="232172"/>
                </a:lnTo>
                <a:lnTo>
                  <a:pt x="62508" y="258961"/>
                </a:lnTo>
                <a:lnTo>
                  <a:pt x="44649" y="285750"/>
                </a:lnTo>
                <a:lnTo>
                  <a:pt x="17860" y="312539"/>
                </a:lnTo>
                <a:lnTo>
                  <a:pt x="8930" y="330399"/>
                </a:lnTo>
                <a:lnTo>
                  <a:pt x="0" y="339328"/>
                </a:lnTo>
                <a:lnTo>
                  <a:pt x="0" y="33932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2" name="Freeform 1031"/>
          <p:cNvSpPr/>
          <p:nvPr/>
        </p:nvSpPr>
        <p:spPr>
          <a:xfrm>
            <a:off x="3205758" y="3732609"/>
            <a:ext cx="303610" cy="312540"/>
          </a:xfrm>
          <a:custGeom>
            <a:avLst/>
            <a:gdLst/>
            <a:ahLst/>
            <a:cxnLst/>
            <a:rect l="0" t="0" r="0" b="0"/>
            <a:pathLst>
              <a:path w="303610" h="312540">
                <a:moveTo>
                  <a:pt x="0" y="0"/>
                </a:moveTo>
                <a:lnTo>
                  <a:pt x="0" y="0"/>
                </a:lnTo>
                <a:lnTo>
                  <a:pt x="0" y="0"/>
                </a:lnTo>
                <a:lnTo>
                  <a:pt x="0" y="8930"/>
                </a:lnTo>
                <a:lnTo>
                  <a:pt x="8930" y="17859"/>
                </a:lnTo>
                <a:lnTo>
                  <a:pt x="17859" y="35719"/>
                </a:lnTo>
                <a:lnTo>
                  <a:pt x="35719" y="44648"/>
                </a:lnTo>
                <a:lnTo>
                  <a:pt x="53578" y="62508"/>
                </a:lnTo>
                <a:lnTo>
                  <a:pt x="71437" y="80367"/>
                </a:lnTo>
                <a:lnTo>
                  <a:pt x="98226" y="98227"/>
                </a:lnTo>
                <a:lnTo>
                  <a:pt x="125015" y="116086"/>
                </a:lnTo>
                <a:lnTo>
                  <a:pt x="151805" y="133945"/>
                </a:lnTo>
                <a:lnTo>
                  <a:pt x="169664" y="160734"/>
                </a:lnTo>
                <a:lnTo>
                  <a:pt x="196453" y="178594"/>
                </a:lnTo>
                <a:lnTo>
                  <a:pt x="223242" y="205383"/>
                </a:lnTo>
                <a:lnTo>
                  <a:pt x="241101" y="232172"/>
                </a:lnTo>
                <a:lnTo>
                  <a:pt x="258961" y="250031"/>
                </a:lnTo>
                <a:lnTo>
                  <a:pt x="276820" y="267891"/>
                </a:lnTo>
                <a:lnTo>
                  <a:pt x="285750" y="276820"/>
                </a:lnTo>
                <a:lnTo>
                  <a:pt x="294680" y="294680"/>
                </a:lnTo>
                <a:lnTo>
                  <a:pt x="294680" y="303609"/>
                </a:lnTo>
                <a:lnTo>
                  <a:pt x="303609" y="303609"/>
                </a:lnTo>
                <a:lnTo>
                  <a:pt x="303609" y="312539"/>
                </a:lnTo>
                <a:lnTo>
                  <a:pt x="303609" y="31253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3" name="Freeform 1032"/>
          <p:cNvSpPr/>
          <p:nvPr/>
        </p:nvSpPr>
        <p:spPr>
          <a:xfrm>
            <a:off x="3241477" y="3696890"/>
            <a:ext cx="267891" cy="383978"/>
          </a:xfrm>
          <a:custGeom>
            <a:avLst/>
            <a:gdLst/>
            <a:ahLst/>
            <a:cxnLst/>
            <a:rect l="0" t="0" r="0" b="0"/>
            <a:pathLst>
              <a:path w="267891" h="383978">
                <a:moveTo>
                  <a:pt x="267890" y="0"/>
                </a:moveTo>
                <a:lnTo>
                  <a:pt x="267890" y="0"/>
                </a:lnTo>
                <a:lnTo>
                  <a:pt x="267890" y="0"/>
                </a:lnTo>
                <a:lnTo>
                  <a:pt x="258961" y="8930"/>
                </a:lnTo>
                <a:lnTo>
                  <a:pt x="250031" y="26789"/>
                </a:lnTo>
                <a:lnTo>
                  <a:pt x="232171" y="35719"/>
                </a:lnTo>
                <a:lnTo>
                  <a:pt x="214312" y="62508"/>
                </a:lnTo>
                <a:lnTo>
                  <a:pt x="205382" y="89297"/>
                </a:lnTo>
                <a:lnTo>
                  <a:pt x="178593" y="116086"/>
                </a:lnTo>
                <a:lnTo>
                  <a:pt x="160734" y="151805"/>
                </a:lnTo>
                <a:lnTo>
                  <a:pt x="133945" y="187524"/>
                </a:lnTo>
                <a:lnTo>
                  <a:pt x="116086" y="214313"/>
                </a:lnTo>
                <a:lnTo>
                  <a:pt x="89296" y="258961"/>
                </a:lnTo>
                <a:lnTo>
                  <a:pt x="62507" y="294680"/>
                </a:lnTo>
                <a:lnTo>
                  <a:pt x="44648" y="321469"/>
                </a:lnTo>
                <a:lnTo>
                  <a:pt x="17859" y="348258"/>
                </a:lnTo>
                <a:lnTo>
                  <a:pt x="8929" y="375047"/>
                </a:lnTo>
                <a:lnTo>
                  <a:pt x="0" y="383977"/>
                </a:lnTo>
                <a:lnTo>
                  <a:pt x="0" y="38397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4" name="Freeform 1033"/>
          <p:cNvSpPr/>
          <p:nvPr/>
        </p:nvSpPr>
        <p:spPr>
          <a:xfrm>
            <a:off x="3187898" y="4232671"/>
            <a:ext cx="294681" cy="258962"/>
          </a:xfrm>
          <a:custGeom>
            <a:avLst/>
            <a:gdLst/>
            <a:ahLst/>
            <a:cxnLst/>
            <a:rect l="0" t="0" r="0" b="0"/>
            <a:pathLst>
              <a:path w="294681" h="258962">
                <a:moveTo>
                  <a:pt x="8930" y="0"/>
                </a:moveTo>
                <a:lnTo>
                  <a:pt x="8930" y="0"/>
                </a:lnTo>
                <a:lnTo>
                  <a:pt x="8930" y="0"/>
                </a:lnTo>
                <a:lnTo>
                  <a:pt x="8930" y="0"/>
                </a:lnTo>
                <a:lnTo>
                  <a:pt x="0" y="0"/>
                </a:lnTo>
                <a:lnTo>
                  <a:pt x="0" y="0"/>
                </a:lnTo>
                <a:lnTo>
                  <a:pt x="0" y="0"/>
                </a:lnTo>
                <a:lnTo>
                  <a:pt x="8930" y="8930"/>
                </a:lnTo>
                <a:lnTo>
                  <a:pt x="17860" y="17860"/>
                </a:lnTo>
                <a:lnTo>
                  <a:pt x="26790" y="26790"/>
                </a:lnTo>
                <a:lnTo>
                  <a:pt x="35719" y="35719"/>
                </a:lnTo>
                <a:lnTo>
                  <a:pt x="53579" y="53579"/>
                </a:lnTo>
                <a:lnTo>
                  <a:pt x="80368" y="71438"/>
                </a:lnTo>
                <a:lnTo>
                  <a:pt x="98227" y="80368"/>
                </a:lnTo>
                <a:lnTo>
                  <a:pt x="125016" y="107157"/>
                </a:lnTo>
                <a:lnTo>
                  <a:pt x="142875" y="125016"/>
                </a:lnTo>
                <a:lnTo>
                  <a:pt x="169665" y="142875"/>
                </a:lnTo>
                <a:lnTo>
                  <a:pt x="187524" y="160735"/>
                </a:lnTo>
                <a:lnTo>
                  <a:pt x="205383" y="178594"/>
                </a:lnTo>
                <a:lnTo>
                  <a:pt x="223243" y="187524"/>
                </a:lnTo>
                <a:lnTo>
                  <a:pt x="241102" y="205383"/>
                </a:lnTo>
                <a:lnTo>
                  <a:pt x="250032" y="214313"/>
                </a:lnTo>
                <a:lnTo>
                  <a:pt x="267891" y="232172"/>
                </a:lnTo>
                <a:lnTo>
                  <a:pt x="276821" y="241102"/>
                </a:lnTo>
                <a:lnTo>
                  <a:pt x="276821" y="250032"/>
                </a:lnTo>
                <a:lnTo>
                  <a:pt x="285750" y="250032"/>
                </a:lnTo>
                <a:lnTo>
                  <a:pt x="285750" y="258961"/>
                </a:lnTo>
                <a:lnTo>
                  <a:pt x="294680" y="258961"/>
                </a:lnTo>
                <a:lnTo>
                  <a:pt x="294680" y="258961"/>
                </a:lnTo>
                <a:lnTo>
                  <a:pt x="294680" y="25896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5" name="Freeform 1034"/>
          <p:cNvSpPr/>
          <p:nvPr/>
        </p:nvSpPr>
        <p:spPr>
          <a:xfrm>
            <a:off x="3250406" y="4107656"/>
            <a:ext cx="267892" cy="455415"/>
          </a:xfrm>
          <a:custGeom>
            <a:avLst/>
            <a:gdLst/>
            <a:ahLst/>
            <a:cxnLst/>
            <a:rect l="0" t="0" r="0" b="0"/>
            <a:pathLst>
              <a:path w="267892" h="455415">
                <a:moveTo>
                  <a:pt x="267891" y="0"/>
                </a:moveTo>
                <a:lnTo>
                  <a:pt x="267891" y="0"/>
                </a:lnTo>
                <a:lnTo>
                  <a:pt x="258961" y="8930"/>
                </a:lnTo>
                <a:lnTo>
                  <a:pt x="258961" y="17859"/>
                </a:lnTo>
                <a:lnTo>
                  <a:pt x="241102" y="35719"/>
                </a:lnTo>
                <a:lnTo>
                  <a:pt x="232172" y="53578"/>
                </a:lnTo>
                <a:lnTo>
                  <a:pt x="214313" y="80367"/>
                </a:lnTo>
                <a:lnTo>
                  <a:pt x="196453" y="116086"/>
                </a:lnTo>
                <a:lnTo>
                  <a:pt x="169664" y="142875"/>
                </a:lnTo>
                <a:lnTo>
                  <a:pt x="151805" y="178594"/>
                </a:lnTo>
                <a:lnTo>
                  <a:pt x="125016" y="223242"/>
                </a:lnTo>
                <a:lnTo>
                  <a:pt x="98227" y="258961"/>
                </a:lnTo>
                <a:lnTo>
                  <a:pt x="71438" y="303609"/>
                </a:lnTo>
                <a:lnTo>
                  <a:pt x="53578" y="339328"/>
                </a:lnTo>
                <a:lnTo>
                  <a:pt x="35719" y="383976"/>
                </a:lnTo>
                <a:lnTo>
                  <a:pt x="17860" y="419695"/>
                </a:lnTo>
                <a:lnTo>
                  <a:pt x="0" y="455414"/>
                </a:lnTo>
                <a:lnTo>
                  <a:pt x="0" y="455414"/>
                </a:lnTo>
                <a:lnTo>
                  <a:pt x="0" y="45541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6" name="Freeform 1035"/>
          <p:cNvSpPr/>
          <p:nvPr/>
        </p:nvSpPr>
        <p:spPr>
          <a:xfrm>
            <a:off x="3187898" y="4670226"/>
            <a:ext cx="339330" cy="258963"/>
          </a:xfrm>
          <a:custGeom>
            <a:avLst/>
            <a:gdLst/>
            <a:ahLst/>
            <a:cxnLst/>
            <a:rect l="0" t="0" r="0" b="0"/>
            <a:pathLst>
              <a:path w="339330" h="258963">
                <a:moveTo>
                  <a:pt x="0" y="0"/>
                </a:moveTo>
                <a:lnTo>
                  <a:pt x="0" y="0"/>
                </a:lnTo>
                <a:lnTo>
                  <a:pt x="8930" y="8930"/>
                </a:lnTo>
                <a:lnTo>
                  <a:pt x="17860" y="17860"/>
                </a:lnTo>
                <a:lnTo>
                  <a:pt x="26790" y="35719"/>
                </a:lnTo>
                <a:lnTo>
                  <a:pt x="35719" y="44649"/>
                </a:lnTo>
                <a:lnTo>
                  <a:pt x="53579" y="62508"/>
                </a:lnTo>
                <a:lnTo>
                  <a:pt x="80368" y="71438"/>
                </a:lnTo>
                <a:lnTo>
                  <a:pt x="98227" y="89297"/>
                </a:lnTo>
                <a:lnTo>
                  <a:pt x="125016" y="107156"/>
                </a:lnTo>
                <a:lnTo>
                  <a:pt x="151805" y="125016"/>
                </a:lnTo>
                <a:lnTo>
                  <a:pt x="178594" y="142875"/>
                </a:lnTo>
                <a:lnTo>
                  <a:pt x="205383" y="160735"/>
                </a:lnTo>
                <a:lnTo>
                  <a:pt x="232172" y="178594"/>
                </a:lnTo>
                <a:lnTo>
                  <a:pt x="250032" y="187524"/>
                </a:lnTo>
                <a:lnTo>
                  <a:pt x="276821" y="205383"/>
                </a:lnTo>
                <a:lnTo>
                  <a:pt x="294680" y="223243"/>
                </a:lnTo>
                <a:lnTo>
                  <a:pt x="312540" y="232172"/>
                </a:lnTo>
                <a:lnTo>
                  <a:pt x="321469" y="241102"/>
                </a:lnTo>
                <a:lnTo>
                  <a:pt x="339329" y="258962"/>
                </a:lnTo>
                <a:lnTo>
                  <a:pt x="339329" y="258962"/>
                </a:lnTo>
                <a:lnTo>
                  <a:pt x="339329" y="25896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7" name="Freeform 1036"/>
          <p:cNvSpPr/>
          <p:nvPr/>
        </p:nvSpPr>
        <p:spPr>
          <a:xfrm>
            <a:off x="3241477" y="4580929"/>
            <a:ext cx="241102" cy="455416"/>
          </a:xfrm>
          <a:custGeom>
            <a:avLst/>
            <a:gdLst/>
            <a:ahLst/>
            <a:cxnLst/>
            <a:rect l="0" t="0" r="0" b="0"/>
            <a:pathLst>
              <a:path w="241102" h="455416">
                <a:moveTo>
                  <a:pt x="241101" y="0"/>
                </a:moveTo>
                <a:lnTo>
                  <a:pt x="232171" y="8930"/>
                </a:lnTo>
                <a:lnTo>
                  <a:pt x="232171" y="17860"/>
                </a:lnTo>
                <a:lnTo>
                  <a:pt x="223242" y="26789"/>
                </a:lnTo>
                <a:lnTo>
                  <a:pt x="214312" y="44649"/>
                </a:lnTo>
                <a:lnTo>
                  <a:pt x="196453" y="71438"/>
                </a:lnTo>
                <a:lnTo>
                  <a:pt x="187523" y="107157"/>
                </a:lnTo>
                <a:lnTo>
                  <a:pt x="169664" y="133946"/>
                </a:lnTo>
                <a:lnTo>
                  <a:pt x="142875" y="169664"/>
                </a:lnTo>
                <a:lnTo>
                  <a:pt x="125015" y="214313"/>
                </a:lnTo>
                <a:lnTo>
                  <a:pt x="107156" y="258961"/>
                </a:lnTo>
                <a:lnTo>
                  <a:pt x="80367" y="294680"/>
                </a:lnTo>
                <a:lnTo>
                  <a:pt x="62507" y="339329"/>
                </a:lnTo>
                <a:lnTo>
                  <a:pt x="44648" y="375048"/>
                </a:lnTo>
                <a:lnTo>
                  <a:pt x="26789" y="410766"/>
                </a:lnTo>
                <a:lnTo>
                  <a:pt x="8929" y="446485"/>
                </a:lnTo>
                <a:lnTo>
                  <a:pt x="0" y="455415"/>
                </a:lnTo>
                <a:lnTo>
                  <a:pt x="0" y="45541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8" name="Freeform 1037"/>
          <p:cNvSpPr/>
          <p:nvPr/>
        </p:nvSpPr>
        <p:spPr>
          <a:xfrm>
            <a:off x="3196828" y="5116711"/>
            <a:ext cx="321470" cy="258962"/>
          </a:xfrm>
          <a:custGeom>
            <a:avLst/>
            <a:gdLst/>
            <a:ahLst/>
            <a:cxnLst/>
            <a:rect l="0" t="0" r="0" b="0"/>
            <a:pathLst>
              <a:path w="321470" h="258962">
                <a:moveTo>
                  <a:pt x="0" y="0"/>
                </a:moveTo>
                <a:lnTo>
                  <a:pt x="0" y="0"/>
                </a:lnTo>
                <a:lnTo>
                  <a:pt x="0" y="0"/>
                </a:lnTo>
                <a:lnTo>
                  <a:pt x="8930" y="8930"/>
                </a:lnTo>
                <a:lnTo>
                  <a:pt x="26789" y="26789"/>
                </a:lnTo>
                <a:lnTo>
                  <a:pt x="35719" y="35719"/>
                </a:lnTo>
                <a:lnTo>
                  <a:pt x="53578" y="53578"/>
                </a:lnTo>
                <a:lnTo>
                  <a:pt x="71438" y="62508"/>
                </a:lnTo>
                <a:lnTo>
                  <a:pt x="98227" y="80367"/>
                </a:lnTo>
                <a:lnTo>
                  <a:pt x="116086" y="98227"/>
                </a:lnTo>
                <a:lnTo>
                  <a:pt x="142875" y="116086"/>
                </a:lnTo>
                <a:lnTo>
                  <a:pt x="169664" y="133945"/>
                </a:lnTo>
                <a:lnTo>
                  <a:pt x="196453" y="151805"/>
                </a:lnTo>
                <a:lnTo>
                  <a:pt x="223242" y="178594"/>
                </a:lnTo>
                <a:lnTo>
                  <a:pt x="250031" y="187523"/>
                </a:lnTo>
                <a:lnTo>
                  <a:pt x="267891" y="205383"/>
                </a:lnTo>
                <a:lnTo>
                  <a:pt x="285750" y="223242"/>
                </a:lnTo>
                <a:lnTo>
                  <a:pt x="294680" y="232172"/>
                </a:lnTo>
                <a:lnTo>
                  <a:pt x="312539" y="241102"/>
                </a:lnTo>
                <a:lnTo>
                  <a:pt x="312539" y="250031"/>
                </a:lnTo>
                <a:lnTo>
                  <a:pt x="321469" y="258961"/>
                </a:lnTo>
                <a:lnTo>
                  <a:pt x="321469" y="25896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9" name="Freeform 1038"/>
          <p:cNvSpPr/>
          <p:nvPr/>
        </p:nvSpPr>
        <p:spPr>
          <a:xfrm>
            <a:off x="3268266" y="5054203"/>
            <a:ext cx="223243" cy="428626"/>
          </a:xfrm>
          <a:custGeom>
            <a:avLst/>
            <a:gdLst/>
            <a:ahLst/>
            <a:cxnLst/>
            <a:rect l="0" t="0" r="0" b="0"/>
            <a:pathLst>
              <a:path w="223243" h="428626">
                <a:moveTo>
                  <a:pt x="223242" y="0"/>
                </a:moveTo>
                <a:lnTo>
                  <a:pt x="223242" y="8930"/>
                </a:lnTo>
                <a:lnTo>
                  <a:pt x="223242" y="8930"/>
                </a:lnTo>
                <a:lnTo>
                  <a:pt x="223242" y="17860"/>
                </a:lnTo>
                <a:lnTo>
                  <a:pt x="214312" y="35719"/>
                </a:lnTo>
                <a:lnTo>
                  <a:pt x="205382" y="44649"/>
                </a:lnTo>
                <a:lnTo>
                  <a:pt x="187523" y="71438"/>
                </a:lnTo>
                <a:lnTo>
                  <a:pt x="169664" y="98227"/>
                </a:lnTo>
                <a:lnTo>
                  <a:pt x="151804" y="125016"/>
                </a:lnTo>
                <a:lnTo>
                  <a:pt x="133945" y="160735"/>
                </a:lnTo>
                <a:lnTo>
                  <a:pt x="116086" y="187524"/>
                </a:lnTo>
                <a:lnTo>
                  <a:pt x="89297" y="223242"/>
                </a:lnTo>
                <a:lnTo>
                  <a:pt x="80367" y="267891"/>
                </a:lnTo>
                <a:lnTo>
                  <a:pt x="62507" y="303610"/>
                </a:lnTo>
                <a:lnTo>
                  <a:pt x="44648" y="348258"/>
                </a:lnTo>
                <a:lnTo>
                  <a:pt x="26789" y="383977"/>
                </a:lnTo>
                <a:lnTo>
                  <a:pt x="8929" y="410766"/>
                </a:lnTo>
                <a:lnTo>
                  <a:pt x="0" y="428625"/>
                </a:lnTo>
                <a:lnTo>
                  <a:pt x="0" y="42862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0" name="Freeform 1039"/>
          <p:cNvSpPr/>
          <p:nvPr/>
        </p:nvSpPr>
        <p:spPr>
          <a:xfrm>
            <a:off x="3223617" y="5589984"/>
            <a:ext cx="312540" cy="241102"/>
          </a:xfrm>
          <a:custGeom>
            <a:avLst/>
            <a:gdLst/>
            <a:ahLst/>
            <a:cxnLst/>
            <a:rect l="0" t="0" r="0" b="0"/>
            <a:pathLst>
              <a:path w="312540" h="241102">
                <a:moveTo>
                  <a:pt x="0" y="0"/>
                </a:moveTo>
                <a:lnTo>
                  <a:pt x="8930" y="0"/>
                </a:lnTo>
                <a:lnTo>
                  <a:pt x="8930" y="8929"/>
                </a:lnTo>
                <a:lnTo>
                  <a:pt x="17860" y="8929"/>
                </a:lnTo>
                <a:lnTo>
                  <a:pt x="35719" y="17859"/>
                </a:lnTo>
                <a:lnTo>
                  <a:pt x="44649" y="26789"/>
                </a:lnTo>
                <a:lnTo>
                  <a:pt x="62508" y="35718"/>
                </a:lnTo>
                <a:lnTo>
                  <a:pt x="80367" y="53578"/>
                </a:lnTo>
                <a:lnTo>
                  <a:pt x="98227" y="62507"/>
                </a:lnTo>
                <a:lnTo>
                  <a:pt x="125016" y="80367"/>
                </a:lnTo>
                <a:lnTo>
                  <a:pt x="142875" y="98226"/>
                </a:lnTo>
                <a:lnTo>
                  <a:pt x="169664" y="116086"/>
                </a:lnTo>
                <a:lnTo>
                  <a:pt x="187524" y="125015"/>
                </a:lnTo>
                <a:lnTo>
                  <a:pt x="214313" y="142875"/>
                </a:lnTo>
                <a:lnTo>
                  <a:pt x="232172" y="160734"/>
                </a:lnTo>
                <a:lnTo>
                  <a:pt x="250031" y="178593"/>
                </a:lnTo>
                <a:lnTo>
                  <a:pt x="267891" y="187523"/>
                </a:lnTo>
                <a:lnTo>
                  <a:pt x="276821" y="205382"/>
                </a:lnTo>
                <a:lnTo>
                  <a:pt x="294680" y="214312"/>
                </a:lnTo>
                <a:lnTo>
                  <a:pt x="303610" y="223242"/>
                </a:lnTo>
                <a:lnTo>
                  <a:pt x="312539" y="232171"/>
                </a:lnTo>
                <a:lnTo>
                  <a:pt x="312539" y="241101"/>
                </a:lnTo>
                <a:lnTo>
                  <a:pt x="312539" y="24110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1" name="Freeform 1040"/>
          <p:cNvSpPr/>
          <p:nvPr/>
        </p:nvSpPr>
        <p:spPr>
          <a:xfrm>
            <a:off x="3295055" y="5536406"/>
            <a:ext cx="187524" cy="428625"/>
          </a:xfrm>
          <a:custGeom>
            <a:avLst/>
            <a:gdLst/>
            <a:ahLst/>
            <a:cxnLst/>
            <a:rect l="0" t="0" r="0" b="0"/>
            <a:pathLst>
              <a:path w="187524" h="428625">
                <a:moveTo>
                  <a:pt x="187523" y="0"/>
                </a:moveTo>
                <a:lnTo>
                  <a:pt x="187523" y="0"/>
                </a:lnTo>
                <a:lnTo>
                  <a:pt x="187523" y="8930"/>
                </a:lnTo>
                <a:lnTo>
                  <a:pt x="187523" y="26789"/>
                </a:lnTo>
                <a:lnTo>
                  <a:pt x="178593" y="44648"/>
                </a:lnTo>
                <a:lnTo>
                  <a:pt x="160734" y="62507"/>
                </a:lnTo>
                <a:lnTo>
                  <a:pt x="151804" y="89296"/>
                </a:lnTo>
                <a:lnTo>
                  <a:pt x="133945" y="125015"/>
                </a:lnTo>
                <a:lnTo>
                  <a:pt x="116086" y="160734"/>
                </a:lnTo>
                <a:lnTo>
                  <a:pt x="98226" y="196453"/>
                </a:lnTo>
                <a:lnTo>
                  <a:pt x="80367" y="232171"/>
                </a:lnTo>
                <a:lnTo>
                  <a:pt x="62508" y="276820"/>
                </a:lnTo>
                <a:lnTo>
                  <a:pt x="44648" y="312539"/>
                </a:lnTo>
                <a:lnTo>
                  <a:pt x="35718" y="357187"/>
                </a:lnTo>
                <a:lnTo>
                  <a:pt x="17859" y="392906"/>
                </a:lnTo>
                <a:lnTo>
                  <a:pt x="8929" y="410765"/>
                </a:lnTo>
                <a:lnTo>
                  <a:pt x="0" y="428624"/>
                </a:lnTo>
                <a:lnTo>
                  <a:pt x="0" y="42862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2" name="Freeform 1041"/>
          <p:cNvSpPr/>
          <p:nvPr/>
        </p:nvSpPr>
        <p:spPr>
          <a:xfrm>
            <a:off x="3232547" y="6054327"/>
            <a:ext cx="258962" cy="223244"/>
          </a:xfrm>
          <a:custGeom>
            <a:avLst/>
            <a:gdLst/>
            <a:ahLst/>
            <a:cxnLst/>
            <a:rect l="0" t="0" r="0" b="0"/>
            <a:pathLst>
              <a:path w="258962" h="223244">
                <a:moveTo>
                  <a:pt x="0" y="0"/>
                </a:moveTo>
                <a:lnTo>
                  <a:pt x="8930" y="0"/>
                </a:lnTo>
                <a:lnTo>
                  <a:pt x="17859" y="0"/>
                </a:lnTo>
                <a:lnTo>
                  <a:pt x="35719" y="8930"/>
                </a:lnTo>
                <a:lnTo>
                  <a:pt x="53578" y="26789"/>
                </a:lnTo>
                <a:lnTo>
                  <a:pt x="71437" y="44649"/>
                </a:lnTo>
                <a:lnTo>
                  <a:pt x="89297" y="53578"/>
                </a:lnTo>
                <a:lnTo>
                  <a:pt x="116086" y="71438"/>
                </a:lnTo>
                <a:lnTo>
                  <a:pt x="133945" y="89297"/>
                </a:lnTo>
                <a:lnTo>
                  <a:pt x="160734" y="107157"/>
                </a:lnTo>
                <a:lnTo>
                  <a:pt x="178594" y="133946"/>
                </a:lnTo>
                <a:lnTo>
                  <a:pt x="196453" y="151805"/>
                </a:lnTo>
                <a:lnTo>
                  <a:pt x="214312" y="169664"/>
                </a:lnTo>
                <a:lnTo>
                  <a:pt x="232172" y="187524"/>
                </a:lnTo>
                <a:lnTo>
                  <a:pt x="250031" y="205383"/>
                </a:lnTo>
                <a:lnTo>
                  <a:pt x="258961" y="214313"/>
                </a:lnTo>
                <a:lnTo>
                  <a:pt x="258961" y="223243"/>
                </a:lnTo>
                <a:lnTo>
                  <a:pt x="258961" y="22324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3" name="Freeform 1042"/>
          <p:cNvSpPr/>
          <p:nvPr/>
        </p:nvSpPr>
        <p:spPr>
          <a:xfrm>
            <a:off x="3268266" y="6054327"/>
            <a:ext cx="160735" cy="339329"/>
          </a:xfrm>
          <a:custGeom>
            <a:avLst/>
            <a:gdLst/>
            <a:ahLst/>
            <a:cxnLst/>
            <a:rect l="0" t="0" r="0" b="0"/>
            <a:pathLst>
              <a:path w="160735" h="339329">
                <a:moveTo>
                  <a:pt x="160734" y="0"/>
                </a:moveTo>
                <a:lnTo>
                  <a:pt x="160734" y="0"/>
                </a:lnTo>
                <a:lnTo>
                  <a:pt x="160734" y="0"/>
                </a:lnTo>
                <a:lnTo>
                  <a:pt x="160734" y="8930"/>
                </a:lnTo>
                <a:lnTo>
                  <a:pt x="160734" y="17860"/>
                </a:lnTo>
                <a:lnTo>
                  <a:pt x="151804" y="35719"/>
                </a:lnTo>
                <a:lnTo>
                  <a:pt x="142875" y="53578"/>
                </a:lnTo>
                <a:lnTo>
                  <a:pt x="133945" y="80368"/>
                </a:lnTo>
                <a:lnTo>
                  <a:pt x="116086" y="107157"/>
                </a:lnTo>
                <a:lnTo>
                  <a:pt x="98226" y="133946"/>
                </a:lnTo>
                <a:lnTo>
                  <a:pt x="80367" y="169664"/>
                </a:lnTo>
                <a:lnTo>
                  <a:pt x="62507" y="205383"/>
                </a:lnTo>
                <a:lnTo>
                  <a:pt x="44648" y="232172"/>
                </a:lnTo>
                <a:lnTo>
                  <a:pt x="35718" y="267891"/>
                </a:lnTo>
                <a:lnTo>
                  <a:pt x="17859" y="294680"/>
                </a:lnTo>
                <a:lnTo>
                  <a:pt x="8929" y="321469"/>
                </a:lnTo>
                <a:lnTo>
                  <a:pt x="0" y="339328"/>
                </a:lnTo>
                <a:lnTo>
                  <a:pt x="0" y="33932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4" name="Freeform 1043"/>
          <p:cNvSpPr/>
          <p:nvPr/>
        </p:nvSpPr>
        <p:spPr>
          <a:xfrm>
            <a:off x="4848820" y="2357437"/>
            <a:ext cx="187525" cy="258962"/>
          </a:xfrm>
          <a:custGeom>
            <a:avLst/>
            <a:gdLst/>
            <a:ahLst/>
            <a:cxnLst/>
            <a:rect l="0" t="0" r="0" b="0"/>
            <a:pathLst>
              <a:path w="187525" h="258962">
                <a:moveTo>
                  <a:pt x="0" y="0"/>
                </a:moveTo>
                <a:lnTo>
                  <a:pt x="0" y="0"/>
                </a:lnTo>
                <a:lnTo>
                  <a:pt x="0" y="0"/>
                </a:lnTo>
                <a:lnTo>
                  <a:pt x="0" y="8930"/>
                </a:lnTo>
                <a:lnTo>
                  <a:pt x="8930" y="26789"/>
                </a:lnTo>
                <a:lnTo>
                  <a:pt x="17860" y="35719"/>
                </a:lnTo>
                <a:lnTo>
                  <a:pt x="26789" y="53578"/>
                </a:lnTo>
                <a:lnTo>
                  <a:pt x="44649" y="71438"/>
                </a:lnTo>
                <a:lnTo>
                  <a:pt x="62508" y="98227"/>
                </a:lnTo>
                <a:lnTo>
                  <a:pt x="80368" y="125016"/>
                </a:lnTo>
                <a:lnTo>
                  <a:pt x="98227" y="142876"/>
                </a:lnTo>
                <a:lnTo>
                  <a:pt x="116086" y="169665"/>
                </a:lnTo>
                <a:lnTo>
                  <a:pt x="125016" y="187524"/>
                </a:lnTo>
                <a:lnTo>
                  <a:pt x="142875" y="205383"/>
                </a:lnTo>
                <a:lnTo>
                  <a:pt x="151805" y="214313"/>
                </a:lnTo>
                <a:lnTo>
                  <a:pt x="169664" y="232172"/>
                </a:lnTo>
                <a:lnTo>
                  <a:pt x="178594" y="241102"/>
                </a:lnTo>
                <a:lnTo>
                  <a:pt x="178594" y="250032"/>
                </a:lnTo>
                <a:lnTo>
                  <a:pt x="178594" y="250032"/>
                </a:lnTo>
                <a:lnTo>
                  <a:pt x="187524" y="258961"/>
                </a:lnTo>
                <a:lnTo>
                  <a:pt x="187524" y="25896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5" name="Freeform 1044"/>
          <p:cNvSpPr/>
          <p:nvPr/>
        </p:nvSpPr>
        <p:spPr>
          <a:xfrm>
            <a:off x="4875609" y="2348508"/>
            <a:ext cx="250033" cy="276821"/>
          </a:xfrm>
          <a:custGeom>
            <a:avLst/>
            <a:gdLst/>
            <a:ahLst/>
            <a:cxnLst/>
            <a:rect l="0" t="0" r="0" b="0"/>
            <a:pathLst>
              <a:path w="250033" h="276821">
                <a:moveTo>
                  <a:pt x="250032" y="0"/>
                </a:moveTo>
                <a:lnTo>
                  <a:pt x="250032" y="0"/>
                </a:lnTo>
                <a:lnTo>
                  <a:pt x="241102" y="8929"/>
                </a:lnTo>
                <a:lnTo>
                  <a:pt x="232172" y="17859"/>
                </a:lnTo>
                <a:lnTo>
                  <a:pt x="223243" y="26789"/>
                </a:lnTo>
                <a:lnTo>
                  <a:pt x="205383" y="44648"/>
                </a:lnTo>
                <a:lnTo>
                  <a:pt x="187524" y="62507"/>
                </a:lnTo>
                <a:lnTo>
                  <a:pt x="160735" y="89296"/>
                </a:lnTo>
                <a:lnTo>
                  <a:pt x="142875" y="107156"/>
                </a:lnTo>
                <a:lnTo>
                  <a:pt x="116086" y="133945"/>
                </a:lnTo>
                <a:lnTo>
                  <a:pt x="98227" y="151805"/>
                </a:lnTo>
                <a:lnTo>
                  <a:pt x="80368" y="178594"/>
                </a:lnTo>
                <a:lnTo>
                  <a:pt x="53579" y="205383"/>
                </a:lnTo>
                <a:lnTo>
                  <a:pt x="35719" y="223242"/>
                </a:lnTo>
                <a:lnTo>
                  <a:pt x="17860" y="250031"/>
                </a:lnTo>
                <a:lnTo>
                  <a:pt x="0" y="276820"/>
                </a:lnTo>
                <a:lnTo>
                  <a:pt x="0" y="276820"/>
                </a:lnTo>
                <a:lnTo>
                  <a:pt x="0" y="27682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6" name="Freeform 1045"/>
          <p:cNvSpPr/>
          <p:nvPr/>
        </p:nvSpPr>
        <p:spPr>
          <a:xfrm>
            <a:off x="4866680" y="2759273"/>
            <a:ext cx="241102" cy="241103"/>
          </a:xfrm>
          <a:custGeom>
            <a:avLst/>
            <a:gdLst/>
            <a:ahLst/>
            <a:cxnLst/>
            <a:rect l="0" t="0" r="0" b="0"/>
            <a:pathLst>
              <a:path w="241102" h="241103">
                <a:moveTo>
                  <a:pt x="0" y="0"/>
                </a:moveTo>
                <a:lnTo>
                  <a:pt x="0" y="0"/>
                </a:lnTo>
                <a:lnTo>
                  <a:pt x="8929" y="8930"/>
                </a:lnTo>
                <a:lnTo>
                  <a:pt x="17859" y="17860"/>
                </a:lnTo>
                <a:lnTo>
                  <a:pt x="26789" y="35719"/>
                </a:lnTo>
                <a:lnTo>
                  <a:pt x="35718" y="53578"/>
                </a:lnTo>
                <a:lnTo>
                  <a:pt x="62508" y="71438"/>
                </a:lnTo>
                <a:lnTo>
                  <a:pt x="80367" y="98227"/>
                </a:lnTo>
                <a:lnTo>
                  <a:pt x="98226" y="116086"/>
                </a:lnTo>
                <a:lnTo>
                  <a:pt x="125015" y="142875"/>
                </a:lnTo>
                <a:lnTo>
                  <a:pt x="151804" y="160734"/>
                </a:lnTo>
                <a:lnTo>
                  <a:pt x="169664" y="178594"/>
                </a:lnTo>
                <a:lnTo>
                  <a:pt x="187523" y="196453"/>
                </a:lnTo>
                <a:lnTo>
                  <a:pt x="205383" y="214313"/>
                </a:lnTo>
                <a:lnTo>
                  <a:pt x="223242" y="223242"/>
                </a:lnTo>
                <a:lnTo>
                  <a:pt x="232172" y="232172"/>
                </a:lnTo>
                <a:lnTo>
                  <a:pt x="241101" y="241102"/>
                </a:lnTo>
                <a:lnTo>
                  <a:pt x="241101" y="241102"/>
                </a:lnTo>
                <a:lnTo>
                  <a:pt x="241101" y="24110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7" name="Freeform 1046"/>
          <p:cNvSpPr/>
          <p:nvPr/>
        </p:nvSpPr>
        <p:spPr>
          <a:xfrm>
            <a:off x="4902398" y="2768203"/>
            <a:ext cx="187525" cy="339329"/>
          </a:xfrm>
          <a:custGeom>
            <a:avLst/>
            <a:gdLst/>
            <a:ahLst/>
            <a:cxnLst/>
            <a:rect l="0" t="0" r="0" b="0"/>
            <a:pathLst>
              <a:path w="187525" h="339329">
                <a:moveTo>
                  <a:pt x="187524" y="0"/>
                </a:moveTo>
                <a:lnTo>
                  <a:pt x="178594" y="0"/>
                </a:lnTo>
                <a:lnTo>
                  <a:pt x="178594" y="8930"/>
                </a:lnTo>
                <a:lnTo>
                  <a:pt x="169665" y="17860"/>
                </a:lnTo>
                <a:lnTo>
                  <a:pt x="160735" y="44648"/>
                </a:lnTo>
                <a:lnTo>
                  <a:pt x="142875" y="62508"/>
                </a:lnTo>
                <a:lnTo>
                  <a:pt x="133946" y="89297"/>
                </a:lnTo>
                <a:lnTo>
                  <a:pt x="116086" y="116086"/>
                </a:lnTo>
                <a:lnTo>
                  <a:pt x="107157" y="142875"/>
                </a:lnTo>
                <a:lnTo>
                  <a:pt x="89297" y="178593"/>
                </a:lnTo>
                <a:lnTo>
                  <a:pt x="71438" y="205383"/>
                </a:lnTo>
                <a:lnTo>
                  <a:pt x="53579" y="241101"/>
                </a:lnTo>
                <a:lnTo>
                  <a:pt x="35719" y="276820"/>
                </a:lnTo>
                <a:lnTo>
                  <a:pt x="17860" y="303609"/>
                </a:lnTo>
                <a:lnTo>
                  <a:pt x="8930" y="321468"/>
                </a:lnTo>
                <a:lnTo>
                  <a:pt x="0" y="339328"/>
                </a:lnTo>
                <a:lnTo>
                  <a:pt x="0" y="33932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8" name="Freeform 1047"/>
          <p:cNvSpPr/>
          <p:nvPr/>
        </p:nvSpPr>
        <p:spPr>
          <a:xfrm>
            <a:off x="4920258" y="3321843"/>
            <a:ext cx="241102" cy="258962"/>
          </a:xfrm>
          <a:custGeom>
            <a:avLst/>
            <a:gdLst/>
            <a:ahLst/>
            <a:cxnLst/>
            <a:rect l="0" t="0" r="0" b="0"/>
            <a:pathLst>
              <a:path w="241102" h="258962">
                <a:moveTo>
                  <a:pt x="0" y="0"/>
                </a:moveTo>
                <a:lnTo>
                  <a:pt x="0" y="8930"/>
                </a:lnTo>
                <a:lnTo>
                  <a:pt x="8930" y="17860"/>
                </a:lnTo>
                <a:lnTo>
                  <a:pt x="8930" y="26789"/>
                </a:lnTo>
                <a:lnTo>
                  <a:pt x="26789" y="44649"/>
                </a:lnTo>
                <a:lnTo>
                  <a:pt x="35719" y="62508"/>
                </a:lnTo>
                <a:lnTo>
                  <a:pt x="53578" y="80368"/>
                </a:lnTo>
                <a:lnTo>
                  <a:pt x="71437" y="98227"/>
                </a:lnTo>
                <a:lnTo>
                  <a:pt x="98226" y="125016"/>
                </a:lnTo>
                <a:lnTo>
                  <a:pt x="116086" y="142875"/>
                </a:lnTo>
                <a:lnTo>
                  <a:pt x="133945" y="160735"/>
                </a:lnTo>
                <a:lnTo>
                  <a:pt x="160734" y="187524"/>
                </a:lnTo>
                <a:lnTo>
                  <a:pt x="178594" y="205383"/>
                </a:lnTo>
                <a:lnTo>
                  <a:pt x="196453" y="214313"/>
                </a:lnTo>
                <a:lnTo>
                  <a:pt x="205383" y="232172"/>
                </a:lnTo>
                <a:lnTo>
                  <a:pt x="223242" y="241102"/>
                </a:lnTo>
                <a:lnTo>
                  <a:pt x="232172" y="250032"/>
                </a:lnTo>
                <a:lnTo>
                  <a:pt x="232172" y="258961"/>
                </a:lnTo>
                <a:lnTo>
                  <a:pt x="241101" y="258961"/>
                </a:lnTo>
                <a:lnTo>
                  <a:pt x="241101" y="25896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9" name="Freeform 1048"/>
          <p:cNvSpPr/>
          <p:nvPr/>
        </p:nvSpPr>
        <p:spPr>
          <a:xfrm>
            <a:off x="4929188" y="3259336"/>
            <a:ext cx="205383" cy="303610"/>
          </a:xfrm>
          <a:custGeom>
            <a:avLst/>
            <a:gdLst/>
            <a:ahLst/>
            <a:cxnLst/>
            <a:rect l="0" t="0" r="0" b="0"/>
            <a:pathLst>
              <a:path w="205383" h="303610">
                <a:moveTo>
                  <a:pt x="205382" y="0"/>
                </a:moveTo>
                <a:lnTo>
                  <a:pt x="205382" y="8929"/>
                </a:lnTo>
                <a:lnTo>
                  <a:pt x="196453" y="8929"/>
                </a:lnTo>
                <a:lnTo>
                  <a:pt x="196453" y="26789"/>
                </a:lnTo>
                <a:lnTo>
                  <a:pt x="178593" y="44648"/>
                </a:lnTo>
                <a:lnTo>
                  <a:pt x="169664" y="62507"/>
                </a:lnTo>
                <a:lnTo>
                  <a:pt x="151804" y="89296"/>
                </a:lnTo>
                <a:lnTo>
                  <a:pt x="133945" y="116085"/>
                </a:lnTo>
                <a:lnTo>
                  <a:pt x="107156" y="142875"/>
                </a:lnTo>
                <a:lnTo>
                  <a:pt x="89296" y="178593"/>
                </a:lnTo>
                <a:lnTo>
                  <a:pt x="71437" y="214312"/>
                </a:lnTo>
                <a:lnTo>
                  <a:pt x="44648" y="241101"/>
                </a:lnTo>
                <a:lnTo>
                  <a:pt x="26789" y="267890"/>
                </a:lnTo>
                <a:lnTo>
                  <a:pt x="8929" y="294679"/>
                </a:lnTo>
                <a:lnTo>
                  <a:pt x="0" y="303609"/>
                </a:lnTo>
                <a:lnTo>
                  <a:pt x="0" y="30360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0" name="Freeform 1049"/>
          <p:cNvSpPr/>
          <p:nvPr/>
        </p:nvSpPr>
        <p:spPr>
          <a:xfrm>
            <a:off x="4857750" y="3768328"/>
            <a:ext cx="232173" cy="250032"/>
          </a:xfrm>
          <a:custGeom>
            <a:avLst/>
            <a:gdLst/>
            <a:ahLst/>
            <a:cxnLst/>
            <a:rect l="0" t="0" r="0" b="0"/>
            <a:pathLst>
              <a:path w="232173" h="250032">
                <a:moveTo>
                  <a:pt x="0" y="0"/>
                </a:moveTo>
                <a:lnTo>
                  <a:pt x="0" y="0"/>
                </a:lnTo>
                <a:lnTo>
                  <a:pt x="0" y="8929"/>
                </a:lnTo>
                <a:lnTo>
                  <a:pt x="0" y="17859"/>
                </a:lnTo>
                <a:lnTo>
                  <a:pt x="8930" y="35718"/>
                </a:lnTo>
                <a:lnTo>
                  <a:pt x="26789" y="44648"/>
                </a:lnTo>
                <a:lnTo>
                  <a:pt x="44648" y="62508"/>
                </a:lnTo>
                <a:lnTo>
                  <a:pt x="62508" y="80367"/>
                </a:lnTo>
                <a:lnTo>
                  <a:pt x="89297" y="98226"/>
                </a:lnTo>
                <a:lnTo>
                  <a:pt x="107156" y="116086"/>
                </a:lnTo>
                <a:lnTo>
                  <a:pt x="133945" y="133945"/>
                </a:lnTo>
                <a:lnTo>
                  <a:pt x="151805" y="160734"/>
                </a:lnTo>
                <a:lnTo>
                  <a:pt x="169664" y="178593"/>
                </a:lnTo>
                <a:lnTo>
                  <a:pt x="187523" y="196453"/>
                </a:lnTo>
                <a:lnTo>
                  <a:pt x="196453" y="214312"/>
                </a:lnTo>
                <a:lnTo>
                  <a:pt x="214313" y="223242"/>
                </a:lnTo>
                <a:lnTo>
                  <a:pt x="223242" y="232172"/>
                </a:lnTo>
                <a:lnTo>
                  <a:pt x="232172" y="241101"/>
                </a:lnTo>
                <a:lnTo>
                  <a:pt x="232172" y="250031"/>
                </a:lnTo>
                <a:lnTo>
                  <a:pt x="232172" y="250031"/>
                </a:lnTo>
                <a:lnTo>
                  <a:pt x="232172" y="25003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1" name="Freeform 1050"/>
          <p:cNvSpPr/>
          <p:nvPr/>
        </p:nvSpPr>
        <p:spPr>
          <a:xfrm>
            <a:off x="4884539" y="3696890"/>
            <a:ext cx="205384" cy="401837"/>
          </a:xfrm>
          <a:custGeom>
            <a:avLst/>
            <a:gdLst/>
            <a:ahLst/>
            <a:cxnLst/>
            <a:rect l="0" t="0" r="0" b="0"/>
            <a:pathLst>
              <a:path w="205384" h="401837">
                <a:moveTo>
                  <a:pt x="205383" y="0"/>
                </a:moveTo>
                <a:lnTo>
                  <a:pt x="205383" y="0"/>
                </a:lnTo>
                <a:lnTo>
                  <a:pt x="205383" y="8930"/>
                </a:lnTo>
                <a:lnTo>
                  <a:pt x="196453" y="26789"/>
                </a:lnTo>
                <a:lnTo>
                  <a:pt x="187524" y="35719"/>
                </a:lnTo>
                <a:lnTo>
                  <a:pt x="169664" y="62508"/>
                </a:lnTo>
                <a:lnTo>
                  <a:pt x="160734" y="89297"/>
                </a:lnTo>
                <a:lnTo>
                  <a:pt x="142875" y="116086"/>
                </a:lnTo>
                <a:lnTo>
                  <a:pt x="125016" y="151805"/>
                </a:lnTo>
                <a:lnTo>
                  <a:pt x="98227" y="187524"/>
                </a:lnTo>
                <a:lnTo>
                  <a:pt x="80367" y="214313"/>
                </a:lnTo>
                <a:lnTo>
                  <a:pt x="62508" y="258961"/>
                </a:lnTo>
                <a:lnTo>
                  <a:pt x="44649" y="294680"/>
                </a:lnTo>
                <a:lnTo>
                  <a:pt x="35719" y="330399"/>
                </a:lnTo>
                <a:lnTo>
                  <a:pt x="17859" y="357188"/>
                </a:lnTo>
                <a:lnTo>
                  <a:pt x="8930" y="383977"/>
                </a:lnTo>
                <a:lnTo>
                  <a:pt x="0" y="401836"/>
                </a:lnTo>
                <a:lnTo>
                  <a:pt x="0" y="40183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2" name="Freeform 1051"/>
          <p:cNvSpPr/>
          <p:nvPr/>
        </p:nvSpPr>
        <p:spPr>
          <a:xfrm>
            <a:off x="4857750" y="4223742"/>
            <a:ext cx="1" cy="8930"/>
          </a:xfrm>
          <a:custGeom>
            <a:avLst/>
            <a:gdLst/>
            <a:ahLst/>
            <a:cxnLst/>
            <a:rect l="0" t="0" r="0" b="0"/>
            <a:pathLst>
              <a:path w="1" h="8930">
                <a:moveTo>
                  <a:pt x="0" y="0"/>
                </a:moveTo>
                <a:lnTo>
                  <a:pt x="0" y="0"/>
                </a:lnTo>
                <a:lnTo>
                  <a:pt x="0" y="8929"/>
                </a:lnTo>
                <a:lnTo>
                  <a:pt x="0" y="8929"/>
                </a:lnTo>
                <a:lnTo>
                  <a:pt x="0" y="892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3" name="Freeform 1052"/>
          <p:cNvSpPr/>
          <p:nvPr/>
        </p:nvSpPr>
        <p:spPr>
          <a:xfrm>
            <a:off x="4857750" y="4223742"/>
            <a:ext cx="321470" cy="285751"/>
          </a:xfrm>
          <a:custGeom>
            <a:avLst/>
            <a:gdLst/>
            <a:ahLst/>
            <a:cxnLst/>
            <a:rect l="0" t="0" r="0" b="0"/>
            <a:pathLst>
              <a:path w="321470" h="285751">
                <a:moveTo>
                  <a:pt x="0" y="0"/>
                </a:moveTo>
                <a:lnTo>
                  <a:pt x="0" y="8929"/>
                </a:lnTo>
                <a:lnTo>
                  <a:pt x="8930" y="8929"/>
                </a:lnTo>
                <a:lnTo>
                  <a:pt x="17859" y="26789"/>
                </a:lnTo>
                <a:lnTo>
                  <a:pt x="26789" y="35719"/>
                </a:lnTo>
                <a:lnTo>
                  <a:pt x="44648" y="53578"/>
                </a:lnTo>
                <a:lnTo>
                  <a:pt x="62508" y="71437"/>
                </a:lnTo>
                <a:lnTo>
                  <a:pt x="80367" y="89297"/>
                </a:lnTo>
                <a:lnTo>
                  <a:pt x="107156" y="107156"/>
                </a:lnTo>
                <a:lnTo>
                  <a:pt x="133945" y="125015"/>
                </a:lnTo>
                <a:lnTo>
                  <a:pt x="151805" y="142875"/>
                </a:lnTo>
                <a:lnTo>
                  <a:pt x="178594" y="160734"/>
                </a:lnTo>
                <a:lnTo>
                  <a:pt x="205383" y="187523"/>
                </a:lnTo>
                <a:lnTo>
                  <a:pt x="232172" y="205383"/>
                </a:lnTo>
                <a:lnTo>
                  <a:pt x="250031" y="223242"/>
                </a:lnTo>
                <a:lnTo>
                  <a:pt x="267891" y="241101"/>
                </a:lnTo>
                <a:lnTo>
                  <a:pt x="285750" y="258961"/>
                </a:lnTo>
                <a:lnTo>
                  <a:pt x="303609" y="267890"/>
                </a:lnTo>
                <a:lnTo>
                  <a:pt x="312539" y="276820"/>
                </a:lnTo>
                <a:lnTo>
                  <a:pt x="321469" y="285750"/>
                </a:lnTo>
                <a:lnTo>
                  <a:pt x="321469" y="285750"/>
                </a:lnTo>
                <a:lnTo>
                  <a:pt x="321469" y="28575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4" name="Freeform 1053"/>
          <p:cNvSpPr/>
          <p:nvPr/>
        </p:nvSpPr>
        <p:spPr>
          <a:xfrm>
            <a:off x="4929188" y="4125515"/>
            <a:ext cx="187524" cy="428626"/>
          </a:xfrm>
          <a:custGeom>
            <a:avLst/>
            <a:gdLst/>
            <a:ahLst/>
            <a:cxnLst/>
            <a:rect l="0" t="0" r="0" b="0"/>
            <a:pathLst>
              <a:path w="187524" h="428626">
                <a:moveTo>
                  <a:pt x="187523" y="0"/>
                </a:moveTo>
                <a:lnTo>
                  <a:pt x="178593" y="8930"/>
                </a:lnTo>
                <a:lnTo>
                  <a:pt x="178593" y="8930"/>
                </a:lnTo>
                <a:lnTo>
                  <a:pt x="169664" y="17860"/>
                </a:lnTo>
                <a:lnTo>
                  <a:pt x="160734" y="35719"/>
                </a:lnTo>
                <a:lnTo>
                  <a:pt x="151804" y="53578"/>
                </a:lnTo>
                <a:lnTo>
                  <a:pt x="133945" y="80367"/>
                </a:lnTo>
                <a:lnTo>
                  <a:pt x="125015" y="116086"/>
                </a:lnTo>
                <a:lnTo>
                  <a:pt x="107156" y="142875"/>
                </a:lnTo>
                <a:lnTo>
                  <a:pt x="89296" y="178594"/>
                </a:lnTo>
                <a:lnTo>
                  <a:pt x="80367" y="223242"/>
                </a:lnTo>
                <a:lnTo>
                  <a:pt x="62507" y="258961"/>
                </a:lnTo>
                <a:lnTo>
                  <a:pt x="44648" y="303610"/>
                </a:lnTo>
                <a:lnTo>
                  <a:pt x="26789" y="339328"/>
                </a:lnTo>
                <a:lnTo>
                  <a:pt x="17859" y="375047"/>
                </a:lnTo>
                <a:lnTo>
                  <a:pt x="0" y="428625"/>
                </a:lnTo>
                <a:lnTo>
                  <a:pt x="0" y="428625"/>
                </a:lnTo>
                <a:lnTo>
                  <a:pt x="0" y="42862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5" name="Freeform 1054"/>
          <p:cNvSpPr/>
          <p:nvPr/>
        </p:nvSpPr>
        <p:spPr>
          <a:xfrm>
            <a:off x="4866680" y="4670226"/>
            <a:ext cx="285751" cy="258963"/>
          </a:xfrm>
          <a:custGeom>
            <a:avLst/>
            <a:gdLst/>
            <a:ahLst/>
            <a:cxnLst/>
            <a:rect l="0" t="0" r="0" b="0"/>
            <a:pathLst>
              <a:path w="285751" h="258963">
                <a:moveTo>
                  <a:pt x="0" y="0"/>
                </a:moveTo>
                <a:lnTo>
                  <a:pt x="0" y="0"/>
                </a:lnTo>
                <a:lnTo>
                  <a:pt x="8929" y="8930"/>
                </a:lnTo>
                <a:lnTo>
                  <a:pt x="17859" y="17860"/>
                </a:lnTo>
                <a:lnTo>
                  <a:pt x="35718" y="35719"/>
                </a:lnTo>
                <a:lnTo>
                  <a:pt x="53578" y="53578"/>
                </a:lnTo>
                <a:lnTo>
                  <a:pt x="71437" y="71438"/>
                </a:lnTo>
                <a:lnTo>
                  <a:pt x="98226" y="89297"/>
                </a:lnTo>
                <a:lnTo>
                  <a:pt x="116086" y="107156"/>
                </a:lnTo>
                <a:lnTo>
                  <a:pt x="142875" y="133945"/>
                </a:lnTo>
                <a:lnTo>
                  <a:pt x="160734" y="151805"/>
                </a:lnTo>
                <a:lnTo>
                  <a:pt x="178593" y="178594"/>
                </a:lnTo>
                <a:lnTo>
                  <a:pt x="205383" y="196453"/>
                </a:lnTo>
                <a:lnTo>
                  <a:pt x="223242" y="214313"/>
                </a:lnTo>
                <a:lnTo>
                  <a:pt x="241101" y="232172"/>
                </a:lnTo>
                <a:lnTo>
                  <a:pt x="258961" y="241102"/>
                </a:lnTo>
                <a:lnTo>
                  <a:pt x="267890" y="250032"/>
                </a:lnTo>
                <a:lnTo>
                  <a:pt x="276820" y="258962"/>
                </a:lnTo>
                <a:lnTo>
                  <a:pt x="285750" y="258962"/>
                </a:lnTo>
                <a:lnTo>
                  <a:pt x="285750" y="25896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6" name="Freeform 1055"/>
          <p:cNvSpPr/>
          <p:nvPr/>
        </p:nvSpPr>
        <p:spPr>
          <a:xfrm>
            <a:off x="4911328" y="4589859"/>
            <a:ext cx="178595" cy="455415"/>
          </a:xfrm>
          <a:custGeom>
            <a:avLst/>
            <a:gdLst/>
            <a:ahLst/>
            <a:cxnLst/>
            <a:rect l="0" t="0" r="0" b="0"/>
            <a:pathLst>
              <a:path w="178595" h="455415">
                <a:moveTo>
                  <a:pt x="178594" y="0"/>
                </a:moveTo>
                <a:lnTo>
                  <a:pt x="178594" y="0"/>
                </a:lnTo>
                <a:lnTo>
                  <a:pt x="178594" y="8930"/>
                </a:lnTo>
                <a:lnTo>
                  <a:pt x="169664" y="17859"/>
                </a:lnTo>
                <a:lnTo>
                  <a:pt x="169664" y="35719"/>
                </a:lnTo>
                <a:lnTo>
                  <a:pt x="151805" y="53578"/>
                </a:lnTo>
                <a:lnTo>
                  <a:pt x="142875" y="80367"/>
                </a:lnTo>
                <a:lnTo>
                  <a:pt x="133945" y="116086"/>
                </a:lnTo>
                <a:lnTo>
                  <a:pt x="116086" y="142875"/>
                </a:lnTo>
                <a:lnTo>
                  <a:pt x="98227" y="178594"/>
                </a:lnTo>
                <a:lnTo>
                  <a:pt x="80367" y="223242"/>
                </a:lnTo>
                <a:lnTo>
                  <a:pt x="71438" y="258961"/>
                </a:lnTo>
                <a:lnTo>
                  <a:pt x="53578" y="303610"/>
                </a:lnTo>
                <a:lnTo>
                  <a:pt x="35719" y="339329"/>
                </a:lnTo>
                <a:lnTo>
                  <a:pt x="26789" y="383977"/>
                </a:lnTo>
                <a:lnTo>
                  <a:pt x="8930" y="410766"/>
                </a:lnTo>
                <a:lnTo>
                  <a:pt x="0" y="437555"/>
                </a:lnTo>
                <a:lnTo>
                  <a:pt x="0" y="455414"/>
                </a:lnTo>
                <a:lnTo>
                  <a:pt x="0" y="45541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7" name="Freeform 1056"/>
          <p:cNvSpPr/>
          <p:nvPr/>
        </p:nvSpPr>
        <p:spPr>
          <a:xfrm>
            <a:off x="4795242" y="5152430"/>
            <a:ext cx="375048" cy="250032"/>
          </a:xfrm>
          <a:custGeom>
            <a:avLst/>
            <a:gdLst/>
            <a:ahLst/>
            <a:cxnLst/>
            <a:rect l="0" t="0" r="0" b="0"/>
            <a:pathLst>
              <a:path w="375048" h="250032">
                <a:moveTo>
                  <a:pt x="0" y="0"/>
                </a:moveTo>
                <a:lnTo>
                  <a:pt x="8930" y="0"/>
                </a:lnTo>
                <a:lnTo>
                  <a:pt x="8930" y="8929"/>
                </a:lnTo>
                <a:lnTo>
                  <a:pt x="26789" y="8929"/>
                </a:lnTo>
                <a:lnTo>
                  <a:pt x="35719" y="17859"/>
                </a:lnTo>
                <a:lnTo>
                  <a:pt x="62508" y="26789"/>
                </a:lnTo>
                <a:lnTo>
                  <a:pt x="80367" y="35718"/>
                </a:lnTo>
                <a:lnTo>
                  <a:pt x="107156" y="53578"/>
                </a:lnTo>
                <a:lnTo>
                  <a:pt x="133946" y="71437"/>
                </a:lnTo>
                <a:lnTo>
                  <a:pt x="160735" y="80367"/>
                </a:lnTo>
                <a:lnTo>
                  <a:pt x="187524" y="98226"/>
                </a:lnTo>
                <a:lnTo>
                  <a:pt x="214313" y="125015"/>
                </a:lnTo>
                <a:lnTo>
                  <a:pt x="241102" y="142875"/>
                </a:lnTo>
                <a:lnTo>
                  <a:pt x="267891" y="160734"/>
                </a:lnTo>
                <a:lnTo>
                  <a:pt x="294680" y="178593"/>
                </a:lnTo>
                <a:lnTo>
                  <a:pt x="321469" y="196453"/>
                </a:lnTo>
                <a:lnTo>
                  <a:pt x="339328" y="214312"/>
                </a:lnTo>
                <a:lnTo>
                  <a:pt x="357188" y="232172"/>
                </a:lnTo>
                <a:lnTo>
                  <a:pt x="366117" y="241101"/>
                </a:lnTo>
                <a:lnTo>
                  <a:pt x="375047" y="250031"/>
                </a:lnTo>
                <a:lnTo>
                  <a:pt x="375047" y="250031"/>
                </a:lnTo>
                <a:lnTo>
                  <a:pt x="375047" y="25003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8" name="Freeform 1057"/>
          <p:cNvSpPr/>
          <p:nvPr/>
        </p:nvSpPr>
        <p:spPr>
          <a:xfrm>
            <a:off x="4884539" y="5036344"/>
            <a:ext cx="196454" cy="491134"/>
          </a:xfrm>
          <a:custGeom>
            <a:avLst/>
            <a:gdLst/>
            <a:ahLst/>
            <a:cxnLst/>
            <a:rect l="0" t="0" r="0" b="0"/>
            <a:pathLst>
              <a:path w="196454" h="491134">
                <a:moveTo>
                  <a:pt x="196453" y="0"/>
                </a:moveTo>
                <a:lnTo>
                  <a:pt x="187524" y="8929"/>
                </a:lnTo>
                <a:lnTo>
                  <a:pt x="187524" y="17859"/>
                </a:lnTo>
                <a:lnTo>
                  <a:pt x="178594" y="26789"/>
                </a:lnTo>
                <a:lnTo>
                  <a:pt x="169664" y="53578"/>
                </a:lnTo>
                <a:lnTo>
                  <a:pt x="160734" y="80367"/>
                </a:lnTo>
                <a:lnTo>
                  <a:pt x="142875" y="107156"/>
                </a:lnTo>
                <a:lnTo>
                  <a:pt x="125016" y="142875"/>
                </a:lnTo>
                <a:lnTo>
                  <a:pt x="116086" y="187523"/>
                </a:lnTo>
                <a:lnTo>
                  <a:pt x="98227" y="223242"/>
                </a:lnTo>
                <a:lnTo>
                  <a:pt x="80367" y="258961"/>
                </a:lnTo>
                <a:lnTo>
                  <a:pt x="62508" y="303609"/>
                </a:lnTo>
                <a:lnTo>
                  <a:pt x="53578" y="348258"/>
                </a:lnTo>
                <a:lnTo>
                  <a:pt x="35719" y="383976"/>
                </a:lnTo>
                <a:lnTo>
                  <a:pt x="26789" y="419695"/>
                </a:lnTo>
                <a:lnTo>
                  <a:pt x="8930" y="455414"/>
                </a:lnTo>
                <a:lnTo>
                  <a:pt x="8930" y="473273"/>
                </a:lnTo>
                <a:lnTo>
                  <a:pt x="0" y="491133"/>
                </a:lnTo>
                <a:lnTo>
                  <a:pt x="0" y="49113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9" name="Freeform 1058"/>
          <p:cNvSpPr/>
          <p:nvPr/>
        </p:nvSpPr>
        <p:spPr>
          <a:xfrm>
            <a:off x="4768453" y="5652491"/>
            <a:ext cx="419696" cy="160736"/>
          </a:xfrm>
          <a:custGeom>
            <a:avLst/>
            <a:gdLst/>
            <a:ahLst/>
            <a:cxnLst/>
            <a:rect l="0" t="0" r="0" b="0"/>
            <a:pathLst>
              <a:path w="419696" h="160736">
                <a:moveTo>
                  <a:pt x="0" y="0"/>
                </a:moveTo>
                <a:lnTo>
                  <a:pt x="0" y="0"/>
                </a:lnTo>
                <a:lnTo>
                  <a:pt x="0" y="0"/>
                </a:lnTo>
                <a:lnTo>
                  <a:pt x="8930" y="0"/>
                </a:lnTo>
                <a:lnTo>
                  <a:pt x="17860" y="8930"/>
                </a:lnTo>
                <a:lnTo>
                  <a:pt x="35719" y="8930"/>
                </a:lnTo>
                <a:lnTo>
                  <a:pt x="53578" y="17860"/>
                </a:lnTo>
                <a:lnTo>
                  <a:pt x="71438" y="17860"/>
                </a:lnTo>
                <a:lnTo>
                  <a:pt x="98227" y="26789"/>
                </a:lnTo>
                <a:lnTo>
                  <a:pt x="125016" y="26789"/>
                </a:lnTo>
                <a:lnTo>
                  <a:pt x="160735" y="35719"/>
                </a:lnTo>
                <a:lnTo>
                  <a:pt x="187524" y="53579"/>
                </a:lnTo>
                <a:lnTo>
                  <a:pt x="214313" y="62508"/>
                </a:lnTo>
                <a:lnTo>
                  <a:pt x="250031" y="71438"/>
                </a:lnTo>
                <a:lnTo>
                  <a:pt x="276820" y="80368"/>
                </a:lnTo>
                <a:lnTo>
                  <a:pt x="303610" y="98227"/>
                </a:lnTo>
                <a:lnTo>
                  <a:pt x="330399" y="107157"/>
                </a:lnTo>
                <a:lnTo>
                  <a:pt x="357188" y="125016"/>
                </a:lnTo>
                <a:lnTo>
                  <a:pt x="375047" y="133946"/>
                </a:lnTo>
                <a:lnTo>
                  <a:pt x="392906" y="142875"/>
                </a:lnTo>
                <a:lnTo>
                  <a:pt x="410766" y="151805"/>
                </a:lnTo>
                <a:lnTo>
                  <a:pt x="419695" y="160735"/>
                </a:lnTo>
                <a:lnTo>
                  <a:pt x="419695" y="160735"/>
                </a:lnTo>
                <a:lnTo>
                  <a:pt x="419695" y="16073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0" name="Freeform 1059"/>
          <p:cNvSpPr/>
          <p:nvPr/>
        </p:nvSpPr>
        <p:spPr>
          <a:xfrm>
            <a:off x="4955977" y="5527477"/>
            <a:ext cx="151805" cy="455414"/>
          </a:xfrm>
          <a:custGeom>
            <a:avLst/>
            <a:gdLst/>
            <a:ahLst/>
            <a:cxnLst/>
            <a:rect l="0" t="0" r="0" b="0"/>
            <a:pathLst>
              <a:path w="151805" h="455414">
                <a:moveTo>
                  <a:pt x="151804" y="0"/>
                </a:moveTo>
                <a:lnTo>
                  <a:pt x="151804" y="0"/>
                </a:lnTo>
                <a:lnTo>
                  <a:pt x="151804" y="8929"/>
                </a:lnTo>
                <a:lnTo>
                  <a:pt x="142875" y="17859"/>
                </a:lnTo>
                <a:lnTo>
                  <a:pt x="133945" y="35718"/>
                </a:lnTo>
                <a:lnTo>
                  <a:pt x="125015" y="62507"/>
                </a:lnTo>
                <a:lnTo>
                  <a:pt x="116086" y="89296"/>
                </a:lnTo>
                <a:lnTo>
                  <a:pt x="107156" y="116085"/>
                </a:lnTo>
                <a:lnTo>
                  <a:pt x="89296" y="151803"/>
                </a:lnTo>
                <a:lnTo>
                  <a:pt x="71437" y="187522"/>
                </a:lnTo>
                <a:lnTo>
                  <a:pt x="62507" y="232171"/>
                </a:lnTo>
                <a:lnTo>
                  <a:pt x="44648" y="267889"/>
                </a:lnTo>
                <a:lnTo>
                  <a:pt x="35718" y="312538"/>
                </a:lnTo>
                <a:lnTo>
                  <a:pt x="26789" y="348257"/>
                </a:lnTo>
                <a:lnTo>
                  <a:pt x="17859" y="383975"/>
                </a:lnTo>
                <a:lnTo>
                  <a:pt x="8929" y="419694"/>
                </a:lnTo>
                <a:lnTo>
                  <a:pt x="0" y="437553"/>
                </a:lnTo>
                <a:lnTo>
                  <a:pt x="0" y="455413"/>
                </a:lnTo>
                <a:lnTo>
                  <a:pt x="0" y="45541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1" name="Freeform 1060"/>
          <p:cNvSpPr/>
          <p:nvPr/>
        </p:nvSpPr>
        <p:spPr>
          <a:xfrm>
            <a:off x="4857750" y="6072187"/>
            <a:ext cx="321470" cy="232173"/>
          </a:xfrm>
          <a:custGeom>
            <a:avLst/>
            <a:gdLst/>
            <a:ahLst/>
            <a:cxnLst/>
            <a:rect l="0" t="0" r="0" b="0"/>
            <a:pathLst>
              <a:path w="321470" h="232173">
                <a:moveTo>
                  <a:pt x="0" y="0"/>
                </a:moveTo>
                <a:lnTo>
                  <a:pt x="8930" y="8929"/>
                </a:lnTo>
                <a:lnTo>
                  <a:pt x="8930" y="8929"/>
                </a:lnTo>
                <a:lnTo>
                  <a:pt x="26789" y="17859"/>
                </a:lnTo>
                <a:lnTo>
                  <a:pt x="44648" y="26789"/>
                </a:lnTo>
                <a:lnTo>
                  <a:pt x="62508" y="35718"/>
                </a:lnTo>
                <a:lnTo>
                  <a:pt x="89297" y="44648"/>
                </a:lnTo>
                <a:lnTo>
                  <a:pt x="107156" y="62508"/>
                </a:lnTo>
                <a:lnTo>
                  <a:pt x="133945" y="80367"/>
                </a:lnTo>
                <a:lnTo>
                  <a:pt x="160734" y="98226"/>
                </a:lnTo>
                <a:lnTo>
                  <a:pt x="178594" y="116086"/>
                </a:lnTo>
                <a:lnTo>
                  <a:pt x="205383" y="133945"/>
                </a:lnTo>
                <a:lnTo>
                  <a:pt x="223242" y="151804"/>
                </a:lnTo>
                <a:lnTo>
                  <a:pt x="241102" y="169664"/>
                </a:lnTo>
                <a:lnTo>
                  <a:pt x="258961" y="187523"/>
                </a:lnTo>
                <a:lnTo>
                  <a:pt x="276820" y="196453"/>
                </a:lnTo>
                <a:lnTo>
                  <a:pt x="294680" y="214312"/>
                </a:lnTo>
                <a:lnTo>
                  <a:pt x="303609" y="223242"/>
                </a:lnTo>
                <a:lnTo>
                  <a:pt x="321469" y="232172"/>
                </a:lnTo>
                <a:lnTo>
                  <a:pt x="321469" y="232172"/>
                </a:lnTo>
                <a:lnTo>
                  <a:pt x="321469"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2" name="Freeform 1061"/>
          <p:cNvSpPr/>
          <p:nvPr/>
        </p:nvSpPr>
        <p:spPr>
          <a:xfrm>
            <a:off x="4920258" y="6045398"/>
            <a:ext cx="178595" cy="366118"/>
          </a:xfrm>
          <a:custGeom>
            <a:avLst/>
            <a:gdLst/>
            <a:ahLst/>
            <a:cxnLst/>
            <a:rect l="0" t="0" r="0" b="0"/>
            <a:pathLst>
              <a:path w="178595" h="366118">
                <a:moveTo>
                  <a:pt x="178594" y="0"/>
                </a:moveTo>
                <a:lnTo>
                  <a:pt x="178594" y="0"/>
                </a:lnTo>
                <a:lnTo>
                  <a:pt x="169664" y="8929"/>
                </a:lnTo>
                <a:lnTo>
                  <a:pt x="160734" y="26789"/>
                </a:lnTo>
                <a:lnTo>
                  <a:pt x="151805" y="44648"/>
                </a:lnTo>
                <a:lnTo>
                  <a:pt x="133945" y="71437"/>
                </a:lnTo>
                <a:lnTo>
                  <a:pt x="125015" y="98226"/>
                </a:lnTo>
                <a:lnTo>
                  <a:pt x="107156" y="133945"/>
                </a:lnTo>
                <a:lnTo>
                  <a:pt x="89297" y="160734"/>
                </a:lnTo>
                <a:lnTo>
                  <a:pt x="71437" y="196453"/>
                </a:lnTo>
                <a:lnTo>
                  <a:pt x="53578" y="223242"/>
                </a:lnTo>
                <a:lnTo>
                  <a:pt x="44648" y="258961"/>
                </a:lnTo>
                <a:lnTo>
                  <a:pt x="26789" y="294679"/>
                </a:lnTo>
                <a:lnTo>
                  <a:pt x="17859" y="321468"/>
                </a:lnTo>
                <a:lnTo>
                  <a:pt x="8930" y="348257"/>
                </a:lnTo>
                <a:lnTo>
                  <a:pt x="0" y="366117"/>
                </a:lnTo>
                <a:lnTo>
                  <a:pt x="0" y="36611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3" name="Freeform 1062"/>
          <p:cNvSpPr/>
          <p:nvPr/>
        </p:nvSpPr>
        <p:spPr>
          <a:xfrm>
            <a:off x="6491883" y="2384226"/>
            <a:ext cx="196454" cy="232173"/>
          </a:xfrm>
          <a:custGeom>
            <a:avLst/>
            <a:gdLst/>
            <a:ahLst/>
            <a:cxnLst/>
            <a:rect l="0" t="0" r="0" b="0"/>
            <a:pathLst>
              <a:path w="196454" h="232173">
                <a:moveTo>
                  <a:pt x="0" y="0"/>
                </a:moveTo>
                <a:lnTo>
                  <a:pt x="0" y="0"/>
                </a:lnTo>
                <a:lnTo>
                  <a:pt x="0" y="8930"/>
                </a:lnTo>
                <a:lnTo>
                  <a:pt x="8930" y="17860"/>
                </a:lnTo>
                <a:lnTo>
                  <a:pt x="8930" y="35719"/>
                </a:lnTo>
                <a:lnTo>
                  <a:pt x="26789" y="53578"/>
                </a:lnTo>
                <a:lnTo>
                  <a:pt x="35719" y="62508"/>
                </a:lnTo>
                <a:lnTo>
                  <a:pt x="53578" y="80368"/>
                </a:lnTo>
                <a:lnTo>
                  <a:pt x="71437" y="107157"/>
                </a:lnTo>
                <a:lnTo>
                  <a:pt x="89297" y="125016"/>
                </a:lnTo>
                <a:lnTo>
                  <a:pt x="107156" y="142876"/>
                </a:lnTo>
                <a:lnTo>
                  <a:pt x="133945" y="169665"/>
                </a:lnTo>
                <a:lnTo>
                  <a:pt x="151805" y="187524"/>
                </a:lnTo>
                <a:lnTo>
                  <a:pt x="160734" y="196454"/>
                </a:lnTo>
                <a:lnTo>
                  <a:pt x="178594" y="205383"/>
                </a:lnTo>
                <a:lnTo>
                  <a:pt x="187523" y="214313"/>
                </a:lnTo>
                <a:lnTo>
                  <a:pt x="196453" y="223243"/>
                </a:lnTo>
                <a:lnTo>
                  <a:pt x="196453" y="232172"/>
                </a:lnTo>
                <a:lnTo>
                  <a:pt x="196453" y="232172"/>
                </a:lnTo>
                <a:lnTo>
                  <a:pt x="196453"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4" name="Freeform 1063"/>
          <p:cNvSpPr/>
          <p:nvPr/>
        </p:nvSpPr>
        <p:spPr>
          <a:xfrm>
            <a:off x="6572250" y="2357437"/>
            <a:ext cx="160735" cy="223244"/>
          </a:xfrm>
          <a:custGeom>
            <a:avLst/>
            <a:gdLst/>
            <a:ahLst/>
            <a:cxnLst/>
            <a:rect l="0" t="0" r="0" b="0"/>
            <a:pathLst>
              <a:path w="160735" h="223244">
                <a:moveTo>
                  <a:pt x="160734" y="0"/>
                </a:moveTo>
                <a:lnTo>
                  <a:pt x="160734" y="0"/>
                </a:lnTo>
                <a:lnTo>
                  <a:pt x="160734" y="0"/>
                </a:lnTo>
                <a:lnTo>
                  <a:pt x="151805" y="8930"/>
                </a:lnTo>
                <a:lnTo>
                  <a:pt x="142875" y="26789"/>
                </a:lnTo>
                <a:lnTo>
                  <a:pt x="133945" y="35719"/>
                </a:lnTo>
                <a:lnTo>
                  <a:pt x="125016" y="62508"/>
                </a:lnTo>
                <a:lnTo>
                  <a:pt x="107156" y="80367"/>
                </a:lnTo>
                <a:lnTo>
                  <a:pt x="89297" y="107157"/>
                </a:lnTo>
                <a:lnTo>
                  <a:pt x="71438" y="133946"/>
                </a:lnTo>
                <a:lnTo>
                  <a:pt x="53578" y="151805"/>
                </a:lnTo>
                <a:lnTo>
                  <a:pt x="35719" y="178594"/>
                </a:lnTo>
                <a:lnTo>
                  <a:pt x="17859" y="205383"/>
                </a:lnTo>
                <a:lnTo>
                  <a:pt x="0" y="223243"/>
                </a:lnTo>
                <a:lnTo>
                  <a:pt x="0" y="223243"/>
                </a:lnTo>
                <a:lnTo>
                  <a:pt x="0" y="22324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5" name="Freeform 1064"/>
          <p:cNvSpPr/>
          <p:nvPr/>
        </p:nvSpPr>
        <p:spPr>
          <a:xfrm>
            <a:off x="6482953" y="2812851"/>
            <a:ext cx="178595" cy="267892"/>
          </a:xfrm>
          <a:custGeom>
            <a:avLst/>
            <a:gdLst/>
            <a:ahLst/>
            <a:cxnLst/>
            <a:rect l="0" t="0" r="0" b="0"/>
            <a:pathLst>
              <a:path w="178595" h="267892">
                <a:moveTo>
                  <a:pt x="0" y="0"/>
                </a:moveTo>
                <a:lnTo>
                  <a:pt x="0" y="8930"/>
                </a:lnTo>
                <a:lnTo>
                  <a:pt x="8930" y="17860"/>
                </a:lnTo>
                <a:lnTo>
                  <a:pt x="17860" y="35719"/>
                </a:lnTo>
                <a:lnTo>
                  <a:pt x="35719" y="53578"/>
                </a:lnTo>
                <a:lnTo>
                  <a:pt x="53578" y="80367"/>
                </a:lnTo>
                <a:lnTo>
                  <a:pt x="71438" y="107156"/>
                </a:lnTo>
                <a:lnTo>
                  <a:pt x="89297" y="133945"/>
                </a:lnTo>
                <a:lnTo>
                  <a:pt x="107156" y="151805"/>
                </a:lnTo>
                <a:lnTo>
                  <a:pt x="125016" y="178594"/>
                </a:lnTo>
                <a:lnTo>
                  <a:pt x="133945" y="196453"/>
                </a:lnTo>
                <a:lnTo>
                  <a:pt x="151805" y="214313"/>
                </a:lnTo>
                <a:lnTo>
                  <a:pt x="160735" y="232172"/>
                </a:lnTo>
                <a:lnTo>
                  <a:pt x="169664" y="250031"/>
                </a:lnTo>
                <a:lnTo>
                  <a:pt x="178594" y="258961"/>
                </a:lnTo>
                <a:lnTo>
                  <a:pt x="178594" y="267891"/>
                </a:lnTo>
                <a:lnTo>
                  <a:pt x="178594" y="267891"/>
                </a:lnTo>
                <a:lnTo>
                  <a:pt x="178594" y="26789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6" name="Freeform 1065"/>
          <p:cNvSpPr/>
          <p:nvPr/>
        </p:nvSpPr>
        <p:spPr>
          <a:xfrm>
            <a:off x="6545461" y="2750344"/>
            <a:ext cx="196454" cy="339328"/>
          </a:xfrm>
          <a:custGeom>
            <a:avLst/>
            <a:gdLst/>
            <a:ahLst/>
            <a:cxnLst/>
            <a:rect l="0" t="0" r="0" b="0"/>
            <a:pathLst>
              <a:path w="196454" h="339328">
                <a:moveTo>
                  <a:pt x="196453" y="0"/>
                </a:moveTo>
                <a:lnTo>
                  <a:pt x="196453" y="0"/>
                </a:lnTo>
                <a:lnTo>
                  <a:pt x="196453" y="8929"/>
                </a:lnTo>
                <a:lnTo>
                  <a:pt x="187523" y="17859"/>
                </a:lnTo>
                <a:lnTo>
                  <a:pt x="178594" y="35719"/>
                </a:lnTo>
                <a:lnTo>
                  <a:pt x="160734" y="53577"/>
                </a:lnTo>
                <a:lnTo>
                  <a:pt x="151805" y="80367"/>
                </a:lnTo>
                <a:lnTo>
                  <a:pt x="133945" y="107156"/>
                </a:lnTo>
                <a:lnTo>
                  <a:pt x="116086" y="142874"/>
                </a:lnTo>
                <a:lnTo>
                  <a:pt x="98227" y="169663"/>
                </a:lnTo>
                <a:lnTo>
                  <a:pt x="80367" y="205382"/>
                </a:lnTo>
                <a:lnTo>
                  <a:pt x="62508" y="241101"/>
                </a:lnTo>
                <a:lnTo>
                  <a:pt x="44648" y="276820"/>
                </a:lnTo>
                <a:lnTo>
                  <a:pt x="26789" y="303609"/>
                </a:lnTo>
                <a:lnTo>
                  <a:pt x="8930" y="330398"/>
                </a:lnTo>
                <a:lnTo>
                  <a:pt x="0" y="339327"/>
                </a:lnTo>
                <a:lnTo>
                  <a:pt x="0" y="33932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7" name="Freeform 1066"/>
          <p:cNvSpPr/>
          <p:nvPr/>
        </p:nvSpPr>
        <p:spPr>
          <a:xfrm>
            <a:off x="6500813" y="3259336"/>
            <a:ext cx="276821" cy="294680"/>
          </a:xfrm>
          <a:custGeom>
            <a:avLst/>
            <a:gdLst/>
            <a:ahLst/>
            <a:cxnLst/>
            <a:rect l="0" t="0" r="0" b="0"/>
            <a:pathLst>
              <a:path w="276821" h="294680">
                <a:moveTo>
                  <a:pt x="0" y="0"/>
                </a:moveTo>
                <a:lnTo>
                  <a:pt x="0" y="0"/>
                </a:lnTo>
                <a:lnTo>
                  <a:pt x="8929" y="0"/>
                </a:lnTo>
                <a:lnTo>
                  <a:pt x="8929" y="8929"/>
                </a:lnTo>
                <a:lnTo>
                  <a:pt x="17859" y="17859"/>
                </a:lnTo>
                <a:lnTo>
                  <a:pt x="26789" y="26789"/>
                </a:lnTo>
                <a:lnTo>
                  <a:pt x="44648" y="44648"/>
                </a:lnTo>
                <a:lnTo>
                  <a:pt x="62507" y="62507"/>
                </a:lnTo>
                <a:lnTo>
                  <a:pt x="80367" y="80367"/>
                </a:lnTo>
                <a:lnTo>
                  <a:pt x="107156" y="98226"/>
                </a:lnTo>
                <a:lnTo>
                  <a:pt x="125015" y="116085"/>
                </a:lnTo>
                <a:lnTo>
                  <a:pt x="151804" y="142875"/>
                </a:lnTo>
                <a:lnTo>
                  <a:pt x="169664" y="160734"/>
                </a:lnTo>
                <a:lnTo>
                  <a:pt x="205382" y="187523"/>
                </a:lnTo>
                <a:lnTo>
                  <a:pt x="223242" y="205382"/>
                </a:lnTo>
                <a:lnTo>
                  <a:pt x="232171" y="223242"/>
                </a:lnTo>
                <a:lnTo>
                  <a:pt x="250031" y="241101"/>
                </a:lnTo>
                <a:lnTo>
                  <a:pt x="258960" y="258960"/>
                </a:lnTo>
                <a:lnTo>
                  <a:pt x="267890" y="276820"/>
                </a:lnTo>
                <a:lnTo>
                  <a:pt x="276820" y="285750"/>
                </a:lnTo>
                <a:lnTo>
                  <a:pt x="276820" y="294679"/>
                </a:lnTo>
                <a:lnTo>
                  <a:pt x="276820" y="294679"/>
                </a:lnTo>
                <a:lnTo>
                  <a:pt x="276820" y="29467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8" name="Freeform 1067"/>
          <p:cNvSpPr/>
          <p:nvPr/>
        </p:nvSpPr>
        <p:spPr>
          <a:xfrm>
            <a:off x="6563320" y="3205757"/>
            <a:ext cx="169665" cy="348259"/>
          </a:xfrm>
          <a:custGeom>
            <a:avLst/>
            <a:gdLst/>
            <a:ahLst/>
            <a:cxnLst/>
            <a:rect l="0" t="0" r="0" b="0"/>
            <a:pathLst>
              <a:path w="169665" h="348259">
                <a:moveTo>
                  <a:pt x="169664" y="0"/>
                </a:moveTo>
                <a:lnTo>
                  <a:pt x="169664" y="8930"/>
                </a:lnTo>
                <a:lnTo>
                  <a:pt x="169664" y="8930"/>
                </a:lnTo>
                <a:lnTo>
                  <a:pt x="160735" y="17860"/>
                </a:lnTo>
                <a:lnTo>
                  <a:pt x="160735" y="35719"/>
                </a:lnTo>
                <a:lnTo>
                  <a:pt x="151805" y="53579"/>
                </a:lnTo>
                <a:lnTo>
                  <a:pt x="142875" y="80368"/>
                </a:lnTo>
                <a:lnTo>
                  <a:pt x="133946" y="98227"/>
                </a:lnTo>
                <a:lnTo>
                  <a:pt x="116086" y="125016"/>
                </a:lnTo>
                <a:lnTo>
                  <a:pt x="98227" y="160735"/>
                </a:lnTo>
                <a:lnTo>
                  <a:pt x="80368" y="196454"/>
                </a:lnTo>
                <a:lnTo>
                  <a:pt x="80368" y="223243"/>
                </a:lnTo>
                <a:lnTo>
                  <a:pt x="53578" y="258961"/>
                </a:lnTo>
                <a:lnTo>
                  <a:pt x="35719" y="285750"/>
                </a:lnTo>
                <a:lnTo>
                  <a:pt x="17860" y="312539"/>
                </a:lnTo>
                <a:lnTo>
                  <a:pt x="8930" y="339329"/>
                </a:lnTo>
                <a:lnTo>
                  <a:pt x="0" y="348258"/>
                </a:lnTo>
                <a:lnTo>
                  <a:pt x="0" y="34825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9" name="Freeform 1068"/>
          <p:cNvSpPr/>
          <p:nvPr/>
        </p:nvSpPr>
        <p:spPr>
          <a:xfrm>
            <a:off x="6482953" y="3759398"/>
            <a:ext cx="294681" cy="303610"/>
          </a:xfrm>
          <a:custGeom>
            <a:avLst/>
            <a:gdLst/>
            <a:ahLst/>
            <a:cxnLst/>
            <a:rect l="0" t="0" r="0" b="0"/>
            <a:pathLst>
              <a:path w="294681" h="303610">
                <a:moveTo>
                  <a:pt x="0" y="0"/>
                </a:moveTo>
                <a:lnTo>
                  <a:pt x="8930" y="0"/>
                </a:lnTo>
                <a:lnTo>
                  <a:pt x="8930" y="8930"/>
                </a:lnTo>
                <a:lnTo>
                  <a:pt x="17860" y="17859"/>
                </a:lnTo>
                <a:lnTo>
                  <a:pt x="35719" y="35719"/>
                </a:lnTo>
                <a:lnTo>
                  <a:pt x="44649" y="44648"/>
                </a:lnTo>
                <a:lnTo>
                  <a:pt x="71438" y="71438"/>
                </a:lnTo>
                <a:lnTo>
                  <a:pt x="98227" y="89297"/>
                </a:lnTo>
                <a:lnTo>
                  <a:pt x="125016" y="107156"/>
                </a:lnTo>
                <a:lnTo>
                  <a:pt x="151805" y="133945"/>
                </a:lnTo>
                <a:lnTo>
                  <a:pt x="178594" y="160734"/>
                </a:lnTo>
                <a:lnTo>
                  <a:pt x="196453" y="187523"/>
                </a:lnTo>
                <a:lnTo>
                  <a:pt x="223242" y="214313"/>
                </a:lnTo>
                <a:lnTo>
                  <a:pt x="241102" y="232172"/>
                </a:lnTo>
                <a:lnTo>
                  <a:pt x="258961" y="250031"/>
                </a:lnTo>
                <a:lnTo>
                  <a:pt x="267891" y="267891"/>
                </a:lnTo>
                <a:lnTo>
                  <a:pt x="276820" y="285750"/>
                </a:lnTo>
                <a:lnTo>
                  <a:pt x="285750" y="294680"/>
                </a:lnTo>
                <a:lnTo>
                  <a:pt x="285750" y="303609"/>
                </a:lnTo>
                <a:lnTo>
                  <a:pt x="294680" y="303609"/>
                </a:lnTo>
                <a:lnTo>
                  <a:pt x="294680" y="30360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0" name="Freeform 1069"/>
          <p:cNvSpPr/>
          <p:nvPr/>
        </p:nvSpPr>
        <p:spPr>
          <a:xfrm>
            <a:off x="6607969" y="3661171"/>
            <a:ext cx="160735" cy="401837"/>
          </a:xfrm>
          <a:custGeom>
            <a:avLst/>
            <a:gdLst/>
            <a:ahLst/>
            <a:cxnLst/>
            <a:rect l="0" t="0" r="0" b="0"/>
            <a:pathLst>
              <a:path w="160735" h="401837">
                <a:moveTo>
                  <a:pt x="160734" y="0"/>
                </a:moveTo>
                <a:lnTo>
                  <a:pt x="160734" y="0"/>
                </a:lnTo>
                <a:lnTo>
                  <a:pt x="160734" y="8930"/>
                </a:lnTo>
                <a:lnTo>
                  <a:pt x="151804" y="17860"/>
                </a:lnTo>
                <a:lnTo>
                  <a:pt x="142875" y="26790"/>
                </a:lnTo>
                <a:lnTo>
                  <a:pt x="142875" y="53579"/>
                </a:lnTo>
                <a:lnTo>
                  <a:pt x="133945" y="71438"/>
                </a:lnTo>
                <a:lnTo>
                  <a:pt x="116086" y="98227"/>
                </a:lnTo>
                <a:lnTo>
                  <a:pt x="107156" y="125016"/>
                </a:lnTo>
                <a:lnTo>
                  <a:pt x="98226" y="160735"/>
                </a:lnTo>
                <a:lnTo>
                  <a:pt x="80367" y="187524"/>
                </a:lnTo>
                <a:lnTo>
                  <a:pt x="62508" y="223243"/>
                </a:lnTo>
                <a:lnTo>
                  <a:pt x="53578" y="267891"/>
                </a:lnTo>
                <a:lnTo>
                  <a:pt x="35719" y="303610"/>
                </a:lnTo>
                <a:lnTo>
                  <a:pt x="17859" y="330399"/>
                </a:lnTo>
                <a:lnTo>
                  <a:pt x="8929" y="366118"/>
                </a:lnTo>
                <a:lnTo>
                  <a:pt x="0" y="383977"/>
                </a:lnTo>
                <a:lnTo>
                  <a:pt x="0" y="401836"/>
                </a:lnTo>
                <a:lnTo>
                  <a:pt x="0" y="40183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1" name="Freeform 1070"/>
          <p:cNvSpPr/>
          <p:nvPr/>
        </p:nvSpPr>
        <p:spPr>
          <a:xfrm>
            <a:off x="6482953" y="4196953"/>
            <a:ext cx="285751" cy="312540"/>
          </a:xfrm>
          <a:custGeom>
            <a:avLst/>
            <a:gdLst/>
            <a:ahLst/>
            <a:cxnLst/>
            <a:rect l="0" t="0" r="0" b="0"/>
            <a:pathLst>
              <a:path w="285751" h="312540">
                <a:moveTo>
                  <a:pt x="0" y="0"/>
                </a:moveTo>
                <a:lnTo>
                  <a:pt x="0" y="0"/>
                </a:lnTo>
                <a:lnTo>
                  <a:pt x="8930" y="0"/>
                </a:lnTo>
                <a:lnTo>
                  <a:pt x="8930" y="8929"/>
                </a:lnTo>
                <a:lnTo>
                  <a:pt x="17860" y="26789"/>
                </a:lnTo>
                <a:lnTo>
                  <a:pt x="26789" y="35718"/>
                </a:lnTo>
                <a:lnTo>
                  <a:pt x="44649" y="53578"/>
                </a:lnTo>
                <a:lnTo>
                  <a:pt x="62508" y="71437"/>
                </a:lnTo>
                <a:lnTo>
                  <a:pt x="80367" y="89297"/>
                </a:lnTo>
                <a:lnTo>
                  <a:pt x="98227" y="116086"/>
                </a:lnTo>
                <a:lnTo>
                  <a:pt x="125016" y="133945"/>
                </a:lnTo>
                <a:lnTo>
                  <a:pt x="142875" y="151804"/>
                </a:lnTo>
                <a:lnTo>
                  <a:pt x="169664" y="178593"/>
                </a:lnTo>
                <a:lnTo>
                  <a:pt x="187524" y="196453"/>
                </a:lnTo>
                <a:lnTo>
                  <a:pt x="205383" y="223242"/>
                </a:lnTo>
                <a:lnTo>
                  <a:pt x="223242" y="241101"/>
                </a:lnTo>
                <a:lnTo>
                  <a:pt x="241102" y="258961"/>
                </a:lnTo>
                <a:lnTo>
                  <a:pt x="250031" y="276820"/>
                </a:lnTo>
                <a:lnTo>
                  <a:pt x="267891" y="285750"/>
                </a:lnTo>
                <a:lnTo>
                  <a:pt x="276820" y="303609"/>
                </a:lnTo>
                <a:lnTo>
                  <a:pt x="285750" y="312539"/>
                </a:lnTo>
                <a:lnTo>
                  <a:pt x="285750" y="312539"/>
                </a:lnTo>
                <a:lnTo>
                  <a:pt x="285750" y="31253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2" name="Freeform 1071"/>
          <p:cNvSpPr/>
          <p:nvPr/>
        </p:nvSpPr>
        <p:spPr>
          <a:xfrm>
            <a:off x="6554391" y="4098726"/>
            <a:ext cx="223243" cy="446486"/>
          </a:xfrm>
          <a:custGeom>
            <a:avLst/>
            <a:gdLst/>
            <a:ahLst/>
            <a:cxnLst/>
            <a:rect l="0" t="0" r="0" b="0"/>
            <a:pathLst>
              <a:path w="223243" h="446486">
                <a:moveTo>
                  <a:pt x="223242" y="0"/>
                </a:moveTo>
                <a:lnTo>
                  <a:pt x="214312" y="0"/>
                </a:lnTo>
                <a:lnTo>
                  <a:pt x="214312" y="0"/>
                </a:lnTo>
                <a:lnTo>
                  <a:pt x="214312" y="8930"/>
                </a:lnTo>
                <a:lnTo>
                  <a:pt x="205382" y="17860"/>
                </a:lnTo>
                <a:lnTo>
                  <a:pt x="205382" y="26789"/>
                </a:lnTo>
                <a:lnTo>
                  <a:pt x="196453" y="44649"/>
                </a:lnTo>
                <a:lnTo>
                  <a:pt x="178593" y="62508"/>
                </a:lnTo>
                <a:lnTo>
                  <a:pt x="169664" y="89297"/>
                </a:lnTo>
                <a:lnTo>
                  <a:pt x="151804" y="116086"/>
                </a:lnTo>
                <a:lnTo>
                  <a:pt x="142875" y="142875"/>
                </a:lnTo>
                <a:lnTo>
                  <a:pt x="125015" y="178594"/>
                </a:lnTo>
                <a:lnTo>
                  <a:pt x="107156" y="214313"/>
                </a:lnTo>
                <a:lnTo>
                  <a:pt x="89297" y="250031"/>
                </a:lnTo>
                <a:lnTo>
                  <a:pt x="71437" y="285750"/>
                </a:lnTo>
                <a:lnTo>
                  <a:pt x="53578" y="321469"/>
                </a:lnTo>
                <a:lnTo>
                  <a:pt x="35718" y="357188"/>
                </a:lnTo>
                <a:lnTo>
                  <a:pt x="26789" y="383977"/>
                </a:lnTo>
                <a:lnTo>
                  <a:pt x="8929" y="410766"/>
                </a:lnTo>
                <a:lnTo>
                  <a:pt x="8929" y="428625"/>
                </a:lnTo>
                <a:lnTo>
                  <a:pt x="0" y="446485"/>
                </a:lnTo>
                <a:lnTo>
                  <a:pt x="0" y="44648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3" name="Freeform 1072"/>
          <p:cNvSpPr/>
          <p:nvPr/>
        </p:nvSpPr>
        <p:spPr>
          <a:xfrm>
            <a:off x="6482953" y="4688086"/>
            <a:ext cx="339329" cy="205384"/>
          </a:xfrm>
          <a:custGeom>
            <a:avLst/>
            <a:gdLst/>
            <a:ahLst/>
            <a:cxnLst/>
            <a:rect l="0" t="0" r="0" b="0"/>
            <a:pathLst>
              <a:path w="339329" h="205384">
                <a:moveTo>
                  <a:pt x="0" y="0"/>
                </a:moveTo>
                <a:lnTo>
                  <a:pt x="0" y="0"/>
                </a:lnTo>
                <a:lnTo>
                  <a:pt x="0" y="0"/>
                </a:lnTo>
                <a:lnTo>
                  <a:pt x="0" y="8929"/>
                </a:lnTo>
                <a:lnTo>
                  <a:pt x="8930" y="8929"/>
                </a:lnTo>
                <a:lnTo>
                  <a:pt x="8930" y="17859"/>
                </a:lnTo>
                <a:lnTo>
                  <a:pt x="26789" y="26789"/>
                </a:lnTo>
                <a:lnTo>
                  <a:pt x="35719" y="35718"/>
                </a:lnTo>
                <a:lnTo>
                  <a:pt x="53578" y="44648"/>
                </a:lnTo>
                <a:lnTo>
                  <a:pt x="80367" y="53578"/>
                </a:lnTo>
                <a:lnTo>
                  <a:pt x="98227" y="71437"/>
                </a:lnTo>
                <a:lnTo>
                  <a:pt x="125016" y="80367"/>
                </a:lnTo>
                <a:lnTo>
                  <a:pt x="151805" y="98226"/>
                </a:lnTo>
                <a:lnTo>
                  <a:pt x="178594" y="107156"/>
                </a:lnTo>
                <a:lnTo>
                  <a:pt x="214313" y="125015"/>
                </a:lnTo>
                <a:lnTo>
                  <a:pt x="241102" y="142875"/>
                </a:lnTo>
                <a:lnTo>
                  <a:pt x="267891" y="151804"/>
                </a:lnTo>
                <a:lnTo>
                  <a:pt x="285750" y="169664"/>
                </a:lnTo>
                <a:lnTo>
                  <a:pt x="303610" y="178593"/>
                </a:lnTo>
                <a:lnTo>
                  <a:pt x="321469" y="187523"/>
                </a:lnTo>
                <a:lnTo>
                  <a:pt x="330399" y="196453"/>
                </a:lnTo>
                <a:lnTo>
                  <a:pt x="339328" y="205383"/>
                </a:lnTo>
                <a:lnTo>
                  <a:pt x="339328" y="205383"/>
                </a:lnTo>
                <a:lnTo>
                  <a:pt x="339328" y="20538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4" name="Freeform 1073"/>
          <p:cNvSpPr/>
          <p:nvPr/>
        </p:nvSpPr>
        <p:spPr>
          <a:xfrm>
            <a:off x="6634758" y="4589859"/>
            <a:ext cx="133946" cy="366119"/>
          </a:xfrm>
          <a:custGeom>
            <a:avLst/>
            <a:gdLst/>
            <a:ahLst/>
            <a:cxnLst/>
            <a:rect l="0" t="0" r="0" b="0"/>
            <a:pathLst>
              <a:path w="133946" h="366119">
                <a:moveTo>
                  <a:pt x="133945" y="0"/>
                </a:moveTo>
                <a:lnTo>
                  <a:pt x="133945" y="0"/>
                </a:lnTo>
                <a:lnTo>
                  <a:pt x="133945" y="0"/>
                </a:lnTo>
                <a:lnTo>
                  <a:pt x="133945" y="8930"/>
                </a:lnTo>
                <a:lnTo>
                  <a:pt x="125015" y="17859"/>
                </a:lnTo>
                <a:lnTo>
                  <a:pt x="116086" y="26789"/>
                </a:lnTo>
                <a:lnTo>
                  <a:pt x="107156" y="44648"/>
                </a:lnTo>
                <a:lnTo>
                  <a:pt x="98226" y="71437"/>
                </a:lnTo>
                <a:lnTo>
                  <a:pt x="80367" y="98227"/>
                </a:lnTo>
                <a:lnTo>
                  <a:pt x="71437" y="125016"/>
                </a:lnTo>
                <a:lnTo>
                  <a:pt x="62508" y="160734"/>
                </a:lnTo>
                <a:lnTo>
                  <a:pt x="44648" y="196453"/>
                </a:lnTo>
                <a:lnTo>
                  <a:pt x="35719" y="232172"/>
                </a:lnTo>
                <a:lnTo>
                  <a:pt x="26789" y="267891"/>
                </a:lnTo>
                <a:lnTo>
                  <a:pt x="17859" y="303610"/>
                </a:lnTo>
                <a:lnTo>
                  <a:pt x="8930" y="330399"/>
                </a:lnTo>
                <a:lnTo>
                  <a:pt x="0" y="357188"/>
                </a:lnTo>
                <a:lnTo>
                  <a:pt x="0" y="366118"/>
                </a:lnTo>
                <a:lnTo>
                  <a:pt x="0" y="36611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5" name="Freeform 1074"/>
          <p:cNvSpPr/>
          <p:nvPr/>
        </p:nvSpPr>
        <p:spPr>
          <a:xfrm>
            <a:off x="6465094" y="5134570"/>
            <a:ext cx="330399" cy="223244"/>
          </a:xfrm>
          <a:custGeom>
            <a:avLst/>
            <a:gdLst/>
            <a:ahLst/>
            <a:cxnLst/>
            <a:rect l="0" t="0" r="0" b="0"/>
            <a:pathLst>
              <a:path w="330399" h="223244">
                <a:moveTo>
                  <a:pt x="0" y="0"/>
                </a:moveTo>
                <a:lnTo>
                  <a:pt x="0" y="0"/>
                </a:lnTo>
                <a:lnTo>
                  <a:pt x="8929" y="8930"/>
                </a:lnTo>
                <a:lnTo>
                  <a:pt x="8929" y="8930"/>
                </a:lnTo>
                <a:lnTo>
                  <a:pt x="17859" y="17860"/>
                </a:lnTo>
                <a:lnTo>
                  <a:pt x="35719" y="35719"/>
                </a:lnTo>
                <a:lnTo>
                  <a:pt x="44648" y="44649"/>
                </a:lnTo>
                <a:lnTo>
                  <a:pt x="62508" y="53578"/>
                </a:lnTo>
                <a:lnTo>
                  <a:pt x="80367" y="71438"/>
                </a:lnTo>
                <a:lnTo>
                  <a:pt x="107156" y="89297"/>
                </a:lnTo>
                <a:lnTo>
                  <a:pt x="133945" y="98227"/>
                </a:lnTo>
                <a:lnTo>
                  <a:pt x="160734" y="116086"/>
                </a:lnTo>
                <a:lnTo>
                  <a:pt x="178594" y="125016"/>
                </a:lnTo>
                <a:lnTo>
                  <a:pt x="205383" y="142875"/>
                </a:lnTo>
                <a:lnTo>
                  <a:pt x="232172" y="160735"/>
                </a:lnTo>
                <a:lnTo>
                  <a:pt x="250031" y="169664"/>
                </a:lnTo>
                <a:lnTo>
                  <a:pt x="276820" y="187524"/>
                </a:lnTo>
                <a:lnTo>
                  <a:pt x="294679" y="196453"/>
                </a:lnTo>
                <a:lnTo>
                  <a:pt x="303609" y="205383"/>
                </a:lnTo>
                <a:lnTo>
                  <a:pt x="321469" y="214313"/>
                </a:lnTo>
                <a:lnTo>
                  <a:pt x="330398" y="223243"/>
                </a:lnTo>
                <a:lnTo>
                  <a:pt x="330398" y="223243"/>
                </a:lnTo>
                <a:lnTo>
                  <a:pt x="330398" y="22324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6" name="Freeform 1075"/>
          <p:cNvSpPr/>
          <p:nvPr/>
        </p:nvSpPr>
        <p:spPr>
          <a:xfrm>
            <a:off x="6581180" y="5036344"/>
            <a:ext cx="169665" cy="401837"/>
          </a:xfrm>
          <a:custGeom>
            <a:avLst/>
            <a:gdLst/>
            <a:ahLst/>
            <a:cxnLst/>
            <a:rect l="0" t="0" r="0" b="0"/>
            <a:pathLst>
              <a:path w="169665" h="401837">
                <a:moveTo>
                  <a:pt x="169664" y="0"/>
                </a:moveTo>
                <a:lnTo>
                  <a:pt x="160734" y="8929"/>
                </a:lnTo>
                <a:lnTo>
                  <a:pt x="160734" y="8929"/>
                </a:lnTo>
                <a:lnTo>
                  <a:pt x="160734" y="17859"/>
                </a:lnTo>
                <a:lnTo>
                  <a:pt x="151804" y="35719"/>
                </a:lnTo>
                <a:lnTo>
                  <a:pt x="142875" y="53578"/>
                </a:lnTo>
                <a:lnTo>
                  <a:pt x="133945" y="80367"/>
                </a:lnTo>
                <a:lnTo>
                  <a:pt x="125015" y="107156"/>
                </a:lnTo>
                <a:lnTo>
                  <a:pt x="107156" y="133945"/>
                </a:lnTo>
                <a:lnTo>
                  <a:pt x="98226" y="160734"/>
                </a:lnTo>
                <a:lnTo>
                  <a:pt x="80367" y="196453"/>
                </a:lnTo>
                <a:lnTo>
                  <a:pt x="71437" y="232172"/>
                </a:lnTo>
                <a:lnTo>
                  <a:pt x="53578" y="267890"/>
                </a:lnTo>
                <a:lnTo>
                  <a:pt x="35718" y="294679"/>
                </a:lnTo>
                <a:lnTo>
                  <a:pt x="26789" y="330398"/>
                </a:lnTo>
                <a:lnTo>
                  <a:pt x="8929" y="366117"/>
                </a:lnTo>
                <a:lnTo>
                  <a:pt x="0" y="392906"/>
                </a:lnTo>
                <a:lnTo>
                  <a:pt x="0" y="401836"/>
                </a:lnTo>
                <a:lnTo>
                  <a:pt x="0" y="40183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7" name="Freeform 1076"/>
          <p:cNvSpPr/>
          <p:nvPr/>
        </p:nvSpPr>
        <p:spPr>
          <a:xfrm>
            <a:off x="6500813" y="5581054"/>
            <a:ext cx="294680" cy="232173"/>
          </a:xfrm>
          <a:custGeom>
            <a:avLst/>
            <a:gdLst/>
            <a:ahLst/>
            <a:cxnLst/>
            <a:rect l="0" t="0" r="0" b="0"/>
            <a:pathLst>
              <a:path w="294680" h="232173">
                <a:moveTo>
                  <a:pt x="0" y="0"/>
                </a:moveTo>
                <a:lnTo>
                  <a:pt x="0" y="0"/>
                </a:lnTo>
                <a:lnTo>
                  <a:pt x="8929" y="8930"/>
                </a:lnTo>
                <a:lnTo>
                  <a:pt x="26789" y="17859"/>
                </a:lnTo>
                <a:lnTo>
                  <a:pt x="44648" y="35719"/>
                </a:lnTo>
                <a:lnTo>
                  <a:pt x="62507" y="44648"/>
                </a:lnTo>
                <a:lnTo>
                  <a:pt x="80367" y="62508"/>
                </a:lnTo>
                <a:lnTo>
                  <a:pt x="107156" y="71437"/>
                </a:lnTo>
                <a:lnTo>
                  <a:pt x="125015" y="89297"/>
                </a:lnTo>
                <a:lnTo>
                  <a:pt x="151804" y="107156"/>
                </a:lnTo>
                <a:lnTo>
                  <a:pt x="169664" y="125016"/>
                </a:lnTo>
                <a:lnTo>
                  <a:pt x="187523" y="133945"/>
                </a:lnTo>
                <a:lnTo>
                  <a:pt x="214312" y="151805"/>
                </a:lnTo>
                <a:lnTo>
                  <a:pt x="232171" y="169664"/>
                </a:lnTo>
                <a:lnTo>
                  <a:pt x="250031" y="178594"/>
                </a:lnTo>
                <a:lnTo>
                  <a:pt x="267890" y="196453"/>
                </a:lnTo>
                <a:lnTo>
                  <a:pt x="276820" y="205383"/>
                </a:lnTo>
                <a:lnTo>
                  <a:pt x="285750" y="223242"/>
                </a:lnTo>
                <a:lnTo>
                  <a:pt x="285750" y="232172"/>
                </a:lnTo>
                <a:lnTo>
                  <a:pt x="294679" y="232172"/>
                </a:lnTo>
                <a:lnTo>
                  <a:pt x="294679"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8" name="Freeform 1077"/>
          <p:cNvSpPr/>
          <p:nvPr/>
        </p:nvSpPr>
        <p:spPr>
          <a:xfrm>
            <a:off x="6563320" y="5536406"/>
            <a:ext cx="151806" cy="410766"/>
          </a:xfrm>
          <a:custGeom>
            <a:avLst/>
            <a:gdLst/>
            <a:ahLst/>
            <a:cxnLst/>
            <a:rect l="0" t="0" r="0" b="0"/>
            <a:pathLst>
              <a:path w="151806" h="410766">
                <a:moveTo>
                  <a:pt x="151805" y="0"/>
                </a:moveTo>
                <a:lnTo>
                  <a:pt x="151805" y="0"/>
                </a:lnTo>
                <a:lnTo>
                  <a:pt x="151805" y="0"/>
                </a:lnTo>
                <a:lnTo>
                  <a:pt x="151805" y="8930"/>
                </a:lnTo>
                <a:lnTo>
                  <a:pt x="151805" y="17860"/>
                </a:lnTo>
                <a:lnTo>
                  <a:pt x="142875" y="35719"/>
                </a:lnTo>
                <a:lnTo>
                  <a:pt x="133946" y="53578"/>
                </a:lnTo>
                <a:lnTo>
                  <a:pt x="125016" y="80367"/>
                </a:lnTo>
                <a:lnTo>
                  <a:pt x="116086" y="107156"/>
                </a:lnTo>
                <a:lnTo>
                  <a:pt x="98227" y="133945"/>
                </a:lnTo>
                <a:lnTo>
                  <a:pt x="89297" y="169664"/>
                </a:lnTo>
                <a:lnTo>
                  <a:pt x="71438" y="205382"/>
                </a:lnTo>
                <a:lnTo>
                  <a:pt x="62508" y="241101"/>
                </a:lnTo>
                <a:lnTo>
                  <a:pt x="53578" y="276820"/>
                </a:lnTo>
                <a:lnTo>
                  <a:pt x="35719" y="312539"/>
                </a:lnTo>
                <a:lnTo>
                  <a:pt x="26789" y="348257"/>
                </a:lnTo>
                <a:lnTo>
                  <a:pt x="17860" y="375046"/>
                </a:lnTo>
                <a:lnTo>
                  <a:pt x="8930" y="401835"/>
                </a:lnTo>
                <a:lnTo>
                  <a:pt x="0" y="410765"/>
                </a:lnTo>
                <a:lnTo>
                  <a:pt x="0" y="41076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9" name="Freeform 1078"/>
          <p:cNvSpPr/>
          <p:nvPr/>
        </p:nvSpPr>
        <p:spPr>
          <a:xfrm>
            <a:off x="6500813" y="6063257"/>
            <a:ext cx="276821" cy="205384"/>
          </a:xfrm>
          <a:custGeom>
            <a:avLst/>
            <a:gdLst/>
            <a:ahLst/>
            <a:cxnLst/>
            <a:rect l="0" t="0" r="0" b="0"/>
            <a:pathLst>
              <a:path w="276821" h="205384">
                <a:moveTo>
                  <a:pt x="0" y="0"/>
                </a:moveTo>
                <a:lnTo>
                  <a:pt x="0" y="0"/>
                </a:lnTo>
                <a:lnTo>
                  <a:pt x="8929" y="8930"/>
                </a:lnTo>
                <a:lnTo>
                  <a:pt x="17859" y="8930"/>
                </a:lnTo>
                <a:lnTo>
                  <a:pt x="26789" y="17859"/>
                </a:lnTo>
                <a:lnTo>
                  <a:pt x="44648" y="26789"/>
                </a:lnTo>
                <a:lnTo>
                  <a:pt x="62507" y="35719"/>
                </a:lnTo>
                <a:lnTo>
                  <a:pt x="80367" y="44648"/>
                </a:lnTo>
                <a:lnTo>
                  <a:pt x="98226" y="62508"/>
                </a:lnTo>
                <a:lnTo>
                  <a:pt x="125015" y="71438"/>
                </a:lnTo>
                <a:lnTo>
                  <a:pt x="142875" y="89297"/>
                </a:lnTo>
                <a:lnTo>
                  <a:pt x="160734" y="107156"/>
                </a:lnTo>
                <a:lnTo>
                  <a:pt x="178593" y="125016"/>
                </a:lnTo>
                <a:lnTo>
                  <a:pt x="205382" y="142875"/>
                </a:lnTo>
                <a:lnTo>
                  <a:pt x="223242" y="151805"/>
                </a:lnTo>
                <a:lnTo>
                  <a:pt x="232171" y="169664"/>
                </a:lnTo>
                <a:lnTo>
                  <a:pt x="250031" y="178594"/>
                </a:lnTo>
                <a:lnTo>
                  <a:pt x="258960" y="196453"/>
                </a:lnTo>
                <a:lnTo>
                  <a:pt x="267890" y="196453"/>
                </a:lnTo>
                <a:lnTo>
                  <a:pt x="276820" y="205383"/>
                </a:lnTo>
                <a:lnTo>
                  <a:pt x="276820" y="205383"/>
                </a:lnTo>
                <a:lnTo>
                  <a:pt x="276820" y="20538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0" name="Freeform 1079"/>
          <p:cNvSpPr/>
          <p:nvPr/>
        </p:nvSpPr>
        <p:spPr>
          <a:xfrm>
            <a:off x="6545461" y="6036468"/>
            <a:ext cx="196454" cy="375048"/>
          </a:xfrm>
          <a:custGeom>
            <a:avLst/>
            <a:gdLst/>
            <a:ahLst/>
            <a:cxnLst/>
            <a:rect l="0" t="0" r="0" b="0"/>
            <a:pathLst>
              <a:path w="196454" h="375048">
                <a:moveTo>
                  <a:pt x="196453" y="0"/>
                </a:moveTo>
                <a:lnTo>
                  <a:pt x="196453" y="0"/>
                </a:lnTo>
                <a:lnTo>
                  <a:pt x="196453" y="0"/>
                </a:lnTo>
                <a:lnTo>
                  <a:pt x="187523" y="8930"/>
                </a:lnTo>
                <a:lnTo>
                  <a:pt x="178594" y="8930"/>
                </a:lnTo>
                <a:lnTo>
                  <a:pt x="169664" y="17859"/>
                </a:lnTo>
                <a:lnTo>
                  <a:pt x="160734" y="35719"/>
                </a:lnTo>
                <a:lnTo>
                  <a:pt x="142875" y="53578"/>
                </a:lnTo>
                <a:lnTo>
                  <a:pt x="125016" y="80367"/>
                </a:lnTo>
                <a:lnTo>
                  <a:pt x="116086" y="107156"/>
                </a:lnTo>
                <a:lnTo>
                  <a:pt x="98227" y="133945"/>
                </a:lnTo>
                <a:lnTo>
                  <a:pt x="80367" y="160734"/>
                </a:lnTo>
                <a:lnTo>
                  <a:pt x="71437" y="196453"/>
                </a:lnTo>
                <a:lnTo>
                  <a:pt x="53578" y="223242"/>
                </a:lnTo>
                <a:lnTo>
                  <a:pt x="44648" y="258961"/>
                </a:lnTo>
                <a:lnTo>
                  <a:pt x="26789" y="285750"/>
                </a:lnTo>
                <a:lnTo>
                  <a:pt x="17859" y="312539"/>
                </a:lnTo>
                <a:lnTo>
                  <a:pt x="8930" y="339328"/>
                </a:lnTo>
                <a:lnTo>
                  <a:pt x="0" y="357187"/>
                </a:lnTo>
                <a:lnTo>
                  <a:pt x="0" y="375047"/>
                </a:lnTo>
                <a:lnTo>
                  <a:pt x="0" y="37504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1" name="Freeform 1080"/>
          <p:cNvSpPr/>
          <p:nvPr/>
        </p:nvSpPr>
        <p:spPr>
          <a:xfrm>
            <a:off x="8054578" y="2357437"/>
            <a:ext cx="285750" cy="232173"/>
          </a:xfrm>
          <a:custGeom>
            <a:avLst/>
            <a:gdLst/>
            <a:ahLst/>
            <a:cxnLst/>
            <a:rect l="0" t="0" r="0" b="0"/>
            <a:pathLst>
              <a:path w="285750" h="232173">
                <a:moveTo>
                  <a:pt x="8930" y="0"/>
                </a:moveTo>
                <a:lnTo>
                  <a:pt x="8930" y="0"/>
                </a:lnTo>
                <a:lnTo>
                  <a:pt x="0" y="0"/>
                </a:lnTo>
                <a:lnTo>
                  <a:pt x="0" y="0"/>
                </a:lnTo>
                <a:lnTo>
                  <a:pt x="0" y="0"/>
                </a:lnTo>
                <a:lnTo>
                  <a:pt x="0" y="0"/>
                </a:lnTo>
                <a:lnTo>
                  <a:pt x="8930" y="0"/>
                </a:lnTo>
                <a:lnTo>
                  <a:pt x="8930" y="8930"/>
                </a:lnTo>
                <a:lnTo>
                  <a:pt x="17860" y="17860"/>
                </a:lnTo>
                <a:lnTo>
                  <a:pt x="26789" y="26789"/>
                </a:lnTo>
                <a:lnTo>
                  <a:pt x="44649" y="44649"/>
                </a:lnTo>
                <a:lnTo>
                  <a:pt x="62508" y="53578"/>
                </a:lnTo>
                <a:lnTo>
                  <a:pt x="80367" y="71438"/>
                </a:lnTo>
                <a:lnTo>
                  <a:pt x="107156" y="89297"/>
                </a:lnTo>
                <a:lnTo>
                  <a:pt x="125016" y="107157"/>
                </a:lnTo>
                <a:lnTo>
                  <a:pt x="151804" y="133946"/>
                </a:lnTo>
                <a:lnTo>
                  <a:pt x="178593" y="151805"/>
                </a:lnTo>
                <a:lnTo>
                  <a:pt x="196452" y="160735"/>
                </a:lnTo>
                <a:lnTo>
                  <a:pt x="214312" y="178594"/>
                </a:lnTo>
                <a:lnTo>
                  <a:pt x="232171" y="196454"/>
                </a:lnTo>
                <a:lnTo>
                  <a:pt x="250031" y="205383"/>
                </a:lnTo>
                <a:lnTo>
                  <a:pt x="267890" y="214313"/>
                </a:lnTo>
                <a:lnTo>
                  <a:pt x="276820" y="223243"/>
                </a:lnTo>
                <a:lnTo>
                  <a:pt x="285749" y="232172"/>
                </a:lnTo>
                <a:lnTo>
                  <a:pt x="285749" y="232172"/>
                </a:lnTo>
                <a:lnTo>
                  <a:pt x="285749" y="232172"/>
                </a:lnTo>
                <a:lnTo>
                  <a:pt x="285749"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2" name="Freeform 1081"/>
          <p:cNvSpPr/>
          <p:nvPr/>
        </p:nvSpPr>
        <p:spPr>
          <a:xfrm>
            <a:off x="8134945" y="2339578"/>
            <a:ext cx="267891" cy="303611"/>
          </a:xfrm>
          <a:custGeom>
            <a:avLst/>
            <a:gdLst/>
            <a:ahLst/>
            <a:cxnLst/>
            <a:rect l="0" t="0" r="0" b="0"/>
            <a:pathLst>
              <a:path w="267891" h="303611">
                <a:moveTo>
                  <a:pt x="267890" y="0"/>
                </a:moveTo>
                <a:lnTo>
                  <a:pt x="267890" y="0"/>
                </a:lnTo>
                <a:lnTo>
                  <a:pt x="267890" y="0"/>
                </a:lnTo>
                <a:lnTo>
                  <a:pt x="258960" y="0"/>
                </a:lnTo>
                <a:lnTo>
                  <a:pt x="250031" y="8930"/>
                </a:lnTo>
                <a:lnTo>
                  <a:pt x="241101" y="17859"/>
                </a:lnTo>
                <a:lnTo>
                  <a:pt x="232171" y="26789"/>
                </a:lnTo>
                <a:lnTo>
                  <a:pt x="214312" y="44648"/>
                </a:lnTo>
                <a:lnTo>
                  <a:pt x="205382" y="62508"/>
                </a:lnTo>
                <a:lnTo>
                  <a:pt x="178593" y="80367"/>
                </a:lnTo>
                <a:lnTo>
                  <a:pt x="160734" y="107156"/>
                </a:lnTo>
                <a:lnTo>
                  <a:pt x="142875" y="133945"/>
                </a:lnTo>
                <a:lnTo>
                  <a:pt x="116085" y="160735"/>
                </a:lnTo>
                <a:lnTo>
                  <a:pt x="98226" y="187524"/>
                </a:lnTo>
                <a:lnTo>
                  <a:pt x="71437" y="214313"/>
                </a:lnTo>
                <a:lnTo>
                  <a:pt x="44649" y="241102"/>
                </a:lnTo>
                <a:lnTo>
                  <a:pt x="26789" y="267891"/>
                </a:lnTo>
                <a:lnTo>
                  <a:pt x="8930" y="294680"/>
                </a:lnTo>
                <a:lnTo>
                  <a:pt x="0" y="303610"/>
                </a:lnTo>
                <a:lnTo>
                  <a:pt x="0" y="30361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3" name="Freeform 1082"/>
          <p:cNvSpPr/>
          <p:nvPr/>
        </p:nvSpPr>
        <p:spPr>
          <a:xfrm>
            <a:off x="8099227" y="2777133"/>
            <a:ext cx="267890" cy="241102"/>
          </a:xfrm>
          <a:custGeom>
            <a:avLst/>
            <a:gdLst/>
            <a:ahLst/>
            <a:cxnLst/>
            <a:rect l="0" t="0" r="0" b="0"/>
            <a:pathLst>
              <a:path w="267890" h="241102">
                <a:moveTo>
                  <a:pt x="0" y="0"/>
                </a:moveTo>
                <a:lnTo>
                  <a:pt x="0" y="0"/>
                </a:lnTo>
                <a:lnTo>
                  <a:pt x="0" y="0"/>
                </a:lnTo>
                <a:lnTo>
                  <a:pt x="8929" y="0"/>
                </a:lnTo>
                <a:lnTo>
                  <a:pt x="8929" y="8930"/>
                </a:lnTo>
                <a:lnTo>
                  <a:pt x="17859" y="17859"/>
                </a:lnTo>
                <a:lnTo>
                  <a:pt x="35718" y="35718"/>
                </a:lnTo>
                <a:lnTo>
                  <a:pt x="53578" y="53578"/>
                </a:lnTo>
                <a:lnTo>
                  <a:pt x="71437" y="62507"/>
                </a:lnTo>
                <a:lnTo>
                  <a:pt x="89296" y="89296"/>
                </a:lnTo>
                <a:lnTo>
                  <a:pt x="107155" y="107156"/>
                </a:lnTo>
                <a:lnTo>
                  <a:pt x="133944" y="125015"/>
                </a:lnTo>
                <a:lnTo>
                  <a:pt x="151803" y="142874"/>
                </a:lnTo>
                <a:lnTo>
                  <a:pt x="178593" y="160734"/>
                </a:lnTo>
                <a:lnTo>
                  <a:pt x="196452" y="178593"/>
                </a:lnTo>
                <a:lnTo>
                  <a:pt x="214311" y="196453"/>
                </a:lnTo>
                <a:lnTo>
                  <a:pt x="232171" y="205382"/>
                </a:lnTo>
                <a:lnTo>
                  <a:pt x="241100" y="223242"/>
                </a:lnTo>
                <a:lnTo>
                  <a:pt x="250030" y="232171"/>
                </a:lnTo>
                <a:lnTo>
                  <a:pt x="267889" y="241101"/>
                </a:lnTo>
                <a:lnTo>
                  <a:pt x="267889" y="241101"/>
                </a:lnTo>
                <a:lnTo>
                  <a:pt x="267889" y="24110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4" name="Freeform 1083"/>
          <p:cNvSpPr/>
          <p:nvPr/>
        </p:nvSpPr>
        <p:spPr>
          <a:xfrm>
            <a:off x="8197452" y="2732484"/>
            <a:ext cx="223244" cy="375048"/>
          </a:xfrm>
          <a:custGeom>
            <a:avLst/>
            <a:gdLst/>
            <a:ahLst/>
            <a:cxnLst/>
            <a:rect l="0" t="0" r="0" b="0"/>
            <a:pathLst>
              <a:path w="223244" h="375048">
                <a:moveTo>
                  <a:pt x="223243" y="0"/>
                </a:moveTo>
                <a:lnTo>
                  <a:pt x="214313" y="0"/>
                </a:lnTo>
                <a:lnTo>
                  <a:pt x="214313" y="8930"/>
                </a:lnTo>
                <a:lnTo>
                  <a:pt x="214313" y="17860"/>
                </a:lnTo>
                <a:lnTo>
                  <a:pt x="205383" y="26789"/>
                </a:lnTo>
                <a:lnTo>
                  <a:pt x="187524" y="53579"/>
                </a:lnTo>
                <a:lnTo>
                  <a:pt x="178594" y="71437"/>
                </a:lnTo>
                <a:lnTo>
                  <a:pt x="160735" y="89297"/>
                </a:lnTo>
                <a:lnTo>
                  <a:pt x="151805" y="125016"/>
                </a:lnTo>
                <a:lnTo>
                  <a:pt x="133946" y="151805"/>
                </a:lnTo>
                <a:lnTo>
                  <a:pt x="116086" y="178594"/>
                </a:lnTo>
                <a:lnTo>
                  <a:pt x="98227" y="214312"/>
                </a:lnTo>
                <a:lnTo>
                  <a:pt x="80368" y="241102"/>
                </a:lnTo>
                <a:lnTo>
                  <a:pt x="53578" y="276820"/>
                </a:lnTo>
                <a:lnTo>
                  <a:pt x="35719" y="312539"/>
                </a:lnTo>
                <a:lnTo>
                  <a:pt x="17860" y="339328"/>
                </a:lnTo>
                <a:lnTo>
                  <a:pt x="0" y="375047"/>
                </a:lnTo>
                <a:lnTo>
                  <a:pt x="0" y="375047"/>
                </a:lnTo>
                <a:lnTo>
                  <a:pt x="0" y="37504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5" name="Freeform 1084"/>
          <p:cNvSpPr/>
          <p:nvPr/>
        </p:nvSpPr>
        <p:spPr>
          <a:xfrm>
            <a:off x="8108156" y="3268265"/>
            <a:ext cx="267891" cy="214314"/>
          </a:xfrm>
          <a:custGeom>
            <a:avLst/>
            <a:gdLst/>
            <a:ahLst/>
            <a:cxnLst/>
            <a:rect l="0" t="0" r="0" b="0"/>
            <a:pathLst>
              <a:path w="267891" h="214314">
                <a:moveTo>
                  <a:pt x="0" y="0"/>
                </a:moveTo>
                <a:lnTo>
                  <a:pt x="0" y="8930"/>
                </a:lnTo>
                <a:lnTo>
                  <a:pt x="0" y="8930"/>
                </a:lnTo>
                <a:lnTo>
                  <a:pt x="8930" y="26789"/>
                </a:lnTo>
                <a:lnTo>
                  <a:pt x="26789" y="35719"/>
                </a:lnTo>
                <a:lnTo>
                  <a:pt x="44649" y="53578"/>
                </a:lnTo>
                <a:lnTo>
                  <a:pt x="62508" y="71438"/>
                </a:lnTo>
                <a:lnTo>
                  <a:pt x="80367" y="80367"/>
                </a:lnTo>
                <a:lnTo>
                  <a:pt x="107156" y="107156"/>
                </a:lnTo>
                <a:lnTo>
                  <a:pt x="125015" y="125016"/>
                </a:lnTo>
                <a:lnTo>
                  <a:pt x="151804" y="133946"/>
                </a:lnTo>
                <a:lnTo>
                  <a:pt x="169664" y="151805"/>
                </a:lnTo>
                <a:lnTo>
                  <a:pt x="187523" y="169664"/>
                </a:lnTo>
                <a:lnTo>
                  <a:pt x="205382" y="178594"/>
                </a:lnTo>
                <a:lnTo>
                  <a:pt x="223242" y="187524"/>
                </a:lnTo>
                <a:lnTo>
                  <a:pt x="241101" y="196453"/>
                </a:lnTo>
                <a:lnTo>
                  <a:pt x="250031" y="205383"/>
                </a:lnTo>
                <a:lnTo>
                  <a:pt x="258960" y="214313"/>
                </a:lnTo>
                <a:lnTo>
                  <a:pt x="267890" y="214313"/>
                </a:lnTo>
                <a:lnTo>
                  <a:pt x="267890" y="214313"/>
                </a:lnTo>
                <a:lnTo>
                  <a:pt x="267890" y="21431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6" name="Freeform 1085"/>
          <p:cNvSpPr/>
          <p:nvPr/>
        </p:nvSpPr>
        <p:spPr>
          <a:xfrm>
            <a:off x="8170664" y="3214687"/>
            <a:ext cx="267891" cy="375048"/>
          </a:xfrm>
          <a:custGeom>
            <a:avLst/>
            <a:gdLst/>
            <a:ahLst/>
            <a:cxnLst/>
            <a:rect l="0" t="0" r="0" b="0"/>
            <a:pathLst>
              <a:path w="267891" h="375048">
                <a:moveTo>
                  <a:pt x="267890" y="0"/>
                </a:moveTo>
                <a:lnTo>
                  <a:pt x="258960" y="8930"/>
                </a:lnTo>
                <a:lnTo>
                  <a:pt x="258960" y="17859"/>
                </a:lnTo>
                <a:lnTo>
                  <a:pt x="250031" y="26789"/>
                </a:lnTo>
                <a:lnTo>
                  <a:pt x="232171" y="44649"/>
                </a:lnTo>
                <a:lnTo>
                  <a:pt x="223241" y="71438"/>
                </a:lnTo>
                <a:lnTo>
                  <a:pt x="205382" y="89297"/>
                </a:lnTo>
                <a:lnTo>
                  <a:pt x="187523" y="116086"/>
                </a:lnTo>
                <a:lnTo>
                  <a:pt x="169663" y="142875"/>
                </a:lnTo>
                <a:lnTo>
                  <a:pt x="142874" y="178594"/>
                </a:lnTo>
                <a:lnTo>
                  <a:pt x="125015" y="214313"/>
                </a:lnTo>
                <a:lnTo>
                  <a:pt x="98226" y="241102"/>
                </a:lnTo>
                <a:lnTo>
                  <a:pt x="71437" y="276820"/>
                </a:lnTo>
                <a:lnTo>
                  <a:pt x="44648" y="312539"/>
                </a:lnTo>
                <a:lnTo>
                  <a:pt x="26788" y="339328"/>
                </a:lnTo>
                <a:lnTo>
                  <a:pt x="8930" y="357188"/>
                </a:lnTo>
                <a:lnTo>
                  <a:pt x="0" y="375047"/>
                </a:lnTo>
                <a:lnTo>
                  <a:pt x="0" y="37504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7" name="Freeform 1086"/>
          <p:cNvSpPr/>
          <p:nvPr/>
        </p:nvSpPr>
        <p:spPr>
          <a:xfrm>
            <a:off x="8117086" y="3759398"/>
            <a:ext cx="258961" cy="267892"/>
          </a:xfrm>
          <a:custGeom>
            <a:avLst/>
            <a:gdLst/>
            <a:ahLst/>
            <a:cxnLst/>
            <a:rect l="0" t="0" r="0" b="0"/>
            <a:pathLst>
              <a:path w="258961" h="267892">
                <a:moveTo>
                  <a:pt x="0" y="0"/>
                </a:moveTo>
                <a:lnTo>
                  <a:pt x="0" y="0"/>
                </a:lnTo>
                <a:lnTo>
                  <a:pt x="8930" y="8930"/>
                </a:lnTo>
                <a:lnTo>
                  <a:pt x="17859" y="26789"/>
                </a:lnTo>
                <a:lnTo>
                  <a:pt x="26789" y="44648"/>
                </a:lnTo>
                <a:lnTo>
                  <a:pt x="44648" y="53578"/>
                </a:lnTo>
                <a:lnTo>
                  <a:pt x="71437" y="80367"/>
                </a:lnTo>
                <a:lnTo>
                  <a:pt x="89296" y="98227"/>
                </a:lnTo>
                <a:lnTo>
                  <a:pt x="116085" y="116086"/>
                </a:lnTo>
                <a:lnTo>
                  <a:pt x="142874" y="142875"/>
                </a:lnTo>
                <a:lnTo>
                  <a:pt x="169663" y="160734"/>
                </a:lnTo>
                <a:lnTo>
                  <a:pt x="187523" y="178594"/>
                </a:lnTo>
                <a:lnTo>
                  <a:pt x="205382" y="196453"/>
                </a:lnTo>
                <a:lnTo>
                  <a:pt x="214312" y="214313"/>
                </a:lnTo>
                <a:lnTo>
                  <a:pt x="232171" y="232172"/>
                </a:lnTo>
                <a:lnTo>
                  <a:pt x="241101" y="250031"/>
                </a:lnTo>
                <a:lnTo>
                  <a:pt x="250030" y="258961"/>
                </a:lnTo>
                <a:lnTo>
                  <a:pt x="258960" y="258961"/>
                </a:lnTo>
                <a:lnTo>
                  <a:pt x="258960" y="267891"/>
                </a:lnTo>
                <a:lnTo>
                  <a:pt x="258960" y="26789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8" name="Freeform 1087"/>
          <p:cNvSpPr/>
          <p:nvPr/>
        </p:nvSpPr>
        <p:spPr>
          <a:xfrm>
            <a:off x="8206382" y="3696890"/>
            <a:ext cx="196454" cy="348259"/>
          </a:xfrm>
          <a:custGeom>
            <a:avLst/>
            <a:gdLst/>
            <a:ahLst/>
            <a:cxnLst/>
            <a:rect l="0" t="0" r="0" b="0"/>
            <a:pathLst>
              <a:path w="196454" h="348259">
                <a:moveTo>
                  <a:pt x="196453" y="0"/>
                </a:moveTo>
                <a:lnTo>
                  <a:pt x="196453" y="0"/>
                </a:lnTo>
                <a:lnTo>
                  <a:pt x="187523" y="8930"/>
                </a:lnTo>
                <a:lnTo>
                  <a:pt x="187523" y="17860"/>
                </a:lnTo>
                <a:lnTo>
                  <a:pt x="178594" y="26789"/>
                </a:lnTo>
                <a:lnTo>
                  <a:pt x="169664" y="44649"/>
                </a:lnTo>
                <a:lnTo>
                  <a:pt x="160734" y="62508"/>
                </a:lnTo>
                <a:lnTo>
                  <a:pt x="142875" y="89297"/>
                </a:lnTo>
                <a:lnTo>
                  <a:pt x="133945" y="107156"/>
                </a:lnTo>
                <a:lnTo>
                  <a:pt x="116086" y="142875"/>
                </a:lnTo>
                <a:lnTo>
                  <a:pt x="98227" y="169664"/>
                </a:lnTo>
                <a:lnTo>
                  <a:pt x="80367" y="205383"/>
                </a:lnTo>
                <a:lnTo>
                  <a:pt x="62508" y="241102"/>
                </a:lnTo>
                <a:lnTo>
                  <a:pt x="35719" y="276821"/>
                </a:lnTo>
                <a:lnTo>
                  <a:pt x="17859" y="312539"/>
                </a:lnTo>
                <a:lnTo>
                  <a:pt x="8930" y="330399"/>
                </a:lnTo>
                <a:lnTo>
                  <a:pt x="0" y="348258"/>
                </a:lnTo>
                <a:lnTo>
                  <a:pt x="0" y="34825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9" name="Freeform 1088"/>
          <p:cNvSpPr/>
          <p:nvPr/>
        </p:nvSpPr>
        <p:spPr>
          <a:xfrm>
            <a:off x="8081367" y="4259461"/>
            <a:ext cx="312539" cy="241102"/>
          </a:xfrm>
          <a:custGeom>
            <a:avLst/>
            <a:gdLst/>
            <a:ahLst/>
            <a:cxnLst/>
            <a:rect l="0" t="0" r="0" b="0"/>
            <a:pathLst>
              <a:path w="312539" h="241102">
                <a:moveTo>
                  <a:pt x="0" y="0"/>
                </a:moveTo>
                <a:lnTo>
                  <a:pt x="8930" y="8929"/>
                </a:lnTo>
                <a:lnTo>
                  <a:pt x="17860" y="17859"/>
                </a:lnTo>
                <a:lnTo>
                  <a:pt x="26789" y="26789"/>
                </a:lnTo>
                <a:lnTo>
                  <a:pt x="44649" y="35718"/>
                </a:lnTo>
                <a:lnTo>
                  <a:pt x="71438" y="53578"/>
                </a:lnTo>
                <a:lnTo>
                  <a:pt x="89297" y="71437"/>
                </a:lnTo>
                <a:lnTo>
                  <a:pt x="125015" y="89296"/>
                </a:lnTo>
                <a:lnTo>
                  <a:pt x="151804" y="116085"/>
                </a:lnTo>
                <a:lnTo>
                  <a:pt x="178593" y="133945"/>
                </a:lnTo>
                <a:lnTo>
                  <a:pt x="205382" y="151804"/>
                </a:lnTo>
                <a:lnTo>
                  <a:pt x="232171" y="169664"/>
                </a:lnTo>
                <a:lnTo>
                  <a:pt x="250031" y="187523"/>
                </a:lnTo>
                <a:lnTo>
                  <a:pt x="267890" y="205382"/>
                </a:lnTo>
                <a:lnTo>
                  <a:pt x="285749" y="214312"/>
                </a:lnTo>
                <a:lnTo>
                  <a:pt x="294679" y="232171"/>
                </a:lnTo>
                <a:lnTo>
                  <a:pt x="312538" y="232171"/>
                </a:lnTo>
                <a:lnTo>
                  <a:pt x="312538" y="241101"/>
                </a:lnTo>
                <a:lnTo>
                  <a:pt x="312538" y="24110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0" name="Freeform 1089"/>
          <p:cNvSpPr/>
          <p:nvPr/>
        </p:nvSpPr>
        <p:spPr>
          <a:xfrm>
            <a:off x="8197452" y="4134445"/>
            <a:ext cx="178595" cy="348259"/>
          </a:xfrm>
          <a:custGeom>
            <a:avLst/>
            <a:gdLst/>
            <a:ahLst/>
            <a:cxnLst/>
            <a:rect l="0" t="0" r="0" b="0"/>
            <a:pathLst>
              <a:path w="178595" h="348259">
                <a:moveTo>
                  <a:pt x="178594" y="0"/>
                </a:moveTo>
                <a:lnTo>
                  <a:pt x="178594" y="0"/>
                </a:lnTo>
                <a:lnTo>
                  <a:pt x="169664" y="0"/>
                </a:lnTo>
                <a:lnTo>
                  <a:pt x="169664" y="8930"/>
                </a:lnTo>
                <a:lnTo>
                  <a:pt x="160735" y="17859"/>
                </a:lnTo>
                <a:lnTo>
                  <a:pt x="160735" y="35719"/>
                </a:lnTo>
                <a:lnTo>
                  <a:pt x="142875" y="53578"/>
                </a:lnTo>
                <a:lnTo>
                  <a:pt x="133946" y="71437"/>
                </a:lnTo>
                <a:lnTo>
                  <a:pt x="116086" y="98226"/>
                </a:lnTo>
                <a:lnTo>
                  <a:pt x="98227" y="133945"/>
                </a:lnTo>
                <a:lnTo>
                  <a:pt x="89297" y="169664"/>
                </a:lnTo>
                <a:lnTo>
                  <a:pt x="71438" y="205383"/>
                </a:lnTo>
                <a:lnTo>
                  <a:pt x="53578" y="241101"/>
                </a:lnTo>
                <a:lnTo>
                  <a:pt x="35719" y="276820"/>
                </a:lnTo>
                <a:lnTo>
                  <a:pt x="17860" y="312539"/>
                </a:lnTo>
                <a:lnTo>
                  <a:pt x="8930" y="339328"/>
                </a:lnTo>
                <a:lnTo>
                  <a:pt x="0" y="348258"/>
                </a:lnTo>
                <a:lnTo>
                  <a:pt x="0" y="34825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1" name="Freeform 1090"/>
          <p:cNvSpPr/>
          <p:nvPr/>
        </p:nvSpPr>
        <p:spPr>
          <a:xfrm>
            <a:off x="8179594" y="4679156"/>
            <a:ext cx="187523" cy="196454"/>
          </a:xfrm>
          <a:custGeom>
            <a:avLst/>
            <a:gdLst/>
            <a:ahLst/>
            <a:cxnLst/>
            <a:rect l="0" t="0" r="0" b="0"/>
            <a:pathLst>
              <a:path w="187523" h="196454">
                <a:moveTo>
                  <a:pt x="0" y="0"/>
                </a:moveTo>
                <a:lnTo>
                  <a:pt x="0" y="0"/>
                </a:lnTo>
                <a:lnTo>
                  <a:pt x="8929" y="8930"/>
                </a:lnTo>
                <a:lnTo>
                  <a:pt x="17858" y="17859"/>
                </a:lnTo>
                <a:lnTo>
                  <a:pt x="35718" y="35719"/>
                </a:lnTo>
                <a:lnTo>
                  <a:pt x="53577" y="53578"/>
                </a:lnTo>
                <a:lnTo>
                  <a:pt x="80366" y="71437"/>
                </a:lnTo>
                <a:lnTo>
                  <a:pt x="98226" y="89297"/>
                </a:lnTo>
                <a:lnTo>
                  <a:pt x="116085" y="107156"/>
                </a:lnTo>
                <a:lnTo>
                  <a:pt x="133944" y="125015"/>
                </a:lnTo>
                <a:lnTo>
                  <a:pt x="142874" y="142875"/>
                </a:lnTo>
                <a:lnTo>
                  <a:pt x="160733" y="160734"/>
                </a:lnTo>
                <a:lnTo>
                  <a:pt x="169663" y="178594"/>
                </a:lnTo>
                <a:lnTo>
                  <a:pt x="187522" y="196453"/>
                </a:lnTo>
                <a:lnTo>
                  <a:pt x="187522" y="196453"/>
                </a:lnTo>
                <a:lnTo>
                  <a:pt x="187522" y="19645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2" name="Freeform 1091"/>
          <p:cNvSpPr/>
          <p:nvPr/>
        </p:nvSpPr>
        <p:spPr>
          <a:xfrm>
            <a:off x="8206382" y="4625578"/>
            <a:ext cx="160735" cy="401837"/>
          </a:xfrm>
          <a:custGeom>
            <a:avLst/>
            <a:gdLst/>
            <a:ahLst/>
            <a:cxnLst/>
            <a:rect l="0" t="0" r="0" b="0"/>
            <a:pathLst>
              <a:path w="160735" h="401837">
                <a:moveTo>
                  <a:pt x="160734" y="0"/>
                </a:moveTo>
                <a:lnTo>
                  <a:pt x="160734" y="0"/>
                </a:lnTo>
                <a:lnTo>
                  <a:pt x="160734" y="8929"/>
                </a:lnTo>
                <a:lnTo>
                  <a:pt x="151805" y="26789"/>
                </a:lnTo>
                <a:lnTo>
                  <a:pt x="142875" y="44648"/>
                </a:lnTo>
                <a:lnTo>
                  <a:pt x="125016" y="71437"/>
                </a:lnTo>
                <a:lnTo>
                  <a:pt x="116086" y="98226"/>
                </a:lnTo>
                <a:lnTo>
                  <a:pt x="98227" y="125015"/>
                </a:lnTo>
                <a:lnTo>
                  <a:pt x="89297" y="160734"/>
                </a:lnTo>
                <a:lnTo>
                  <a:pt x="71438" y="196453"/>
                </a:lnTo>
                <a:lnTo>
                  <a:pt x="53578" y="232172"/>
                </a:lnTo>
                <a:lnTo>
                  <a:pt x="44648" y="276820"/>
                </a:lnTo>
                <a:lnTo>
                  <a:pt x="26789" y="312539"/>
                </a:lnTo>
                <a:lnTo>
                  <a:pt x="17859" y="357188"/>
                </a:lnTo>
                <a:lnTo>
                  <a:pt x="8930" y="383977"/>
                </a:lnTo>
                <a:lnTo>
                  <a:pt x="0" y="401836"/>
                </a:lnTo>
                <a:lnTo>
                  <a:pt x="0" y="40183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3" name="Freeform 1092"/>
          <p:cNvSpPr/>
          <p:nvPr/>
        </p:nvSpPr>
        <p:spPr>
          <a:xfrm>
            <a:off x="8134945" y="5161359"/>
            <a:ext cx="276821" cy="205384"/>
          </a:xfrm>
          <a:custGeom>
            <a:avLst/>
            <a:gdLst/>
            <a:ahLst/>
            <a:cxnLst/>
            <a:rect l="0" t="0" r="0" b="0"/>
            <a:pathLst>
              <a:path w="276821" h="205384">
                <a:moveTo>
                  <a:pt x="0" y="0"/>
                </a:moveTo>
                <a:lnTo>
                  <a:pt x="0" y="0"/>
                </a:lnTo>
                <a:lnTo>
                  <a:pt x="8930" y="0"/>
                </a:lnTo>
                <a:lnTo>
                  <a:pt x="17860" y="8930"/>
                </a:lnTo>
                <a:lnTo>
                  <a:pt x="26789" y="8930"/>
                </a:lnTo>
                <a:lnTo>
                  <a:pt x="44649" y="17860"/>
                </a:lnTo>
                <a:lnTo>
                  <a:pt x="62507" y="35719"/>
                </a:lnTo>
                <a:lnTo>
                  <a:pt x="89296" y="44649"/>
                </a:lnTo>
                <a:lnTo>
                  <a:pt x="107156" y="53579"/>
                </a:lnTo>
                <a:lnTo>
                  <a:pt x="125015" y="71438"/>
                </a:lnTo>
                <a:lnTo>
                  <a:pt x="151804" y="80368"/>
                </a:lnTo>
                <a:lnTo>
                  <a:pt x="178593" y="98227"/>
                </a:lnTo>
                <a:lnTo>
                  <a:pt x="196453" y="116086"/>
                </a:lnTo>
                <a:lnTo>
                  <a:pt x="214312" y="133946"/>
                </a:lnTo>
                <a:lnTo>
                  <a:pt x="232171" y="151805"/>
                </a:lnTo>
                <a:lnTo>
                  <a:pt x="250031" y="169664"/>
                </a:lnTo>
                <a:lnTo>
                  <a:pt x="258960" y="178594"/>
                </a:lnTo>
                <a:lnTo>
                  <a:pt x="267890" y="196454"/>
                </a:lnTo>
                <a:lnTo>
                  <a:pt x="276820" y="196454"/>
                </a:lnTo>
                <a:lnTo>
                  <a:pt x="276820" y="205383"/>
                </a:lnTo>
                <a:lnTo>
                  <a:pt x="276820" y="20538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4" name="Freeform 1093"/>
          <p:cNvSpPr/>
          <p:nvPr/>
        </p:nvSpPr>
        <p:spPr>
          <a:xfrm>
            <a:off x="8215312" y="5036344"/>
            <a:ext cx="151805" cy="428626"/>
          </a:xfrm>
          <a:custGeom>
            <a:avLst/>
            <a:gdLst/>
            <a:ahLst/>
            <a:cxnLst/>
            <a:rect l="0" t="0" r="0" b="0"/>
            <a:pathLst>
              <a:path w="151805" h="428626">
                <a:moveTo>
                  <a:pt x="151804" y="0"/>
                </a:moveTo>
                <a:lnTo>
                  <a:pt x="151804" y="0"/>
                </a:lnTo>
                <a:lnTo>
                  <a:pt x="151804" y="0"/>
                </a:lnTo>
                <a:lnTo>
                  <a:pt x="151804" y="8929"/>
                </a:lnTo>
                <a:lnTo>
                  <a:pt x="142875" y="17859"/>
                </a:lnTo>
                <a:lnTo>
                  <a:pt x="133945" y="35719"/>
                </a:lnTo>
                <a:lnTo>
                  <a:pt x="125015" y="53578"/>
                </a:lnTo>
                <a:lnTo>
                  <a:pt x="116086" y="80367"/>
                </a:lnTo>
                <a:lnTo>
                  <a:pt x="98226" y="116086"/>
                </a:lnTo>
                <a:lnTo>
                  <a:pt x="80367" y="151804"/>
                </a:lnTo>
                <a:lnTo>
                  <a:pt x="71437" y="187523"/>
                </a:lnTo>
                <a:lnTo>
                  <a:pt x="53578" y="223242"/>
                </a:lnTo>
                <a:lnTo>
                  <a:pt x="44648" y="267890"/>
                </a:lnTo>
                <a:lnTo>
                  <a:pt x="26789" y="312539"/>
                </a:lnTo>
                <a:lnTo>
                  <a:pt x="17859" y="348258"/>
                </a:lnTo>
                <a:lnTo>
                  <a:pt x="8929" y="383976"/>
                </a:lnTo>
                <a:lnTo>
                  <a:pt x="0" y="410765"/>
                </a:lnTo>
                <a:lnTo>
                  <a:pt x="0" y="428625"/>
                </a:lnTo>
                <a:lnTo>
                  <a:pt x="0" y="42862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5" name="Freeform 1094"/>
          <p:cNvSpPr/>
          <p:nvPr/>
        </p:nvSpPr>
        <p:spPr>
          <a:xfrm>
            <a:off x="8108156" y="5572125"/>
            <a:ext cx="303610" cy="214313"/>
          </a:xfrm>
          <a:custGeom>
            <a:avLst/>
            <a:gdLst/>
            <a:ahLst/>
            <a:cxnLst/>
            <a:rect l="0" t="0" r="0" b="0"/>
            <a:pathLst>
              <a:path w="303610" h="214313">
                <a:moveTo>
                  <a:pt x="0" y="0"/>
                </a:moveTo>
                <a:lnTo>
                  <a:pt x="0" y="0"/>
                </a:lnTo>
                <a:lnTo>
                  <a:pt x="8930" y="0"/>
                </a:lnTo>
                <a:lnTo>
                  <a:pt x="17860" y="8929"/>
                </a:lnTo>
                <a:lnTo>
                  <a:pt x="26789" y="17859"/>
                </a:lnTo>
                <a:lnTo>
                  <a:pt x="44649" y="26788"/>
                </a:lnTo>
                <a:lnTo>
                  <a:pt x="62508" y="35718"/>
                </a:lnTo>
                <a:lnTo>
                  <a:pt x="80367" y="44648"/>
                </a:lnTo>
                <a:lnTo>
                  <a:pt x="107156" y="53577"/>
                </a:lnTo>
                <a:lnTo>
                  <a:pt x="125015" y="71437"/>
                </a:lnTo>
                <a:lnTo>
                  <a:pt x="142874" y="80366"/>
                </a:lnTo>
                <a:lnTo>
                  <a:pt x="169664" y="98226"/>
                </a:lnTo>
                <a:lnTo>
                  <a:pt x="187523" y="116085"/>
                </a:lnTo>
                <a:lnTo>
                  <a:pt x="214312" y="133945"/>
                </a:lnTo>
                <a:lnTo>
                  <a:pt x="232171" y="151804"/>
                </a:lnTo>
                <a:lnTo>
                  <a:pt x="250031" y="169663"/>
                </a:lnTo>
                <a:lnTo>
                  <a:pt x="267890" y="187523"/>
                </a:lnTo>
                <a:lnTo>
                  <a:pt x="285749" y="196452"/>
                </a:lnTo>
                <a:lnTo>
                  <a:pt x="294679" y="205382"/>
                </a:lnTo>
                <a:lnTo>
                  <a:pt x="303609" y="214312"/>
                </a:lnTo>
                <a:lnTo>
                  <a:pt x="303609" y="214312"/>
                </a:lnTo>
                <a:lnTo>
                  <a:pt x="303609"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6" name="Freeform 1095"/>
          <p:cNvSpPr/>
          <p:nvPr/>
        </p:nvSpPr>
        <p:spPr>
          <a:xfrm>
            <a:off x="8188523" y="5464969"/>
            <a:ext cx="142876" cy="401836"/>
          </a:xfrm>
          <a:custGeom>
            <a:avLst/>
            <a:gdLst/>
            <a:ahLst/>
            <a:cxnLst/>
            <a:rect l="0" t="0" r="0" b="0"/>
            <a:pathLst>
              <a:path w="142876" h="401836">
                <a:moveTo>
                  <a:pt x="142875" y="0"/>
                </a:moveTo>
                <a:lnTo>
                  <a:pt x="142875" y="0"/>
                </a:lnTo>
                <a:lnTo>
                  <a:pt x="142875" y="8929"/>
                </a:lnTo>
                <a:lnTo>
                  <a:pt x="142875" y="17859"/>
                </a:lnTo>
                <a:lnTo>
                  <a:pt x="133945" y="26789"/>
                </a:lnTo>
                <a:lnTo>
                  <a:pt x="125015" y="44648"/>
                </a:lnTo>
                <a:lnTo>
                  <a:pt x="107156" y="62508"/>
                </a:lnTo>
                <a:lnTo>
                  <a:pt x="89297" y="80367"/>
                </a:lnTo>
                <a:lnTo>
                  <a:pt x="80367" y="107156"/>
                </a:lnTo>
                <a:lnTo>
                  <a:pt x="62507" y="133944"/>
                </a:lnTo>
                <a:lnTo>
                  <a:pt x="53578" y="169663"/>
                </a:lnTo>
                <a:lnTo>
                  <a:pt x="44648" y="205382"/>
                </a:lnTo>
                <a:lnTo>
                  <a:pt x="26789" y="232171"/>
                </a:lnTo>
                <a:lnTo>
                  <a:pt x="17859" y="267890"/>
                </a:lnTo>
                <a:lnTo>
                  <a:pt x="17859" y="303608"/>
                </a:lnTo>
                <a:lnTo>
                  <a:pt x="8929" y="339327"/>
                </a:lnTo>
                <a:lnTo>
                  <a:pt x="8929" y="366116"/>
                </a:lnTo>
                <a:lnTo>
                  <a:pt x="8929" y="392905"/>
                </a:lnTo>
                <a:lnTo>
                  <a:pt x="0" y="401835"/>
                </a:lnTo>
                <a:lnTo>
                  <a:pt x="0" y="40183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7" name="Freeform 1096"/>
          <p:cNvSpPr/>
          <p:nvPr/>
        </p:nvSpPr>
        <p:spPr>
          <a:xfrm>
            <a:off x="8117086" y="6000749"/>
            <a:ext cx="383977" cy="232173"/>
          </a:xfrm>
          <a:custGeom>
            <a:avLst/>
            <a:gdLst/>
            <a:ahLst/>
            <a:cxnLst/>
            <a:rect l="0" t="0" r="0" b="0"/>
            <a:pathLst>
              <a:path w="383977" h="232173">
                <a:moveTo>
                  <a:pt x="0" y="0"/>
                </a:moveTo>
                <a:lnTo>
                  <a:pt x="0" y="0"/>
                </a:lnTo>
                <a:lnTo>
                  <a:pt x="8930" y="8930"/>
                </a:lnTo>
                <a:lnTo>
                  <a:pt x="17859" y="17860"/>
                </a:lnTo>
                <a:lnTo>
                  <a:pt x="35719" y="26789"/>
                </a:lnTo>
                <a:lnTo>
                  <a:pt x="53578" y="44649"/>
                </a:lnTo>
                <a:lnTo>
                  <a:pt x="62508" y="53578"/>
                </a:lnTo>
                <a:lnTo>
                  <a:pt x="80366" y="71438"/>
                </a:lnTo>
                <a:lnTo>
                  <a:pt x="107155" y="80367"/>
                </a:lnTo>
                <a:lnTo>
                  <a:pt x="125015" y="98227"/>
                </a:lnTo>
                <a:lnTo>
                  <a:pt x="151804" y="107156"/>
                </a:lnTo>
                <a:lnTo>
                  <a:pt x="178593" y="125016"/>
                </a:lnTo>
                <a:lnTo>
                  <a:pt x="205382" y="133946"/>
                </a:lnTo>
                <a:lnTo>
                  <a:pt x="223241" y="151805"/>
                </a:lnTo>
                <a:lnTo>
                  <a:pt x="250030" y="160735"/>
                </a:lnTo>
                <a:lnTo>
                  <a:pt x="276819" y="178594"/>
                </a:lnTo>
                <a:lnTo>
                  <a:pt x="303609" y="187524"/>
                </a:lnTo>
                <a:lnTo>
                  <a:pt x="321468" y="205383"/>
                </a:lnTo>
                <a:lnTo>
                  <a:pt x="348257" y="214313"/>
                </a:lnTo>
                <a:lnTo>
                  <a:pt x="366116" y="223242"/>
                </a:lnTo>
                <a:lnTo>
                  <a:pt x="375046" y="232172"/>
                </a:lnTo>
                <a:lnTo>
                  <a:pt x="383976" y="232172"/>
                </a:lnTo>
                <a:lnTo>
                  <a:pt x="383976"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8" name="Freeform 1097"/>
          <p:cNvSpPr/>
          <p:nvPr/>
        </p:nvSpPr>
        <p:spPr>
          <a:xfrm>
            <a:off x="8045648" y="5982890"/>
            <a:ext cx="375048" cy="339329"/>
          </a:xfrm>
          <a:custGeom>
            <a:avLst/>
            <a:gdLst/>
            <a:ahLst/>
            <a:cxnLst/>
            <a:rect l="0" t="0" r="0" b="0"/>
            <a:pathLst>
              <a:path w="375048" h="339329">
                <a:moveTo>
                  <a:pt x="375047" y="0"/>
                </a:moveTo>
                <a:lnTo>
                  <a:pt x="375047" y="0"/>
                </a:lnTo>
                <a:lnTo>
                  <a:pt x="375047" y="0"/>
                </a:lnTo>
                <a:lnTo>
                  <a:pt x="375047" y="0"/>
                </a:lnTo>
                <a:lnTo>
                  <a:pt x="366117" y="0"/>
                </a:lnTo>
                <a:lnTo>
                  <a:pt x="366117" y="8930"/>
                </a:lnTo>
                <a:lnTo>
                  <a:pt x="348257" y="17859"/>
                </a:lnTo>
                <a:lnTo>
                  <a:pt x="330398" y="26789"/>
                </a:lnTo>
                <a:lnTo>
                  <a:pt x="312539" y="44648"/>
                </a:lnTo>
                <a:lnTo>
                  <a:pt x="294679" y="62508"/>
                </a:lnTo>
                <a:lnTo>
                  <a:pt x="276820" y="89297"/>
                </a:lnTo>
                <a:lnTo>
                  <a:pt x="250031" y="116086"/>
                </a:lnTo>
                <a:lnTo>
                  <a:pt x="223242" y="151805"/>
                </a:lnTo>
                <a:lnTo>
                  <a:pt x="187523" y="178594"/>
                </a:lnTo>
                <a:lnTo>
                  <a:pt x="160734" y="205383"/>
                </a:lnTo>
                <a:lnTo>
                  <a:pt x="133946" y="232172"/>
                </a:lnTo>
                <a:lnTo>
                  <a:pt x="107157" y="258961"/>
                </a:lnTo>
                <a:lnTo>
                  <a:pt x="80368" y="276820"/>
                </a:lnTo>
                <a:lnTo>
                  <a:pt x="53579" y="303609"/>
                </a:lnTo>
                <a:lnTo>
                  <a:pt x="26790" y="321469"/>
                </a:lnTo>
                <a:lnTo>
                  <a:pt x="17860" y="330398"/>
                </a:lnTo>
                <a:lnTo>
                  <a:pt x="0" y="339328"/>
                </a:lnTo>
                <a:lnTo>
                  <a:pt x="0" y="33932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9" name="Freeform 1098"/>
          <p:cNvSpPr/>
          <p:nvPr/>
        </p:nvSpPr>
        <p:spPr>
          <a:xfrm>
            <a:off x="2286000" y="1830586"/>
            <a:ext cx="437556" cy="339329"/>
          </a:xfrm>
          <a:custGeom>
            <a:avLst/>
            <a:gdLst/>
            <a:ahLst/>
            <a:cxnLst/>
            <a:rect l="0" t="0" r="0" b="0"/>
            <a:pathLst>
              <a:path w="437556" h="339329">
                <a:moveTo>
                  <a:pt x="276820" y="8929"/>
                </a:moveTo>
                <a:lnTo>
                  <a:pt x="267891" y="8929"/>
                </a:lnTo>
                <a:lnTo>
                  <a:pt x="267891" y="8929"/>
                </a:lnTo>
                <a:lnTo>
                  <a:pt x="250031" y="0"/>
                </a:lnTo>
                <a:lnTo>
                  <a:pt x="241102" y="0"/>
                </a:lnTo>
                <a:lnTo>
                  <a:pt x="223242" y="0"/>
                </a:lnTo>
                <a:lnTo>
                  <a:pt x="205383" y="0"/>
                </a:lnTo>
                <a:lnTo>
                  <a:pt x="187523" y="0"/>
                </a:lnTo>
                <a:lnTo>
                  <a:pt x="169664" y="0"/>
                </a:lnTo>
                <a:lnTo>
                  <a:pt x="151805" y="8929"/>
                </a:lnTo>
                <a:lnTo>
                  <a:pt x="133945" y="17859"/>
                </a:lnTo>
                <a:lnTo>
                  <a:pt x="116086" y="26789"/>
                </a:lnTo>
                <a:lnTo>
                  <a:pt x="89297" y="35718"/>
                </a:lnTo>
                <a:lnTo>
                  <a:pt x="71438" y="53578"/>
                </a:lnTo>
                <a:lnTo>
                  <a:pt x="53578" y="71437"/>
                </a:lnTo>
                <a:lnTo>
                  <a:pt x="35719" y="89297"/>
                </a:lnTo>
                <a:lnTo>
                  <a:pt x="26789" y="116086"/>
                </a:lnTo>
                <a:lnTo>
                  <a:pt x="17859" y="133945"/>
                </a:lnTo>
                <a:lnTo>
                  <a:pt x="8930" y="151804"/>
                </a:lnTo>
                <a:lnTo>
                  <a:pt x="0" y="178593"/>
                </a:lnTo>
                <a:lnTo>
                  <a:pt x="0" y="196453"/>
                </a:lnTo>
                <a:lnTo>
                  <a:pt x="0" y="214312"/>
                </a:lnTo>
                <a:lnTo>
                  <a:pt x="0" y="232172"/>
                </a:lnTo>
                <a:lnTo>
                  <a:pt x="8930" y="250031"/>
                </a:lnTo>
                <a:lnTo>
                  <a:pt x="17859" y="267890"/>
                </a:lnTo>
                <a:lnTo>
                  <a:pt x="26789" y="285750"/>
                </a:lnTo>
                <a:lnTo>
                  <a:pt x="44648" y="294679"/>
                </a:lnTo>
                <a:lnTo>
                  <a:pt x="62508" y="312539"/>
                </a:lnTo>
                <a:lnTo>
                  <a:pt x="80367" y="321468"/>
                </a:lnTo>
                <a:lnTo>
                  <a:pt x="98227" y="321468"/>
                </a:lnTo>
                <a:lnTo>
                  <a:pt x="125016" y="330398"/>
                </a:lnTo>
                <a:lnTo>
                  <a:pt x="151805" y="339328"/>
                </a:lnTo>
                <a:lnTo>
                  <a:pt x="178594" y="339328"/>
                </a:lnTo>
                <a:lnTo>
                  <a:pt x="205383" y="330398"/>
                </a:lnTo>
                <a:lnTo>
                  <a:pt x="232172" y="330398"/>
                </a:lnTo>
                <a:lnTo>
                  <a:pt x="258961" y="321468"/>
                </a:lnTo>
                <a:lnTo>
                  <a:pt x="285750" y="312539"/>
                </a:lnTo>
                <a:lnTo>
                  <a:pt x="312539" y="294679"/>
                </a:lnTo>
                <a:lnTo>
                  <a:pt x="330398" y="285750"/>
                </a:lnTo>
                <a:lnTo>
                  <a:pt x="357188" y="267890"/>
                </a:lnTo>
                <a:lnTo>
                  <a:pt x="375047" y="250031"/>
                </a:lnTo>
                <a:lnTo>
                  <a:pt x="392906" y="232172"/>
                </a:lnTo>
                <a:lnTo>
                  <a:pt x="410766" y="205383"/>
                </a:lnTo>
                <a:lnTo>
                  <a:pt x="419695" y="187523"/>
                </a:lnTo>
                <a:lnTo>
                  <a:pt x="428625" y="160734"/>
                </a:lnTo>
                <a:lnTo>
                  <a:pt x="428625" y="142875"/>
                </a:lnTo>
                <a:lnTo>
                  <a:pt x="437555" y="116086"/>
                </a:lnTo>
                <a:lnTo>
                  <a:pt x="428625" y="98226"/>
                </a:lnTo>
                <a:lnTo>
                  <a:pt x="428625" y="80367"/>
                </a:lnTo>
                <a:lnTo>
                  <a:pt x="410766" y="62508"/>
                </a:lnTo>
                <a:lnTo>
                  <a:pt x="401836" y="44648"/>
                </a:lnTo>
                <a:lnTo>
                  <a:pt x="383977" y="26789"/>
                </a:lnTo>
                <a:lnTo>
                  <a:pt x="357188" y="17859"/>
                </a:lnTo>
                <a:lnTo>
                  <a:pt x="330398" y="8929"/>
                </a:lnTo>
                <a:lnTo>
                  <a:pt x="294680" y="0"/>
                </a:lnTo>
                <a:lnTo>
                  <a:pt x="258961" y="0"/>
                </a:lnTo>
                <a:lnTo>
                  <a:pt x="223242" y="8929"/>
                </a:lnTo>
                <a:lnTo>
                  <a:pt x="178594" y="17859"/>
                </a:lnTo>
                <a:lnTo>
                  <a:pt x="142875" y="26789"/>
                </a:lnTo>
                <a:lnTo>
                  <a:pt x="125016" y="35718"/>
                </a:lnTo>
                <a:lnTo>
                  <a:pt x="125016" y="3571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0" name="Freeform 1099"/>
          <p:cNvSpPr/>
          <p:nvPr/>
        </p:nvSpPr>
        <p:spPr>
          <a:xfrm>
            <a:off x="7295555" y="1857375"/>
            <a:ext cx="294680" cy="321470"/>
          </a:xfrm>
          <a:custGeom>
            <a:avLst/>
            <a:gdLst/>
            <a:ahLst/>
            <a:cxnLst/>
            <a:rect l="0" t="0" r="0" b="0"/>
            <a:pathLst>
              <a:path w="294680" h="321470">
                <a:moveTo>
                  <a:pt x="0" y="0"/>
                </a:moveTo>
                <a:lnTo>
                  <a:pt x="0" y="0"/>
                </a:lnTo>
                <a:lnTo>
                  <a:pt x="0" y="0"/>
                </a:lnTo>
                <a:lnTo>
                  <a:pt x="0" y="0"/>
                </a:lnTo>
                <a:lnTo>
                  <a:pt x="0" y="8929"/>
                </a:lnTo>
                <a:lnTo>
                  <a:pt x="8929" y="17859"/>
                </a:lnTo>
                <a:lnTo>
                  <a:pt x="17859" y="35719"/>
                </a:lnTo>
                <a:lnTo>
                  <a:pt x="26789" y="53578"/>
                </a:lnTo>
                <a:lnTo>
                  <a:pt x="44648" y="71437"/>
                </a:lnTo>
                <a:lnTo>
                  <a:pt x="71437" y="89297"/>
                </a:lnTo>
                <a:lnTo>
                  <a:pt x="89297" y="116086"/>
                </a:lnTo>
                <a:lnTo>
                  <a:pt x="116086" y="142875"/>
                </a:lnTo>
                <a:lnTo>
                  <a:pt x="133945" y="169664"/>
                </a:lnTo>
                <a:lnTo>
                  <a:pt x="160734" y="187523"/>
                </a:lnTo>
                <a:lnTo>
                  <a:pt x="187523" y="214312"/>
                </a:lnTo>
                <a:lnTo>
                  <a:pt x="205383" y="241101"/>
                </a:lnTo>
                <a:lnTo>
                  <a:pt x="232172" y="258961"/>
                </a:lnTo>
                <a:lnTo>
                  <a:pt x="250031" y="285750"/>
                </a:lnTo>
                <a:lnTo>
                  <a:pt x="258961" y="294679"/>
                </a:lnTo>
                <a:lnTo>
                  <a:pt x="276820" y="303609"/>
                </a:lnTo>
                <a:lnTo>
                  <a:pt x="285750" y="312539"/>
                </a:lnTo>
                <a:lnTo>
                  <a:pt x="285750" y="321469"/>
                </a:lnTo>
                <a:lnTo>
                  <a:pt x="294679" y="321469"/>
                </a:lnTo>
                <a:lnTo>
                  <a:pt x="294679" y="321469"/>
                </a:lnTo>
                <a:lnTo>
                  <a:pt x="294679" y="321469"/>
                </a:lnTo>
                <a:lnTo>
                  <a:pt x="294679" y="32146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1" name="Freeform 1100"/>
          <p:cNvSpPr/>
          <p:nvPr/>
        </p:nvSpPr>
        <p:spPr>
          <a:xfrm>
            <a:off x="7331273" y="1884164"/>
            <a:ext cx="232173" cy="241102"/>
          </a:xfrm>
          <a:custGeom>
            <a:avLst/>
            <a:gdLst/>
            <a:ahLst/>
            <a:cxnLst/>
            <a:rect l="0" t="0" r="0" b="0"/>
            <a:pathLst>
              <a:path w="232173" h="241102">
                <a:moveTo>
                  <a:pt x="232172" y="0"/>
                </a:moveTo>
                <a:lnTo>
                  <a:pt x="232172" y="8930"/>
                </a:lnTo>
                <a:lnTo>
                  <a:pt x="223243" y="8930"/>
                </a:lnTo>
                <a:lnTo>
                  <a:pt x="214313" y="17859"/>
                </a:lnTo>
                <a:lnTo>
                  <a:pt x="205383" y="35719"/>
                </a:lnTo>
                <a:lnTo>
                  <a:pt x="187524" y="53578"/>
                </a:lnTo>
                <a:lnTo>
                  <a:pt x="169665" y="71437"/>
                </a:lnTo>
                <a:lnTo>
                  <a:pt x="142875" y="89297"/>
                </a:lnTo>
                <a:lnTo>
                  <a:pt x="125016" y="116086"/>
                </a:lnTo>
                <a:lnTo>
                  <a:pt x="98227" y="133945"/>
                </a:lnTo>
                <a:lnTo>
                  <a:pt x="80368" y="160734"/>
                </a:lnTo>
                <a:lnTo>
                  <a:pt x="53579" y="187523"/>
                </a:lnTo>
                <a:lnTo>
                  <a:pt x="26790" y="205383"/>
                </a:lnTo>
                <a:lnTo>
                  <a:pt x="0" y="241101"/>
                </a:lnTo>
                <a:lnTo>
                  <a:pt x="0" y="241101"/>
                </a:lnTo>
                <a:lnTo>
                  <a:pt x="0" y="24110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2" name="Freeform 1101"/>
          <p:cNvSpPr/>
          <p:nvPr/>
        </p:nvSpPr>
        <p:spPr>
          <a:xfrm>
            <a:off x="4000500" y="2312789"/>
            <a:ext cx="285751" cy="339329"/>
          </a:xfrm>
          <a:custGeom>
            <a:avLst/>
            <a:gdLst/>
            <a:ahLst/>
            <a:cxnLst/>
            <a:rect l="0" t="0" r="0" b="0"/>
            <a:pathLst>
              <a:path w="285751" h="339329">
                <a:moveTo>
                  <a:pt x="8930" y="0"/>
                </a:moveTo>
                <a:lnTo>
                  <a:pt x="8930" y="0"/>
                </a:lnTo>
                <a:lnTo>
                  <a:pt x="0" y="0"/>
                </a:lnTo>
                <a:lnTo>
                  <a:pt x="0" y="8930"/>
                </a:lnTo>
                <a:lnTo>
                  <a:pt x="0" y="17859"/>
                </a:lnTo>
                <a:lnTo>
                  <a:pt x="8930" y="26789"/>
                </a:lnTo>
                <a:lnTo>
                  <a:pt x="8930" y="44648"/>
                </a:lnTo>
                <a:lnTo>
                  <a:pt x="26789" y="62508"/>
                </a:lnTo>
                <a:lnTo>
                  <a:pt x="44648" y="89297"/>
                </a:lnTo>
                <a:lnTo>
                  <a:pt x="62508" y="116086"/>
                </a:lnTo>
                <a:lnTo>
                  <a:pt x="89297" y="142875"/>
                </a:lnTo>
                <a:lnTo>
                  <a:pt x="116086" y="169664"/>
                </a:lnTo>
                <a:lnTo>
                  <a:pt x="142875" y="196453"/>
                </a:lnTo>
                <a:lnTo>
                  <a:pt x="169664" y="223242"/>
                </a:lnTo>
                <a:lnTo>
                  <a:pt x="187523" y="250031"/>
                </a:lnTo>
                <a:lnTo>
                  <a:pt x="214313" y="267891"/>
                </a:lnTo>
                <a:lnTo>
                  <a:pt x="232172" y="294680"/>
                </a:lnTo>
                <a:lnTo>
                  <a:pt x="250031" y="312539"/>
                </a:lnTo>
                <a:lnTo>
                  <a:pt x="258961" y="321469"/>
                </a:lnTo>
                <a:lnTo>
                  <a:pt x="267891" y="330399"/>
                </a:lnTo>
                <a:lnTo>
                  <a:pt x="276820" y="339328"/>
                </a:lnTo>
                <a:lnTo>
                  <a:pt x="276820" y="339328"/>
                </a:lnTo>
                <a:lnTo>
                  <a:pt x="285750" y="339328"/>
                </a:lnTo>
                <a:lnTo>
                  <a:pt x="285750" y="33932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3" name="Freeform 1102"/>
          <p:cNvSpPr/>
          <p:nvPr/>
        </p:nvSpPr>
        <p:spPr>
          <a:xfrm>
            <a:off x="4080867" y="2357437"/>
            <a:ext cx="205384" cy="241103"/>
          </a:xfrm>
          <a:custGeom>
            <a:avLst/>
            <a:gdLst/>
            <a:ahLst/>
            <a:cxnLst/>
            <a:rect l="0" t="0" r="0" b="0"/>
            <a:pathLst>
              <a:path w="205384" h="241103">
                <a:moveTo>
                  <a:pt x="205383" y="0"/>
                </a:moveTo>
                <a:lnTo>
                  <a:pt x="205383" y="0"/>
                </a:lnTo>
                <a:lnTo>
                  <a:pt x="196453" y="8930"/>
                </a:lnTo>
                <a:lnTo>
                  <a:pt x="196453" y="17860"/>
                </a:lnTo>
                <a:lnTo>
                  <a:pt x="178594" y="35719"/>
                </a:lnTo>
                <a:lnTo>
                  <a:pt x="169664" y="44649"/>
                </a:lnTo>
                <a:lnTo>
                  <a:pt x="151805" y="62508"/>
                </a:lnTo>
                <a:lnTo>
                  <a:pt x="133946" y="89297"/>
                </a:lnTo>
                <a:lnTo>
                  <a:pt x="116086" y="107157"/>
                </a:lnTo>
                <a:lnTo>
                  <a:pt x="98227" y="133946"/>
                </a:lnTo>
                <a:lnTo>
                  <a:pt x="71438" y="160735"/>
                </a:lnTo>
                <a:lnTo>
                  <a:pt x="53578" y="178594"/>
                </a:lnTo>
                <a:lnTo>
                  <a:pt x="26789" y="205383"/>
                </a:lnTo>
                <a:lnTo>
                  <a:pt x="8930" y="223243"/>
                </a:lnTo>
                <a:lnTo>
                  <a:pt x="0" y="241102"/>
                </a:lnTo>
                <a:lnTo>
                  <a:pt x="0" y="24110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4" name="Freeform 1103"/>
          <p:cNvSpPr/>
          <p:nvPr/>
        </p:nvSpPr>
        <p:spPr>
          <a:xfrm>
            <a:off x="696516" y="2821781"/>
            <a:ext cx="312540" cy="214313"/>
          </a:xfrm>
          <a:custGeom>
            <a:avLst/>
            <a:gdLst/>
            <a:ahLst/>
            <a:cxnLst/>
            <a:rect l="0" t="0" r="0" b="0"/>
            <a:pathLst>
              <a:path w="312540" h="214313">
                <a:moveTo>
                  <a:pt x="44648" y="17859"/>
                </a:moveTo>
                <a:lnTo>
                  <a:pt x="35718" y="17859"/>
                </a:lnTo>
                <a:lnTo>
                  <a:pt x="35718" y="17859"/>
                </a:lnTo>
                <a:lnTo>
                  <a:pt x="26789" y="8930"/>
                </a:lnTo>
                <a:lnTo>
                  <a:pt x="17859" y="8930"/>
                </a:lnTo>
                <a:lnTo>
                  <a:pt x="8929" y="0"/>
                </a:lnTo>
                <a:lnTo>
                  <a:pt x="8929" y="0"/>
                </a:lnTo>
                <a:lnTo>
                  <a:pt x="0" y="0"/>
                </a:lnTo>
                <a:lnTo>
                  <a:pt x="0" y="0"/>
                </a:lnTo>
                <a:lnTo>
                  <a:pt x="0" y="0"/>
                </a:lnTo>
                <a:lnTo>
                  <a:pt x="8929" y="8930"/>
                </a:lnTo>
                <a:lnTo>
                  <a:pt x="8929" y="8930"/>
                </a:lnTo>
                <a:lnTo>
                  <a:pt x="17859" y="17859"/>
                </a:lnTo>
                <a:lnTo>
                  <a:pt x="35718" y="26789"/>
                </a:lnTo>
                <a:lnTo>
                  <a:pt x="53578" y="44648"/>
                </a:lnTo>
                <a:lnTo>
                  <a:pt x="71437" y="53578"/>
                </a:lnTo>
                <a:lnTo>
                  <a:pt x="98226" y="71437"/>
                </a:lnTo>
                <a:lnTo>
                  <a:pt x="116086" y="80367"/>
                </a:lnTo>
                <a:lnTo>
                  <a:pt x="142875" y="98226"/>
                </a:lnTo>
                <a:lnTo>
                  <a:pt x="169664" y="107156"/>
                </a:lnTo>
                <a:lnTo>
                  <a:pt x="187523" y="125015"/>
                </a:lnTo>
                <a:lnTo>
                  <a:pt x="214312" y="142875"/>
                </a:lnTo>
                <a:lnTo>
                  <a:pt x="232172" y="151805"/>
                </a:lnTo>
                <a:lnTo>
                  <a:pt x="250031" y="169664"/>
                </a:lnTo>
                <a:lnTo>
                  <a:pt x="267890" y="178594"/>
                </a:lnTo>
                <a:lnTo>
                  <a:pt x="276820" y="187523"/>
                </a:lnTo>
                <a:lnTo>
                  <a:pt x="285750" y="196453"/>
                </a:lnTo>
                <a:lnTo>
                  <a:pt x="294679" y="205383"/>
                </a:lnTo>
                <a:lnTo>
                  <a:pt x="303609" y="205383"/>
                </a:lnTo>
                <a:lnTo>
                  <a:pt x="312539" y="205383"/>
                </a:lnTo>
                <a:lnTo>
                  <a:pt x="312539" y="214312"/>
                </a:lnTo>
                <a:lnTo>
                  <a:pt x="312539" y="214312"/>
                </a:lnTo>
                <a:lnTo>
                  <a:pt x="312539"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5" name="Freeform 1104"/>
          <p:cNvSpPr/>
          <p:nvPr/>
        </p:nvSpPr>
        <p:spPr>
          <a:xfrm>
            <a:off x="759024" y="2812851"/>
            <a:ext cx="267891" cy="285751"/>
          </a:xfrm>
          <a:custGeom>
            <a:avLst/>
            <a:gdLst/>
            <a:ahLst/>
            <a:cxnLst/>
            <a:rect l="0" t="0" r="0" b="0"/>
            <a:pathLst>
              <a:path w="267891" h="285751">
                <a:moveTo>
                  <a:pt x="267890" y="0"/>
                </a:moveTo>
                <a:lnTo>
                  <a:pt x="267890" y="0"/>
                </a:lnTo>
                <a:lnTo>
                  <a:pt x="258960" y="8930"/>
                </a:lnTo>
                <a:lnTo>
                  <a:pt x="250031" y="17860"/>
                </a:lnTo>
                <a:lnTo>
                  <a:pt x="241101" y="35719"/>
                </a:lnTo>
                <a:lnTo>
                  <a:pt x="214312" y="53578"/>
                </a:lnTo>
                <a:lnTo>
                  <a:pt x="196453" y="71438"/>
                </a:lnTo>
                <a:lnTo>
                  <a:pt x="169664" y="89297"/>
                </a:lnTo>
                <a:lnTo>
                  <a:pt x="151804" y="116086"/>
                </a:lnTo>
                <a:lnTo>
                  <a:pt x="125015" y="142875"/>
                </a:lnTo>
                <a:lnTo>
                  <a:pt x="98226" y="169664"/>
                </a:lnTo>
                <a:lnTo>
                  <a:pt x="71437" y="196453"/>
                </a:lnTo>
                <a:lnTo>
                  <a:pt x="53578" y="223242"/>
                </a:lnTo>
                <a:lnTo>
                  <a:pt x="26789" y="250031"/>
                </a:lnTo>
                <a:lnTo>
                  <a:pt x="8929" y="267891"/>
                </a:lnTo>
                <a:lnTo>
                  <a:pt x="0" y="285750"/>
                </a:lnTo>
                <a:lnTo>
                  <a:pt x="0" y="28575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6" name="Freeform 1105"/>
          <p:cNvSpPr/>
          <p:nvPr/>
        </p:nvSpPr>
        <p:spPr>
          <a:xfrm>
            <a:off x="5607844" y="2803921"/>
            <a:ext cx="303610" cy="303611"/>
          </a:xfrm>
          <a:custGeom>
            <a:avLst/>
            <a:gdLst/>
            <a:ahLst/>
            <a:cxnLst/>
            <a:rect l="0" t="0" r="0" b="0"/>
            <a:pathLst>
              <a:path w="303610" h="303611">
                <a:moveTo>
                  <a:pt x="0" y="0"/>
                </a:moveTo>
                <a:lnTo>
                  <a:pt x="0" y="0"/>
                </a:lnTo>
                <a:lnTo>
                  <a:pt x="0" y="8930"/>
                </a:lnTo>
                <a:lnTo>
                  <a:pt x="0" y="8930"/>
                </a:lnTo>
                <a:lnTo>
                  <a:pt x="8929" y="17860"/>
                </a:lnTo>
                <a:lnTo>
                  <a:pt x="17859" y="35719"/>
                </a:lnTo>
                <a:lnTo>
                  <a:pt x="35719" y="44649"/>
                </a:lnTo>
                <a:lnTo>
                  <a:pt x="53578" y="62508"/>
                </a:lnTo>
                <a:lnTo>
                  <a:pt x="71437" y="80368"/>
                </a:lnTo>
                <a:lnTo>
                  <a:pt x="98226" y="98227"/>
                </a:lnTo>
                <a:lnTo>
                  <a:pt x="116086" y="116086"/>
                </a:lnTo>
                <a:lnTo>
                  <a:pt x="142875" y="142875"/>
                </a:lnTo>
                <a:lnTo>
                  <a:pt x="160734" y="160735"/>
                </a:lnTo>
                <a:lnTo>
                  <a:pt x="187523" y="187524"/>
                </a:lnTo>
                <a:lnTo>
                  <a:pt x="205383" y="205383"/>
                </a:lnTo>
                <a:lnTo>
                  <a:pt x="223242" y="223243"/>
                </a:lnTo>
                <a:lnTo>
                  <a:pt x="241101" y="241102"/>
                </a:lnTo>
                <a:lnTo>
                  <a:pt x="250031" y="258961"/>
                </a:lnTo>
                <a:lnTo>
                  <a:pt x="267890" y="267891"/>
                </a:lnTo>
                <a:lnTo>
                  <a:pt x="276820" y="276821"/>
                </a:lnTo>
                <a:lnTo>
                  <a:pt x="285750" y="294680"/>
                </a:lnTo>
                <a:lnTo>
                  <a:pt x="294679" y="303610"/>
                </a:lnTo>
                <a:lnTo>
                  <a:pt x="303609" y="303610"/>
                </a:lnTo>
                <a:lnTo>
                  <a:pt x="303609" y="303610"/>
                </a:lnTo>
                <a:lnTo>
                  <a:pt x="303609" y="30361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7" name="Freeform 1106"/>
          <p:cNvSpPr/>
          <p:nvPr/>
        </p:nvSpPr>
        <p:spPr>
          <a:xfrm>
            <a:off x="5670352" y="2803921"/>
            <a:ext cx="321469" cy="294681"/>
          </a:xfrm>
          <a:custGeom>
            <a:avLst/>
            <a:gdLst/>
            <a:ahLst/>
            <a:cxnLst/>
            <a:rect l="0" t="0" r="0" b="0"/>
            <a:pathLst>
              <a:path w="321469" h="294681">
                <a:moveTo>
                  <a:pt x="321468" y="0"/>
                </a:moveTo>
                <a:lnTo>
                  <a:pt x="321468" y="0"/>
                </a:lnTo>
                <a:lnTo>
                  <a:pt x="312539" y="0"/>
                </a:lnTo>
                <a:lnTo>
                  <a:pt x="312539" y="8930"/>
                </a:lnTo>
                <a:lnTo>
                  <a:pt x="294679" y="17860"/>
                </a:lnTo>
                <a:lnTo>
                  <a:pt x="285750" y="26790"/>
                </a:lnTo>
                <a:lnTo>
                  <a:pt x="267890" y="35719"/>
                </a:lnTo>
                <a:lnTo>
                  <a:pt x="250031" y="53579"/>
                </a:lnTo>
                <a:lnTo>
                  <a:pt x="223242" y="71438"/>
                </a:lnTo>
                <a:lnTo>
                  <a:pt x="205382" y="98227"/>
                </a:lnTo>
                <a:lnTo>
                  <a:pt x="178593" y="116086"/>
                </a:lnTo>
                <a:lnTo>
                  <a:pt x="151804" y="142875"/>
                </a:lnTo>
                <a:lnTo>
                  <a:pt x="125015" y="169665"/>
                </a:lnTo>
                <a:lnTo>
                  <a:pt x="98226" y="196454"/>
                </a:lnTo>
                <a:lnTo>
                  <a:pt x="80367" y="223243"/>
                </a:lnTo>
                <a:lnTo>
                  <a:pt x="53578" y="241102"/>
                </a:lnTo>
                <a:lnTo>
                  <a:pt x="26789" y="267891"/>
                </a:lnTo>
                <a:lnTo>
                  <a:pt x="17859" y="285750"/>
                </a:lnTo>
                <a:lnTo>
                  <a:pt x="0" y="294680"/>
                </a:lnTo>
                <a:lnTo>
                  <a:pt x="0" y="29468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8" name="Freeform 1107"/>
          <p:cNvSpPr/>
          <p:nvPr/>
        </p:nvSpPr>
        <p:spPr>
          <a:xfrm>
            <a:off x="2348508" y="3295054"/>
            <a:ext cx="294681" cy="223243"/>
          </a:xfrm>
          <a:custGeom>
            <a:avLst/>
            <a:gdLst/>
            <a:ahLst/>
            <a:cxnLst/>
            <a:rect l="0" t="0" r="0" b="0"/>
            <a:pathLst>
              <a:path w="294681" h="223243">
                <a:moveTo>
                  <a:pt x="0" y="0"/>
                </a:moveTo>
                <a:lnTo>
                  <a:pt x="0" y="0"/>
                </a:lnTo>
                <a:lnTo>
                  <a:pt x="8930" y="0"/>
                </a:lnTo>
                <a:lnTo>
                  <a:pt x="8930" y="0"/>
                </a:lnTo>
                <a:lnTo>
                  <a:pt x="17859" y="0"/>
                </a:lnTo>
                <a:lnTo>
                  <a:pt x="17859" y="8930"/>
                </a:lnTo>
                <a:lnTo>
                  <a:pt x="26789" y="17860"/>
                </a:lnTo>
                <a:lnTo>
                  <a:pt x="35719" y="26789"/>
                </a:lnTo>
                <a:lnTo>
                  <a:pt x="53578" y="44649"/>
                </a:lnTo>
                <a:lnTo>
                  <a:pt x="71437" y="53578"/>
                </a:lnTo>
                <a:lnTo>
                  <a:pt x="89297" y="71438"/>
                </a:lnTo>
                <a:lnTo>
                  <a:pt x="116086" y="89297"/>
                </a:lnTo>
                <a:lnTo>
                  <a:pt x="133945" y="107157"/>
                </a:lnTo>
                <a:lnTo>
                  <a:pt x="160734" y="116086"/>
                </a:lnTo>
                <a:lnTo>
                  <a:pt x="187523" y="133946"/>
                </a:lnTo>
                <a:lnTo>
                  <a:pt x="205383" y="151805"/>
                </a:lnTo>
                <a:lnTo>
                  <a:pt x="232172" y="169664"/>
                </a:lnTo>
                <a:lnTo>
                  <a:pt x="241101" y="187524"/>
                </a:lnTo>
                <a:lnTo>
                  <a:pt x="258961" y="196453"/>
                </a:lnTo>
                <a:lnTo>
                  <a:pt x="267890" y="205383"/>
                </a:lnTo>
                <a:lnTo>
                  <a:pt x="276820" y="214313"/>
                </a:lnTo>
                <a:lnTo>
                  <a:pt x="285750" y="214313"/>
                </a:lnTo>
                <a:lnTo>
                  <a:pt x="294680" y="223242"/>
                </a:lnTo>
                <a:lnTo>
                  <a:pt x="294680" y="223242"/>
                </a:lnTo>
                <a:lnTo>
                  <a:pt x="294680" y="22324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9" name="Freeform 1108"/>
          <p:cNvSpPr/>
          <p:nvPr/>
        </p:nvSpPr>
        <p:spPr>
          <a:xfrm>
            <a:off x="2393156" y="3241476"/>
            <a:ext cx="267892" cy="357189"/>
          </a:xfrm>
          <a:custGeom>
            <a:avLst/>
            <a:gdLst/>
            <a:ahLst/>
            <a:cxnLst/>
            <a:rect l="0" t="0" r="0" b="0"/>
            <a:pathLst>
              <a:path w="267892" h="357189">
                <a:moveTo>
                  <a:pt x="267891" y="0"/>
                </a:moveTo>
                <a:lnTo>
                  <a:pt x="267891" y="0"/>
                </a:lnTo>
                <a:lnTo>
                  <a:pt x="258961" y="8930"/>
                </a:lnTo>
                <a:lnTo>
                  <a:pt x="250032" y="26789"/>
                </a:lnTo>
                <a:lnTo>
                  <a:pt x="232172" y="35719"/>
                </a:lnTo>
                <a:lnTo>
                  <a:pt x="214313" y="53578"/>
                </a:lnTo>
                <a:lnTo>
                  <a:pt x="196453" y="80367"/>
                </a:lnTo>
                <a:lnTo>
                  <a:pt x="178594" y="107156"/>
                </a:lnTo>
                <a:lnTo>
                  <a:pt x="151805" y="133945"/>
                </a:lnTo>
                <a:lnTo>
                  <a:pt x="125016" y="160735"/>
                </a:lnTo>
                <a:lnTo>
                  <a:pt x="116086" y="187524"/>
                </a:lnTo>
                <a:lnTo>
                  <a:pt x="89297" y="223242"/>
                </a:lnTo>
                <a:lnTo>
                  <a:pt x="71438" y="250031"/>
                </a:lnTo>
                <a:lnTo>
                  <a:pt x="44649" y="285750"/>
                </a:lnTo>
                <a:lnTo>
                  <a:pt x="26789" y="312539"/>
                </a:lnTo>
                <a:lnTo>
                  <a:pt x="17860" y="330399"/>
                </a:lnTo>
                <a:lnTo>
                  <a:pt x="0" y="348258"/>
                </a:lnTo>
                <a:lnTo>
                  <a:pt x="0" y="357188"/>
                </a:lnTo>
                <a:lnTo>
                  <a:pt x="0" y="35718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0" name="Freeform 1109"/>
          <p:cNvSpPr/>
          <p:nvPr/>
        </p:nvSpPr>
        <p:spPr>
          <a:xfrm>
            <a:off x="7241977" y="3321843"/>
            <a:ext cx="303610" cy="267892"/>
          </a:xfrm>
          <a:custGeom>
            <a:avLst/>
            <a:gdLst/>
            <a:ahLst/>
            <a:cxnLst/>
            <a:rect l="0" t="0" r="0" b="0"/>
            <a:pathLst>
              <a:path w="303610" h="267892">
                <a:moveTo>
                  <a:pt x="0" y="0"/>
                </a:moveTo>
                <a:lnTo>
                  <a:pt x="0" y="0"/>
                </a:lnTo>
                <a:lnTo>
                  <a:pt x="0" y="0"/>
                </a:lnTo>
                <a:lnTo>
                  <a:pt x="0" y="0"/>
                </a:lnTo>
                <a:lnTo>
                  <a:pt x="0" y="0"/>
                </a:lnTo>
                <a:lnTo>
                  <a:pt x="8929" y="8930"/>
                </a:lnTo>
                <a:lnTo>
                  <a:pt x="17859" y="17860"/>
                </a:lnTo>
                <a:lnTo>
                  <a:pt x="26789" y="26789"/>
                </a:lnTo>
                <a:lnTo>
                  <a:pt x="44648" y="44649"/>
                </a:lnTo>
                <a:lnTo>
                  <a:pt x="71437" y="62508"/>
                </a:lnTo>
                <a:lnTo>
                  <a:pt x="98226" y="80368"/>
                </a:lnTo>
                <a:lnTo>
                  <a:pt x="125015" y="107157"/>
                </a:lnTo>
                <a:lnTo>
                  <a:pt x="151804" y="125016"/>
                </a:lnTo>
                <a:lnTo>
                  <a:pt x="178593" y="151805"/>
                </a:lnTo>
                <a:lnTo>
                  <a:pt x="205382" y="178594"/>
                </a:lnTo>
                <a:lnTo>
                  <a:pt x="232171" y="196453"/>
                </a:lnTo>
                <a:lnTo>
                  <a:pt x="250031" y="223243"/>
                </a:lnTo>
                <a:lnTo>
                  <a:pt x="267890" y="241102"/>
                </a:lnTo>
                <a:lnTo>
                  <a:pt x="285750" y="250032"/>
                </a:lnTo>
                <a:lnTo>
                  <a:pt x="294679" y="258961"/>
                </a:lnTo>
                <a:lnTo>
                  <a:pt x="303609" y="267891"/>
                </a:lnTo>
                <a:lnTo>
                  <a:pt x="303609" y="267891"/>
                </a:lnTo>
                <a:lnTo>
                  <a:pt x="303609" y="267891"/>
                </a:lnTo>
                <a:lnTo>
                  <a:pt x="303609" y="267891"/>
                </a:lnTo>
                <a:lnTo>
                  <a:pt x="303609" y="267891"/>
                </a:lnTo>
                <a:lnTo>
                  <a:pt x="303609" y="26789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1" name="Freeform 1110"/>
          <p:cNvSpPr/>
          <p:nvPr/>
        </p:nvSpPr>
        <p:spPr>
          <a:xfrm>
            <a:off x="7331273" y="3277195"/>
            <a:ext cx="241103" cy="276821"/>
          </a:xfrm>
          <a:custGeom>
            <a:avLst/>
            <a:gdLst/>
            <a:ahLst/>
            <a:cxnLst/>
            <a:rect l="0" t="0" r="0" b="0"/>
            <a:pathLst>
              <a:path w="241103" h="276821">
                <a:moveTo>
                  <a:pt x="241102" y="0"/>
                </a:moveTo>
                <a:lnTo>
                  <a:pt x="241102" y="0"/>
                </a:lnTo>
                <a:lnTo>
                  <a:pt x="241102" y="0"/>
                </a:lnTo>
                <a:lnTo>
                  <a:pt x="232172" y="0"/>
                </a:lnTo>
                <a:lnTo>
                  <a:pt x="232172" y="8930"/>
                </a:lnTo>
                <a:lnTo>
                  <a:pt x="223243" y="17859"/>
                </a:lnTo>
                <a:lnTo>
                  <a:pt x="214313" y="26789"/>
                </a:lnTo>
                <a:lnTo>
                  <a:pt x="196454" y="35719"/>
                </a:lnTo>
                <a:lnTo>
                  <a:pt x="187524" y="53578"/>
                </a:lnTo>
                <a:lnTo>
                  <a:pt x="169665" y="80367"/>
                </a:lnTo>
                <a:lnTo>
                  <a:pt x="151805" y="98226"/>
                </a:lnTo>
                <a:lnTo>
                  <a:pt x="125016" y="125016"/>
                </a:lnTo>
                <a:lnTo>
                  <a:pt x="116086" y="151805"/>
                </a:lnTo>
                <a:lnTo>
                  <a:pt x="89297" y="178594"/>
                </a:lnTo>
                <a:lnTo>
                  <a:pt x="62508" y="205383"/>
                </a:lnTo>
                <a:lnTo>
                  <a:pt x="35719" y="241101"/>
                </a:lnTo>
                <a:lnTo>
                  <a:pt x="17860" y="258961"/>
                </a:lnTo>
                <a:lnTo>
                  <a:pt x="0" y="276820"/>
                </a:lnTo>
                <a:lnTo>
                  <a:pt x="0" y="27682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2" name="Freeform 1111"/>
          <p:cNvSpPr/>
          <p:nvPr/>
        </p:nvSpPr>
        <p:spPr>
          <a:xfrm>
            <a:off x="4018359" y="3759398"/>
            <a:ext cx="250033" cy="241103"/>
          </a:xfrm>
          <a:custGeom>
            <a:avLst/>
            <a:gdLst/>
            <a:ahLst/>
            <a:cxnLst/>
            <a:rect l="0" t="0" r="0" b="0"/>
            <a:pathLst>
              <a:path w="250033" h="241103">
                <a:moveTo>
                  <a:pt x="0" y="0"/>
                </a:moveTo>
                <a:lnTo>
                  <a:pt x="0" y="0"/>
                </a:lnTo>
                <a:lnTo>
                  <a:pt x="0" y="0"/>
                </a:lnTo>
                <a:lnTo>
                  <a:pt x="0" y="0"/>
                </a:lnTo>
                <a:lnTo>
                  <a:pt x="0" y="8930"/>
                </a:lnTo>
                <a:lnTo>
                  <a:pt x="0" y="8930"/>
                </a:lnTo>
                <a:lnTo>
                  <a:pt x="8930" y="17859"/>
                </a:lnTo>
                <a:lnTo>
                  <a:pt x="17860" y="26789"/>
                </a:lnTo>
                <a:lnTo>
                  <a:pt x="26789" y="35719"/>
                </a:lnTo>
                <a:lnTo>
                  <a:pt x="35719" y="44648"/>
                </a:lnTo>
                <a:lnTo>
                  <a:pt x="53579" y="53578"/>
                </a:lnTo>
                <a:lnTo>
                  <a:pt x="71438" y="62508"/>
                </a:lnTo>
                <a:lnTo>
                  <a:pt x="98227" y="80367"/>
                </a:lnTo>
                <a:lnTo>
                  <a:pt x="116086" y="89297"/>
                </a:lnTo>
                <a:lnTo>
                  <a:pt x="133946" y="107156"/>
                </a:lnTo>
                <a:lnTo>
                  <a:pt x="151805" y="125016"/>
                </a:lnTo>
                <a:lnTo>
                  <a:pt x="169664" y="142875"/>
                </a:lnTo>
                <a:lnTo>
                  <a:pt x="187524" y="151805"/>
                </a:lnTo>
                <a:lnTo>
                  <a:pt x="196454" y="169664"/>
                </a:lnTo>
                <a:lnTo>
                  <a:pt x="205383" y="178594"/>
                </a:lnTo>
                <a:lnTo>
                  <a:pt x="223243" y="196453"/>
                </a:lnTo>
                <a:lnTo>
                  <a:pt x="223243" y="205383"/>
                </a:lnTo>
                <a:lnTo>
                  <a:pt x="232172" y="214313"/>
                </a:lnTo>
                <a:lnTo>
                  <a:pt x="241102" y="223242"/>
                </a:lnTo>
                <a:lnTo>
                  <a:pt x="241102" y="232172"/>
                </a:lnTo>
                <a:lnTo>
                  <a:pt x="250032" y="241102"/>
                </a:lnTo>
                <a:lnTo>
                  <a:pt x="250032" y="241102"/>
                </a:lnTo>
                <a:lnTo>
                  <a:pt x="250032" y="24110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3" name="Freeform 1112"/>
          <p:cNvSpPr/>
          <p:nvPr/>
        </p:nvSpPr>
        <p:spPr>
          <a:xfrm>
            <a:off x="4125516" y="3723679"/>
            <a:ext cx="160735" cy="303611"/>
          </a:xfrm>
          <a:custGeom>
            <a:avLst/>
            <a:gdLst/>
            <a:ahLst/>
            <a:cxnLst/>
            <a:rect l="0" t="0" r="0" b="0"/>
            <a:pathLst>
              <a:path w="160735" h="303611">
                <a:moveTo>
                  <a:pt x="160734" y="0"/>
                </a:moveTo>
                <a:lnTo>
                  <a:pt x="160734" y="0"/>
                </a:lnTo>
                <a:lnTo>
                  <a:pt x="160734" y="0"/>
                </a:lnTo>
                <a:lnTo>
                  <a:pt x="160734" y="0"/>
                </a:lnTo>
                <a:lnTo>
                  <a:pt x="151804" y="8930"/>
                </a:lnTo>
                <a:lnTo>
                  <a:pt x="142875" y="17860"/>
                </a:lnTo>
                <a:lnTo>
                  <a:pt x="133945" y="26789"/>
                </a:lnTo>
                <a:lnTo>
                  <a:pt x="125015" y="44649"/>
                </a:lnTo>
                <a:lnTo>
                  <a:pt x="116086" y="62508"/>
                </a:lnTo>
                <a:lnTo>
                  <a:pt x="107156" y="80367"/>
                </a:lnTo>
                <a:lnTo>
                  <a:pt x="98226" y="107157"/>
                </a:lnTo>
                <a:lnTo>
                  <a:pt x="80367" y="133946"/>
                </a:lnTo>
                <a:lnTo>
                  <a:pt x="71437" y="160735"/>
                </a:lnTo>
                <a:lnTo>
                  <a:pt x="62507" y="187524"/>
                </a:lnTo>
                <a:lnTo>
                  <a:pt x="44648" y="214313"/>
                </a:lnTo>
                <a:lnTo>
                  <a:pt x="35718" y="241102"/>
                </a:lnTo>
                <a:lnTo>
                  <a:pt x="26789" y="258961"/>
                </a:lnTo>
                <a:lnTo>
                  <a:pt x="17859" y="285750"/>
                </a:lnTo>
                <a:lnTo>
                  <a:pt x="8929" y="294680"/>
                </a:lnTo>
                <a:lnTo>
                  <a:pt x="0" y="303610"/>
                </a:lnTo>
                <a:lnTo>
                  <a:pt x="0" y="30361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4" name="Freeform 1113"/>
          <p:cNvSpPr/>
          <p:nvPr/>
        </p:nvSpPr>
        <p:spPr>
          <a:xfrm>
            <a:off x="776883" y="4232671"/>
            <a:ext cx="232173" cy="187525"/>
          </a:xfrm>
          <a:custGeom>
            <a:avLst/>
            <a:gdLst/>
            <a:ahLst/>
            <a:cxnLst/>
            <a:rect l="0" t="0" r="0" b="0"/>
            <a:pathLst>
              <a:path w="232173" h="187525">
                <a:moveTo>
                  <a:pt x="8930" y="0"/>
                </a:moveTo>
                <a:lnTo>
                  <a:pt x="0" y="0"/>
                </a:lnTo>
                <a:lnTo>
                  <a:pt x="0" y="0"/>
                </a:lnTo>
                <a:lnTo>
                  <a:pt x="0" y="0"/>
                </a:lnTo>
                <a:lnTo>
                  <a:pt x="0" y="0"/>
                </a:lnTo>
                <a:lnTo>
                  <a:pt x="0" y="0"/>
                </a:lnTo>
                <a:lnTo>
                  <a:pt x="0" y="8930"/>
                </a:lnTo>
                <a:lnTo>
                  <a:pt x="8930" y="17860"/>
                </a:lnTo>
                <a:lnTo>
                  <a:pt x="17859" y="35719"/>
                </a:lnTo>
                <a:lnTo>
                  <a:pt x="35719" y="44649"/>
                </a:lnTo>
                <a:lnTo>
                  <a:pt x="53578" y="53579"/>
                </a:lnTo>
                <a:lnTo>
                  <a:pt x="71437" y="71438"/>
                </a:lnTo>
                <a:lnTo>
                  <a:pt x="89297" y="80368"/>
                </a:lnTo>
                <a:lnTo>
                  <a:pt x="107156" y="98227"/>
                </a:lnTo>
                <a:lnTo>
                  <a:pt x="133945" y="107157"/>
                </a:lnTo>
                <a:lnTo>
                  <a:pt x="151805" y="125016"/>
                </a:lnTo>
                <a:lnTo>
                  <a:pt x="169664" y="133946"/>
                </a:lnTo>
                <a:lnTo>
                  <a:pt x="187523" y="151805"/>
                </a:lnTo>
                <a:lnTo>
                  <a:pt x="196453" y="160735"/>
                </a:lnTo>
                <a:lnTo>
                  <a:pt x="205383" y="169665"/>
                </a:lnTo>
                <a:lnTo>
                  <a:pt x="214312" y="178594"/>
                </a:lnTo>
                <a:lnTo>
                  <a:pt x="223242" y="178594"/>
                </a:lnTo>
                <a:lnTo>
                  <a:pt x="223242" y="187524"/>
                </a:lnTo>
                <a:lnTo>
                  <a:pt x="232172" y="187524"/>
                </a:lnTo>
                <a:lnTo>
                  <a:pt x="232172" y="18752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5" name="Freeform 1114"/>
          <p:cNvSpPr/>
          <p:nvPr/>
        </p:nvSpPr>
        <p:spPr>
          <a:xfrm>
            <a:off x="750094" y="4170164"/>
            <a:ext cx="294681" cy="357188"/>
          </a:xfrm>
          <a:custGeom>
            <a:avLst/>
            <a:gdLst/>
            <a:ahLst/>
            <a:cxnLst/>
            <a:rect l="0" t="0" r="0" b="0"/>
            <a:pathLst>
              <a:path w="294681" h="357188">
                <a:moveTo>
                  <a:pt x="294680" y="0"/>
                </a:moveTo>
                <a:lnTo>
                  <a:pt x="294680" y="0"/>
                </a:lnTo>
                <a:lnTo>
                  <a:pt x="294680" y="8929"/>
                </a:lnTo>
                <a:lnTo>
                  <a:pt x="285750" y="8929"/>
                </a:lnTo>
                <a:lnTo>
                  <a:pt x="276820" y="26789"/>
                </a:lnTo>
                <a:lnTo>
                  <a:pt x="258961" y="44648"/>
                </a:lnTo>
                <a:lnTo>
                  <a:pt x="250031" y="62507"/>
                </a:lnTo>
                <a:lnTo>
                  <a:pt x="223242" y="80367"/>
                </a:lnTo>
                <a:lnTo>
                  <a:pt x="205383" y="107156"/>
                </a:lnTo>
                <a:lnTo>
                  <a:pt x="178594" y="133945"/>
                </a:lnTo>
                <a:lnTo>
                  <a:pt x="151805" y="160734"/>
                </a:lnTo>
                <a:lnTo>
                  <a:pt x="116086" y="196453"/>
                </a:lnTo>
                <a:lnTo>
                  <a:pt x="89297" y="223242"/>
                </a:lnTo>
                <a:lnTo>
                  <a:pt x="62508" y="250031"/>
                </a:lnTo>
                <a:lnTo>
                  <a:pt x="44648" y="276820"/>
                </a:lnTo>
                <a:lnTo>
                  <a:pt x="26789" y="303609"/>
                </a:lnTo>
                <a:lnTo>
                  <a:pt x="17859" y="330398"/>
                </a:lnTo>
                <a:lnTo>
                  <a:pt x="8930" y="348257"/>
                </a:lnTo>
                <a:lnTo>
                  <a:pt x="0" y="357187"/>
                </a:lnTo>
                <a:lnTo>
                  <a:pt x="0" y="35718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6" name="Freeform 1115"/>
          <p:cNvSpPr/>
          <p:nvPr/>
        </p:nvSpPr>
        <p:spPr>
          <a:xfrm>
            <a:off x="5581055" y="4170164"/>
            <a:ext cx="348259" cy="285751"/>
          </a:xfrm>
          <a:custGeom>
            <a:avLst/>
            <a:gdLst/>
            <a:ahLst/>
            <a:cxnLst/>
            <a:rect l="0" t="0" r="0" b="0"/>
            <a:pathLst>
              <a:path w="348259" h="285751">
                <a:moveTo>
                  <a:pt x="0" y="0"/>
                </a:moveTo>
                <a:lnTo>
                  <a:pt x="0" y="0"/>
                </a:lnTo>
                <a:lnTo>
                  <a:pt x="8929" y="0"/>
                </a:lnTo>
                <a:lnTo>
                  <a:pt x="8929" y="8929"/>
                </a:lnTo>
                <a:lnTo>
                  <a:pt x="17859" y="17859"/>
                </a:lnTo>
                <a:lnTo>
                  <a:pt x="35718" y="26789"/>
                </a:lnTo>
                <a:lnTo>
                  <a:pt x="44648" y="44648"/>
                </a:lnTo>
                <a:lnTo>
                  <a:pt x="62508" y="62507"/>
                </a:lnTo>
                <a:lnTo>
                  <a:pt x="80367" y="71437"/>
                </a:lnTo>
                <a:lnTo>
                  <a:pt x="107156" y="89297"/>
                </a:lnTo>
                <a:lnTo>
                  <a:pt x="133945" y="116086"/>
                </a:lnTo>
                <a:lnTo>
                  <a:pt x="151804" y="133945"/>
                </a:lnTo>
                <a:lnTo>
                  <a:pt x="178593" y="151804"/>
                </a:lnTo>
                <a:lnTo>
                  <a:pt x="214312" y="169664"/>
                </a:lnTo>
                <a:lnTo>
                  <a:pt x="232172" y="187523"/>
                </a:lnTo>
                <a:lnTo>
                  <a:pt x="258961" y="205382"/>
                </a:lnTo>
                <a:lnTo>
                  <a:pt x="276820" y="223242"/>
                </a:lnTo>
                <a:lnTo>
                  <a:pt x="294679" y="241101"/>
                </a:lnTo>
                <a:lnTo>
                  <a:pt x="312539" y="250031"/>
                </a:lnTo>
                <a:lnTo>
                  <a:pt x="321468" y="267890"/>
                </a:lnTo>
                <a:lnTo>
                  <a:pt x="339328" y="276820"/>
                </a:lnTo>
                <a:lnTo>
                  <a:pt x="348258" y="276820"/>
                </a:lnTo>
                <a:lnTo>
                  <a:pt x="348258" y="285750"/>
                </a:lnTo>
                <a:lnTo>
                  <a:pt x="348258" y="28575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7" name="Freeform 1116"/>
          <p:cNvSpPr/>
          <p:nvPr/>
        </p:nvSpPr>
        <p:spPr>
          <a:xfrm>
            <a:off x="5688211" y="4170164"/>
            <a:ext cx="267892" cy="348258"/>
          </a:xfrm>
          <a:custGeom>
            <a:avLst/>
            <a:gdLst/>
            <a:ahLst/>
            <a:cxnLst/>
            <a:rect l="0" t="0" r="0" b="0"/>
            <a:pathLst>
              <a:path w="267892" h="348258">
                <a:moveTo>
                  <a:pt x="267891" y="0"/>
                </a:moveTo>
                <a:lnTo>
                  <a:pt x="267891" y="0"/>
                </a:lnTo>
                <a:lnTo>
                  <a:pt x="258961" y="8929"/>
                </a:lnTo>
                <a:lnTo>
                  <a:pt x="258961" y="8929"/>
                </a:lnTo>
                <a:lnTo>
                  <a:pt x="250031" y="17859"/>
                </a:lnTo>
                <a:lnTo>
                  <a:pt x="241102" y="26789"/>
                </a:lnTo>
                <a:lnTo>
                  <a:pt x="223242" y="44648"/>
                </a:lnTo>
                <a:lnTo>
                  <a:pt x="205383" y="62507"/>
                </a:lnTo>
                <a:lnTo>
                  <a:pt x="187523" y="80367"/>
                </a:lnTo>
                <a:lnTo>
                  <a:pt x="169664" y="107156"/>
                </a:lnTo>
                <a:lnTo>
                  <a:pt x="142875" y="142875"/>
                </a:lnTo>
                <a:lnTo>
                  <a:pt x="125016" y="169664"/>
                </a:lnTo>
                <a:lnTo>
                  <a:pt x="98227" y="205382"/>
                </a:lnTo>
                <a:lnTo>
                  <a:pt x="71437" y="241101"/>
                </a:lnTo>
                <a:lnTo>
                  <a:pt x="44648" y="276820"/>
                </a:lnTo>
                <a:lnTo>
                  <a:pt x="26789" y="303609"/>
                </a:lnTo>
                <a:lnTo>
                  <a:pt x="8930" y="330398"/>
                </a:lnTo>
                <a:lnTo>
                  <a:pt x="0" y="348257"/>
                </a:lnTo>
                <a:lnTo>
                  <a:pt x="0" y="34825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8" name="Freeform 1117"/>
          <p:cNvSpPr/>
          <p:nvPr/>
        </p:nvSpPr>
        <p:spPr>
          <a:xfrm>
            <a:off x="2419945" y="4670226"/>
            <a:ext cx="223244" cy="223244"/>
          </a:xfrm>
          <a:custGeom>
            <a:avLst/>
            <a:gdLst/>
            <a:ahLst/>
            <a:cxnLst/>
            <a:rect l="0" t="0" r="0" b="0"/>
            <a:pathLst>
              <a:path w="223244" h="223244">
                <a:moveTo>
                  <a:pt x="0" y="0"/>
                </a:moveTo>
                <a:lnTo>
                  <a:pt x="0" y="0"/>
                </a:lnTo>
                <a:lnTo>
                  <a:pt x="0" y="0"/>
                </a:lnTo>
                <a:lnTo>
                  <a:pt x="8930" y="8930"/>
                </a:lnTo>
                <a:lnTo>
                  <a:pt x="8930" y="17860"/>
                </a:lnTo>
                <a:lnTo>
                  <a:pt x="17860" y="26789"/>
                </a:lnTo>
                <a:lnTo>
                  <a:pt x="26789" y="44649"/>
                </a:lnTo>
                <a:lnTo>
                  <a:pt x="44649" y="62508"/>
                </a:lnTo>
                <a:lnTo>
                  <a:pt x="62508" y="71438"/>
                </a:lnTo>
                <a:lnTo>
                  <a:pt x="80368" y="89297"/>
                </a:lnTo>
                <a:lnTo>
                  <a:pt x="98227" y="107156"/>
                </a:lnTo>
                <a:lnTo>
                  <a:pt x="116086" y="125016"/>
                </a:lnTo>
                <a:lnTo>
                  <a:pt x="133946" y="142875"/>
                </a:lnTo>
                <a:lnTo>
                  <a:pt x="151805" y="160735"/>
                </a:lnTo>
                <a:lnTo>
                  <a:pt x="169664" y="178594"/>
                </a:lnTo>
                <a:lnTo>
                  <a:pt x="178594" y="187524"/>
                </a:lnTo>
                <a:lnTo>
                  <a:pt x="187524" y="196453"/>
                </a:lnTo>
                <a:lnTo>
                  <a:pt x="205383" y="205383"/>
                </a:lnTo>
                <a:lnTo>
                  <a:pt x="205383" y="214313"/>
                </a:lnTo>
                <a:lnTo>
                  <a:pt x="214313" y="214313"/>
                </a:lnTo>
                <a:lnTo>
                  <a:pt x="223243" y="223243"/>
                </a:lnTo>
                <a:lnTo>
                  <a:pt x="223243" y="223243"/>
                </a:lnTo>
                <a:lnTo>
                  <a:pt x="223243" y="22324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9" name="Freeform 1118"/>
          <p:cNvSpPr/>
          <p:nvPr/>
        </p:nvSpPr>
        <p:spPr>
          <a:xfrm>
            <a:off x="2455664" y="4616648"/>
            <a:ext cx="205384" cy="366119"/>
          </a:xfrm>
          <a:custGeom>
            <a:avLst/>
            <a:gdLst/>
            <a:ahLst/>
            <a:cxnLst/>
            <a:rect l="0" t="0" r="0" b="0"/>
            <a:pathLst>
              <a:path w="205384" h="366119">
                <a:moveTo>
                  <a:pt x="205383" y="0"/>
                </a:moveTo>
                <a:lnTo>
                  <a:pt x="205383" y="0"/>
                </a:lnTo>
                <a:lnTo>
                  <a:pt x="205383" y="8930"/>
                </a:lnTo>
                <a:lnTo>
                  <a:pt x="196453" y="17859"/>
                </a:lnTo>
                <a:lnTo>
                  <a:pt x="196453" y="26789"/>
                </a:lnTo>
                <a:lnTo>
                  <a:pt x="178594" y="44648"/>
                </a:lnTo>
                <a:lnTo>
                  <a:pt x="169664" y="62508"/>
                </a:lnTo>
                <a:lnTo>
                  <a:pt x="151805" y="80367"/>
                </a:lnTo>
                <a:lnTo>
                  <a:pt x="142875" y="107156"/>
                </a:lnTo>
                <a:lnTo>
                  <a:pt x="125016" y="142875"/>
                </a:lnTo>
                <a:lnTo>
                  <a:pt x="107156" y="169664"/>
                </a:lnTo>
                <a:lnTo>
                  <a:pt x="80367" y="205383"/>
                </a:lnTo>
                <a:lnTo>
                  <a:pt x="62508" y="241102"/>
                </a:lnTo>
                <a:lnTo>
                  <a:pt x="44649" y="267891"/>
                </a:lnTo>
                <a:lnTo>
                  <a:pt x="26789" y="303610"/>
                </a:lnTo>
                <a:lnTo>
                  <a:pt x="17859" y="330399"/>
                </a:lnTo>
                <a:lnTo>
                  <a:pt x="0" y="348258"/>
                </a:lnTo>
                <a:lnTo>
                  <a:pt x="0" y="366118"/>
                </a:lnTo>
                <a:lnTo>
                  <a:pt x="0" y="36611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0" name="Freeform 1119"/>
          <p:cNvSpPr/>
          <p:nvPr/>
        </p:nvSpPr>
        <p:spPr>
          <a:xfrm>
            <a:off x="7286625" y="4723804"/>
            <a:ext cx="303610" cy="196455"/>
          </a:xfrm>
          <a:custGeom>
            <a:avLst/>
            <a:gdLst/>
            <a:ahLst/>
            <a:cxnLst/>
            <a:rect l="0" t="0" r="0" b="0"/>
            <a:pathLst>
              <a:path w="303610" h="196455">
                <a:moveTo>
                  <a:pt x="0" y="0"/>
                </a:moveTo>
                <a:lnTo>
                  <a:pt x="0" y="0"/>
                </a:lnTo>
                <a:lnTo>
                  <a:pt x="0" y="0"/>
                </a:lnTo>
                <a:lnTo>
                  <a:pt x="0" y="0"/>
                </a:lnTo>
                <a:lnTo>
                  <a:pt x="0" y="8930"/>
                </a:lnTo>
                <a:lnTo>
                  <a:pt x="8930" y="8930"/>
                </a:lnTo>
                <a:lnTo>
                  <a:pt x="17859" y="17860"/>
                </a:lnTo>
                <a:lnTo>
                  <a:pt x="26789" y="26789"/>
                </a:lnTo>
                <a:lnTo>
                  <a:pt x="44648" y="35719"/>
                </a:lnTo>
                <a:lnTo>
                  <a:pt x="53578" y="44649"/>
                </a:lnTo>
                <a:lnTo>
                  <a:pt x="80367" y="53578"/>
                </a:lnTo>
                <a:lnTo>
                  <a:pt x="98227" y="62508"/>
                </a:lnTo>
                <a:lnTo>
                  <a:pt x="116086" y="80367"/>
                </a:lnTo>
                <a:lnTo>
                  <a:pt x="142875" y="89297"/>
                </a:lnTo>
                <a:lnTo>
                  <a:pt x="160734" y="107157"/>
                </a:lnTo>
                <a:lnTo>
                  <a:pt x="187523" y="116086"/>
                </a:lnTo>
                <a:lnTo>
                  <a:pt x="205383" y="133946"/>
                </a:lnTo>
                <a:lnTo>
                  <a:pt x="232172" y="151805"/>
                </a:lnTo>
                <a:lnTo>
                  <a:pt x="250031" y="160735"/>
                </a:lnTo>
                <a:lnTo>
                  <a:pt x="267891" y="169665"/>
                </a:lnTo>
                <a:lnTo>
                  <a:pt x="276820" y="178594"/>
                </a:lnTo>
                <a:lnTo>
                  <a:pt x="285750" y="187524"/>
                </a:lnTo>
                <a:lnTo>
                  <a:pt x="294680" y="196454"/>
                </a:lnTo>
                <a:lnTo>
                  <a:pt x="303609" y="196454"/>
                </a:lnTo>
                <a:lnTo>
                  <a:pt x="303609" y="19645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1" name="Freeform 1120"/>
          <p:cNvSpPr/>
          <p:nvPr/>
        </p:nvSpPr>
        <p:spPr>
          <a:xfrm>
            <a:off x="7375922" y="4616648"/>
            <a:ext cx="187524" cy="303611"/>
          </a:xfrm>
          <a:custGeom>
            <a:avLst/>
            <a:gdLst/>
            <a:ahLst/>
            <a:cxnLst/>
            <a:rect l="0" t="0" r="0" b="0"/>
            <a:pathLst>
              <a:path w="187524" h="303611">
                <a:moveTo>
                  <a:pt x="187523" y="0"/>
                </a:moveTo>
                <a:lnTo>
                  <a:pt x="187523" y="8930"/>
                </a:lnTo>
                <a:lnTo>
                  <a:pt x="187523" y="8930"/>
                </a:lnTo>
                <a:lnTo>
                  <a:pt x="178594" y="17859"/>
                </a:lnTo>
                <a:lnTo>
                  <a:pt x="169664" y="26789"/>
                </a:lnTo>
                <a:lnTo>
                  <a:pt x="160734" y="44648"/>
                </a:lnTo>
                <a:lnTo>
                  <a:pt x="151805" y="62508"/>
                </a:lnTo>
                <a:lnTo>
                  <a:pt x="133945" y="80367"/>
                </a:lnTo>
                <a:lnTo>
                  <a:pt x="116086" y="107156"/>
                </a:lnTo>
                <a:lnTo>
                  <a:pt x="98226" y="142875"/>
                </a:lnTo>
                <a:lnTo>
                  <a:pt x="80367" y="178594"/>
                </a:lnTo>
                <a:lnTo>
                  <a:pt x="53578" y="214313"/>
                </a:lnTo>
                <a:lnTo>
                  <a:pt x="26789" y="250031"/>
                </a:lnTo>
                <a:lnTo>
                  <a:pt x="8930" y="285750"/>
                </a:lnTo>
                <a:lnTo>
                  <a:pt x="0" y="303610"/>
                </a:lnTo>
                <a:lnTo>
                  <a:pt x="0" y="30361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2" name="Freeform 1121"/>
          <p:cNvSpPr/>
          <p:nvPr/>
        </p:nvSpPr>
        <p:spPr>
          <a:xfrm>
            <a:off x="4036219" y="5170289"/>
            <a:ext cx="285751" cy="187525"/>
          </a:xfrm>
          <a:custGeom>
            <a:avLst/>
            <a:gdLst/>
            <a:ahLst/>
            <a:cxnLst/>
            <a:rect l="0" t="0" r="0" b="0"/>
            <a:pathLst>
              <a:path w="285751" h="187525">
                <a:moveTo>
                  <a:pt x="8929" y="0"/>
                </a:moveTo>
                <a:lnTo>
                  <a:pt x="8929" y="0"/>
                </a:lnTo>
                <a:lnTo>
                  <a:pt x="8929" y="0"/>
                </a:lnTo>
                <a:lnTo>
                  <a:pt x="0" y="0"/>
                </a:lnTo>
                <a:lnTo>
                  <a:pt x="0" y="0"/>
                </a:lnTo>
                <a:lnTo>
                  <a:pt x="0" y="0"/>
                </a:lnTo>
                <a:lnTo>
                  <a:pt x="0" y="0"/>
                </a:lnTo>
                <a:lnTo>
                  <a:pt x="0" y="0"/>
                </a:lnTo>
                <a:lnTo>
                  <a:pt x="0" y="0"/>
                </a:lnTo>
                <a:lnTo>
                  <a:pt x="0" y="0"/>
                </a:lnTo>
                <a:lnTo>
                  <a:pt x="8929" y="8930"/>
                </a:lnTo>
                <a:lnTo>
                  <a:pt x="17859" y="17859"/>
                </a:lnTo>
                <a:lnTo>
                  <a:pt x="26789" y="26789"/>
                </a:lnTo>
                <a:lnTo>
                  <a:pt x="44648" y="35719"/>
                </a:lnTo>
                <a:lnTo>
                  <a:pt x="62508" y="44649"/>
                </a:lnTo>
                <a:lnTo>
                  <a:pt x="80367" y="53578"/>
                </a:lnTo>
                <a:lnTo>
                  <a:pt x="98226" y="71438"/>
                </a:lnTo>
                <a:lnTo>
                  <a:pt x="116086" y="80367"/>
                </a:lnTo>
                <a:lnTo>
                  <a:pt x="142875" y="98227"/>
                </a:lnTo>
                <a:lnTo>
                  <a:pt x="160734" y="116086"/>
                </a:lnTo>
                <a:lnTo>
                  <a:pt x="178594" y="125016"/>
                </a:lnTo>
                <a:lnTo>
                  <a:pt x="196453" y="142875"/>
                </a:lnTo>
                <a:lnTo>
                  <a:pt x="214312" y="151805"/>
                </a:lnTo>
                <a:lnTo>
                  <a:pt x="232172" y="160734"/>
                </a:lnTo>
                <a:lnTo>
                  <a:pt x="250031" y="169664"/>
                </a:lnTo>
                <a:lnTo>
                  <a:pt x="258961" y="178594"/>
                </a:lnTo>
                <a:lnTo>
                  <a:pt x="267890" y="187524"/>
                </a:lnTo>
                <a:lnTo>
                  <a:pt x="276820" y="187524"/>
                </a:lnTo>
                <a:lnTo>
                  <a:pt x="276820" y="187524"/>
                </a:lnTo>
                <a:lnTo>
                  <a:pt x="285750" y="187524"/>
                </a:lnTo>
                <a:lnTo>
                  <a:pt x="285750" y="18752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3" name="Freeform 1122"/>
          <p:cNvSpPr/>
          <p:nvPr/>
        </p:nvSpPr>
        <p:spPr>
          <a:xfrm>
            <a:off x="4125516" y="5063133"/>
            <a:ext cx="160735" cy="392907"/>
          </a:xfrm>
          <a:custGeom>
            <a:avLst/>
            <a:gdLst/>
            <a:ahLst/>
            <a:cxnLst/>
            <a:rect l="0" t="0" r="0" b="0"/>
            <a:pathLst>
              <a:path w="160735" h="392907">
                <a:moveTo>
                  <a:pt x="151804" y="0"/>
                </a:moveTo>
                <a:lnTo>
                  <a:pt x="160734" y="0"/>
                </a:lnTo>
                <a:lnTo>
                  <a:pt x="151804" y="8930"/>
                </a:lnTo>
                <a:lnTo>
                  <a:pt x="151804" y="17859"/>
                </a:lnTo>
                <a:lnTo>
                  <a:pt x="142875" y="26789"/>
                </a:lnTo>
                <a:lnTo>
                  <a:pt x="142875" y="44648"/>
                </a:lnTo>
                <a:lnTo>
                  <a:pt x="133945" y="71437"/>
                </a:lnTo>
                <a:lnTo>
                  <a:pt x="116086" y="89297"/>
                </a:lnTo>
                <a:lnTo>
                  <a:pt x="107156" y="116086"/>
                </a:lnTo>
                <a:lnTo>
                  <a:pt x="98226" y="142875"/>
                </a:lnTo>
                <a:lnTo>
                  <a:pt x="80367" y="169664"/>
                </a:lnTo>
                <a:lnTo>
                  <a:pt x="71437" y="196453"/>
                </a:lnTo>
                <a:lnTo>
                  <a:pt x="62507" y="223242"/>
                </a:lnTo>
                <a:lnTo>
                  <a:pt x="53578" y="258961"/>
                </a:lnTo>
                <a:lnTo>
                  <a:pt x="35718" y="285750"/>
                </a:lnTo>
                <a:lnTo>
                  <a:pt x="26789" y="312539"/>
                </a:lnTo>
                <a:lnTo>
                  <a:pt x="17859" y="339328"/>
                </a:lnTo>
                <a:lnTo>
                  <a:pt x="8929" y="366117"/>
                </a:lnTo>
                <a:lnTo>
                  <a:pt x="0" y="383976"/>
                </a:lnTo>
                <a:lnTo>
                  <a:pt x="0" y="392906"/>
                </a:lnTo>
                <a:lnTo>
                  <a:pt x="0" y="39290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4" name="Freeform 1123"/>
          <p:cNvSpPr/>
          <p:nvPr/>
        </p:nvSpPr>
        <p:spPr>
          <a:xfrm>
            <a:off x="776883" y="5625702"/>
            <a:ext cx="205384" cy="133947"/>
          </a:xfrm>
          <a:custGeom>
            <a:avLst/>
            <a:gdLst/>
            <a:ahLst/>
            <a:cxnLst/>
            <a:rect l="0" t="0" r="0" b="0"/>
            <a:pathLst>
              <a:path w="205384" h="133947">
                <a:moveTo>
                  <a:pt x="0" y="0"/>
                </a:moveTo>
                <a:lnTo>
                  <a:pt x="0" y="0"/>
                </a:lnTo>
                <a:lnTo>
                  <a:pt x="0" y="0"/>
                </a:lnTo>
                <a:lnTo>
                  <a:pt x="0" y="8930"/>
                </a:lnTo>
                <a:lnTo>
                  <a:pt x="0" y="8930"/>
                </a:lnTo>
                <a:lnTo>
                  <a:pt x="8930" y="17860"/>
                </a:lnTo>
                <a:lnTo>
                  <a:pt x="17859" y="26789"/>
                </a:lnTo>
                <a:lnTo>
                  <a:pt x="35719" y="26789"/>
                </a:lnTo>
                <a:lnTo>
                  <a:pt x="53578" y="35719"/>
                </a:lnTo>
                <a:lnTo>
                  <a:pt x="71437" y="44649"/>
                </a:lnTo>
                <a:lnTo>
                  <a:pt x="89297" y="53578"/>
                </a:lnTo>
                <a:lnTo>
                  <a:pt x="107156" y="62508"/>
                </a:lnTo>
                <a:lnTo>
                  <a:pt x="116086" y="71438"/>
                </a:lnTo>
                <a:lnTo>
                  <a:pt x="133945" y="80368"/>
                </a:lnTo>
                <a:lnTo>
                  <a:pt x="142875" y="89297"/>
                </a:lnTo>
                <a:lnTo>
                  <a:pt x="160734" y="98227"/>
                </a:lnTo>
                <a:lnTo>
                  <a:pt x="169664" y="107157"/>
                </a:lnTo>
                <a:lnTo>
                  <a:pt x="178594" y="116086"/>
                </a:lnTo>
                <a:lnTo>
                  <a:pt x="187523" y="116086"/>
                </a:lnTo>
                <a:lnTo>
                  <a:pt x="187523" y="125016"/>
                </a:lnTo>
                <a:lnTo>
                  <a:pt x="196453" y="125016"/>
                </a:lnTo>
                <a:lnTo>
                  <a:pt x="196453" y="133946"/>
                </a:lnTo>
                <a:lnTo>
                  <a:pt x="205383" y="133946"/>
                </a:lnTo>
                <a:lnTo>
                  <a:pt x="205383" y="133946"/>
                </a:lnTo>
                <a:lnTo>
                  <a:pt x="205383" y="13394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5" name="Freeform 1124"/>
          <p:cNvSpPr/>
          <p:nvPr/>
        </p:nvSpPr>
        <p:spPr>
          <a:xfrm>
            <a:off x="839391" y="5545336"/>
            <a:ext cx="160735" cy="401836"/>
          </a:xfrm>
          <a:custGeom>
            <a:avLst/>
            <a:gdLst/>
            <a:ahLst/>
            <a:cxnLst/>
            <a:rect l="0" t="0" r="0" b="0"/>
            <a:pathLst>
              <a:path w="160735" h="401836">
                <a:moveTo>
                  <a:pt x="160734" y="0"/>
                </a:moveTo>
                <a:lnTo>
                  <a:pt x="160734" y="0"/>
                </a:lnTo>
                <a:lnTo>
                  <a:pt x="160734" y="0"/>
                </a:lnTo>
                <a:lnTo>
                  <a:pt x="151804" y="17859"/>
                </a:lnTo>
                <a:lnTo>
                  <a:pt x="151804" y="26789"/>
                </a:lnTo>
                <a:lnTo>
                  <a:pt x="142875" y="44648"/>
                </a:lnTo>
                <a:lnTo>
                  <a:pt x="133945" y="62507"/>
                </a:lnTo>
                <a:lnTo>
                  <a:pt x="116086" y="80366"/>
                </a:lnTo>
                <a:lnTo>
                  <a:pt x="107156" y="107155"/>
                </a:lnTo>
                <a:lnTo>
                  <a:pt x="98226" y="133944"/>
                </a:lnTo>
                <a:lnTo>
                  <a:pt x="89297" y="151804"/>
                </a:lnTo>
                <a:lnTo>
                  <a:pt x="80367" y="178593"/>
                </a:lnTo>
                <a:lnTo>
                  <a:pt x="62508" y="214312"/>
                </a:lnTo>
                <a:lnTo>
                  <a:pt x="53578" y="241101"/>
                </a:lnTo>
                <a:lnTo>
                  <a:pt x="44648" y="267890"/>
                </a:lnTo>
                <a:lnTo>
                  <a:pt x="26789" y="294679"/>
                </a:lnTo>
                <a:lnTo>
                  <a:pt x="17859" y="312538"/>
                </a:lnTo>
                <a:lnTo>
                  <a:pt x="17859" y="339327"/>
                </a:lnTo>
                <a:lnTo>
                  <a:pt x="8929" y="357187"/>
                </a:lnTo>
                <a:lnTo>
                  <a:pt x="8929" y="366116"/>
                </a:lnTo>
                <a:lnTo>
                  <a:pt x="0" y="383976"/>
                </a:lnTo>
                <a:lnTo>
                  <a:pt x="0" y="392905"/>
                </a:lnTo>
                <a:lnTo>
                  <a:pt x="0" y="401835"/>
                </a:lnTo>
                <a:lnTo>
                  <a:pt x="0" y="40183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6" name="Freeform 1125"/>
          <p:cNvSpPr/>
          <p:nvPr/>
        </p:nvSpPr>
        <p:spPr>
          <a:xfrm>
            <a:off x="5679281" y="5607843"/>
            <a:ext cx="250033" cy="232173"/>
          </a:xfrm>
          <a:custGeom>
            <a:avLst/>
            <a:gdLst/>
            <a:ahLst/>
            <a:cxnLst/>
            <a:rect l="0" t="0" r="0" b="0"/>
            <a:pathLst>
              <a:path w="250033" h="232173">
                <a:moveTo>
                  <a:pt x="0" y="0"/>
                </a:moveTo>
                <a:lnTo>
                  <a:pt x="0" y="0"/>
                </a:lnTo>
                <a:lnTo>
                  <a:pt x="0" y="0"/>
                </a:lnTo>
                <a:lnTo>
                  <a:pt x="0" y="0"/>
                </a:lnTo>
                <a:lnTo>
                  <a:pt x="0" y="0"/>
                </a:lnTo>
                <a:lnTo>
                  <a:pt x="0" y="8930"/>
                </a:lnTo>
                <a:lnTo>
                  <a:pt x="0" y="8930"/>
                </a:lnTo>
                <a:lnTo>
                  <a:pt x="8930" y="17859"/>
                </a:lnTo>
                <a:lnTo>
                  <a:pt x="17860" y="17859"/>
                </a:lnTo>
                <a:lnTo>
                  <a:pt x="26789" y="26789"/>
                </a:lnTo>
                <a:lnTo>
                  <a:pt x="35719" y="35719"/>
                </a:lnTo>
                <a:lnTo>
                  <a:pt x="53578" y="44648"/>
                </a:lnTo>
                <a:lnTo>
                  <a:pt x="71438" y="62508"/>
                </a:lnTo>
                <a:lnTo>
                  <a:pt x="89297" y="71437"/>
                </a:lnTo>
                <a:lnTo>
                  <a:pt x="107157" y="89297"/>
                </a:lnTo>
                <a:lnTo>
                  <a:pt x="125016" y="98227"/>
                </a:lnTo>
                <a:lnTo>
                  <a:pt x="142875" y="116086"/>
                </a:lnTo>
                <a:lnTo>
                  <a:pt x="160735" y="133945"/>
                </a:lnTo>
                <a:lnTo>
                  <a:pt x="178594" y="151805"/>
                </a:lnTo>
                <a:lnTo>
                  <a:pt x="187524" y="160734"/>
                </a:lnTo>
                <a:lnTo>
                  <a:pt x="196453" y="178594"/>
                </a:lnTo>
                <a:lnTo>
                  <a:pt x="214313" y="196453"/>
                </a:lnTo>
                <a:lnTo>
                  <a:pt x="223242" y="205383"/>
                </a:lnTo>
                <a:lnTo>
                  <a:pt x="232172" y="214312"/>
                </a:lnTo>
                <a:lnTo>
                  <a:pt x="241102" y="223242"/>
                </a:lnTo>
                <a:lnTo>
                  <a:pt x="241102" y="232172"/>
                </a:lnTo>
                <a:lnTo>
                  <a:pt x="250032" y="232172"/>
                </a:lnTo>
                <a:lnTo>
                  <a:pt x="250032" y="232172"/>
                </a:lnTo>
                <a:lnTo>
                  <a:pt x="250032"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7" name="Freeform 1126"/>
          <p:cNvSpPr/>
          <p:nvPr/>
        </p:nvSpPr>
        <p:spPr>
          <a:xfrm>
            <a:off x="5715000" y="5536406"/>
            <a:ext cx="276821" cy="401836"/>
          </a:xfrm>
          <a:custGeom>
            <a:avLst/>
            <a:gdLst/>
            <a:ahLst/>
            <a:cxnLst/>
            <a:rect l="0" t="0" r="0" b="0"/>
            <a:pathLst>
              <a:path w="276821" h="401836">
                <a:moveTo>
                  <a:pt x="276820" y="0"/>
                </a:moveTo>
                <a:lnTo>
                  <a:pt x="276820" y="0"/>
                </a:lnTo>
                <a:lnTo>
                  <a:pt x="276820" y="0"/>
                </a:lnTo>
                <a:lnTo>
                  <a:pt x="267891" y="0"/>
                </a:lnTo>
                <a:lnTo>
                  <a:pt x="267891" y="8930"/>
                </a:lnTo>
                <a:lnTo>
                  <a:pt x="258961" y="17860"/>
                </a:lnTo>
                <a:lnTo>
                  <a:pt x="258961" y="35719"/>
                </a:lnTo>
                <a:lnTo>
                  <a:pt x="250031" y="44648"/>
                </a:lnTo>
                <a:lnTo>
                  <a:pt x="241102" y="62507"/>
                </a:lnTo>
                <a:lnTo>
                  <a:pt x="232172" y="80367"/>
                </a:lnTo>
                <a:lnTo>
                  <a:pt x="214313" y="98226"/>
                </a:lnTo>
                <a:lnTo>
                  <a:pt x="205383" y="116085"/>
                </a:lnTo>
                <a:lnTo>
                  <a:pt x="187523" y="142874"/>
                </a:lnTo>
                <a:lnTo>
                  <a:pt x="178594" y="160734"/>
                </a:lnTo>
                <a:lnTo>
                  <a:pt x="160734" y="187523"/>
                </a:lnTo>
                <a:lnTo>
                  <a:pt x="142875" y="214312"/>
                </a:lnTo>
                <a:lnTo>
                  <a:pt x="125016" y="232171"/>
                </a:lnTo>
                <a:lnTo>
                  <a:pt x="107156" y="258960"/>
                </a:lnTo>
                <a:lnTo>
                  <a:pt x="89297" y="276820"/>
                </a:lnTo>
                <a:lnTo>
                  <a:pt x="71438" y="303609"/>
                </a:lnTo>
                <a:lnTo>
                  <a:pt x="53578" y="330398"/>
                </a:lnTo>
                <a:lnTo>
                  <a:pt x="35719" y="348257"/>
                </a:lnTo>
                <a:lnTo>
                  <a:pt x="26789" y="366117"/>
                </a:lnTo>
                <a:lnTo>
                  <a:pt x="8930" y="383976"/>
                </a:lnTo>
                <a:lnTo>
                  <a:pt x="0" y="392906"/>
                </a:lnTo>
                <a:lnTo>
                  <a:pt x="0" y="401835"/>
                </a:lnTo>
                <a:lnTo>
                  <a:pt x="0" y="40183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8" name="Freeform 1127"/>
          <p:cNvSpPr/>
          <p:nvPr/>
        </p:nvSpPr>
        <p:spPr>
          <a:xfrm>
            <a:off x="2402086" y="6072187"/>
            <a:ext cx="250032" cy="196454"/>
          </a:xfrm>
          <a:custGeom>
            <a:avLst/>
            <a:gdLst/>
            <a:ahLst/>
            <a:cxnLst/>
            <a:rect l="0" t="0" r="0" b="0"/>
            <a:pathLst>
              <a:path w="250032" h="196454">
                <a:moveTo>
                  <a:pt x="0" y="0"/>
                </a:moveTo>
                <a:lnTo>
                  <a:pt x="0" y="0"/>
                </a:lnTo>
                <a:lnTo>
                  <a:pt x="0" y="0"/>
                </a:lnTo>
                <a:lnTo>
                  <a:pt x="0" y="8929"/>
                </a:lnTo>
                <a:lnTo>
                  <a:pt x="0" y="17859"/>
                </a:lnTo>
                <a:lnTo>
                  <a:pt x="8930" y="26789"/>
                </a:lnTo>
                <a:lnTo>
                  <a:pt x="8930" y="26789"/>
                </a:lnTo>
                <a:lnTo>
                  <a:pt x="17859" y="35718"/>
                </a:lnTo>
                <a:lnTo>
                  <a:pt x="26789" y="44648"/>
                </a:lnTo>
                <a:lnTo>
                  <a:pt x="44648" y="53578"/>
                </a:lnTo>
                <a:lnTo>
                  <a:pt x="53578" y="71437"/>
                </a:lnTo>
                <a:lnTo>
                  <a:pt x="71437" y="80367"/>
                </a:lnTo>
                <a:lnTo>
                  <a:pt x="98227" y="98226"/>
                </a:lnTo>
                <a:lnTo>
                  <a:pt x="116086" y="116086"/>
                </a:lnTo>
                <a:lnTo>
                  <a:pt x="142875" y="133945"/>
                </a:lnTo>
                <a:lnTo>
                  <a:pt x="160734" y="142875"/>
                </a:lnTo>
                <a:lnTo>
                  <a:pt x="178594" y="160734"/>
                </a:lnTo>
                <a:lnTo>
                  <a:pt x="196453" y="169664"/>
                </a:lnTo>
                <a:lnTo>
                  <a:pt x="205383" y="178593"/>
                </a:lnTo>
                <a:lnTo>
                  <a:pt x="214312" y="187523"/>
                </a:lnTo>
                <a:lnTo>
                  <a:pt x="232172" y="187523"/>
                </a:lnTo>
                <a:lnTo>
                  <a:pt x="232172" y="196453"/>
                </a:lnTo>
                <a:lnTo>
                  <a:pt x="241102" y="196453"/>
                </a:lnTo>
                <a:lnTo>
                  <a:pt x="241102" y="196453"/>
                </a:lnTo>
                <a:lnTo>
                  <a:pt x="250031" y="196453"/>
                </a:lnTo>
                <a:lnTo>
                  <a:pt x="250031" y="19645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9" name="Freeform 1128"/>
          <p:cNvSpPr/>
          <p:nvPr/>
        </p:nvSpPr>
        <p:spPr>
          <a:xfrm>
            <a:off x="2437805" y="6027538"/>
            <a:ext cx="223243" cy="366118"/>
          </a:xfrm>
          <a:custGeom>
            <a:avLst/>
            <a:gdLst/>
            <a:ahLst/>
            <a:cxnLst/>
            <a:rect l="0" t="0" r="0" b="0"/>
            <a:pathLst>
              <a:path w="223243" h="366118">
                <a:moveTo>
                  <a:pt x="223242" y="0"/>
                </a:moveTo>
                <a:lnTo>
                  <a:pt x="214312" y="0"/>
                </a:lnTo>
                <a:lnTo>
                  <a:pt x="214312" y="0"/>
                </a:lnTo>
                <a:lnTo>
                  <a:pt x="205383" y="8930"/>
                </a:lnTo>
                <a:lnTo>
                  <a:pt x="205383" y="17860"/>
                </a:lnTo>
                <a:lnTo>
                  <a:pt x="196453" y="35719"/>
                </a:lnTo>
                <a:lnTo>
                  <a:pt x="178593" y="53578"/>
                </a:lnTo>
                <a:lnTo>
                  <a:pt x="169664" y="71438"/>
                </a:lnTo>
                <a:lnTo>
                  <a:pt x="160734" y="98227"/>
                </a:lnTo>
                <a:lnTo>
                  <a:pt x="142875" y="116086"/>
                </a:lnTo>
                <a:lnTo>
                  <a:pt x="125015" y="142875"/>
                </a:lnTo>
                <a:lnTo>
                  <a:pt x="116086" y="169664"/>
                </a:lnTo>
                <a:lnTo>
                  <a:pt x="98226" y="187524"/>
                </a:lnTo>
                <a:lnTo>
                  <a:pt x="80367" y="214313"/>
                </a:lnTo>
                <a:lnTo>
                  <a:pt x="71437" y="241102"/>
                </a:lnTo>
                <a:lnTo>
                  <a:pt x="53578" y="267891"/>
                </a:lnTo>
                <a:lnTo>
                  <a:pt x="44648" y="285750"/>
                </a:lnTo>
                <a:lnTo>
                  <a:pt x="35718" y="303610"/>
                </a:lnTo>
                <a:lnTo>
                  <a:pt x="26789" y="321469"/>
                </a:lnTo>
                <a:lnTo>
                  <a:pt x="17859" y="339328"/>
                </a:lnTo>
                <a:lnTo>
                  <a:pt x="8929" y="357188"/>
                </a:lnTo>
                <a:lnTo>
                  <a:pt x="0" y="366117"/>
                </a:lnTo>
                <a:lnTo>
                  <a:pt x="0" y="36611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0" name="Freeform 1129"/>
          <p:cNvSpPr/>
          <p:nvPr/>
        </p:nvSpPr>
        <p:spPr>
          <a:xfrm>
            <a:off x="7304484" y="6081116"/>
            <a:ext cx="267892" cy="196455"/>
          </a:xfrm>
          <a:custGeom>
            <a:avLst/>
            <a:gdLst/>
            <a:ahLst/>
            <a:cxnLst/>
            <a:rect l="0" t="0" r="0" b="0"/>
            <a:pathLst>
              <a:path w="267892" h="196455">
                <a:moveTo>
                  <a:pt x="0" y="0"/>
                </a:moveTo>
                <a:lnTo>
                  <a:pt x="0" y="0"/>
                </a:lnTo>
                <a:lnTo>
                  <a:pt x="0" y="0"/>
                </a:lnTo>
                <a:lnTo>
                  <a:pt x="0" y="0"/>
                </a:lnTo>
                <a:lnTo>
                  <a:pt x="8930" y="8930"/>
                </a:lnTo>
                <a:lnTo>
                  <a:pt x="17860" y="8930"/>
                </a:lnTo>
                <a:lnTo>
                  <a:pt x="26789" y="17860"/>
                </a:lnTo>
                <a:lnTo>
                  <a:pt x="35719" y="26789"/>
                </a:lnTo>
                <a:lnTo>
                  <a:pt x="44649" y="35719"/>
                </a:lnTo>
                <a:lnTo>
                  <a:pt x="62508" y="44649"/>
                </a:lnTo>
                <a:lnTo>
                  <a:pt x="71438" y="53579"/>
                </a:lnTo>
                <a:lnTo>
                  <a:pt x="98227" y="62508"/>
                </a:lnTo>
                <a:lnTo>
                  <a:pt x="116086" y="80368"/>
                </a:lnTo>
                <a:lnTo>
                  <a:pt x="133946" y="98227"/>
                </a:lnTo>
                <a:lnTo>
                  <a:pt x="151805" y="107157"/>
                </a:lnTo>
                <a:lnTo>
                  <a:pt x="169664" y="125016"/>
                </a:lnTo>
                <a:lnTo>
                  <a:pt x="187524" y="133946"/>
                </a:lnTo>
                <a:lnTo>
                  <a:pt x="205383" y="142875"/>
                </a:lnTo>
                <a:lnTo>
                  <a:pt x="214313" y="160735"/>
                </a:lnTo>
                <a:lnTo>
                  <a:pt x="232172" y="169664"/>
                </a:lnTo>
                <a:lnTo>
                  <a:pt x="241102" y="178594"/>
                </a:lnTo>
                <a:lnTo>
                  <a:pt x="250032" y="187524"/>
                </a:lnTo>
                <a:lnTo>
                  <a:pt x="250032" y="187524"/>
                </a:lnTo>
                <a:lnTo>
                  <a:pt x="267891" y="196454"/>
                </a:lnTo>
                <a:lnTo>
                  <a:pt x="267891" y="196454"/>
                </a:lnTo>
                <a:lnTo>
                  <a:pt x="267891" y="19645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1" name="Freeform 1130"/>
          <p:cNvSpPr/>
          <p:nvPr/>
        </p:nvSpPr>
        <p:spPr>
          <a:xfrm>
            <a:off x="7286625" y="6018609"/>
            <a:ext cx="321470" cy="348258"/>
          </a:xfrm>
          <a:custGeom>
            <a:avLst/>
            <a:gdLst/>
            <a:ahLst/>
            <a:cxnLst/>
            <a:rect l="0" t="0" r="0" b="0"/>
            <a:pathLst>
              <a:path w="321470" h="348258">
                <a:moveTo>
                  <a:pt x="321469" y="0"/>
                </a:moveTo>
                <a:lnTo>
                  <a:pt x="321469" y="0"/>
                </a:lnTo>
                <a:lnTo>
                  <a:pt x="321469" y="0"/>
                </a:lnTo>
                <a:lnTo>
                  <a:pt x="321469" y="8929"/>
                </a:lnTo>
                <a:lnTo>
                  <a:pt x="312539" y="17859"/>
                </a:lnTo>
                <a:lnTo>
                  <a:pt x="303609" y="26789"/>
                </a:lnTo>
                <a:lnTo>
                  <a:pt x="294680" y="35718"/>
                </a:lnTo>
                <a:lnTo>
                  <a:pt x="285750" y="44648"/>
                </a:lnTo>
                <a:lnTo>
                  <a:pt x="276820" y="62507"/>
                </a:lnTo>
                <a:lnTo>
                  <a:pt x="267891" y="71437"/>
                </a:lnTo>
                <a:lnTo>
                  <a:pt x="258961" y="80367"/>
                </a:lnTo>
                <a:lnTo>
                  <a:pt x="250031" y="98226"/>
                </a:lnTo>
                <a:lnTo>
                  <a:pt x="232172" y="107156"/>
                </a:lnTo>
                <a:lnTo>
                  <a:pt x="223242" y="125015"/>
                </a:lnTo>
                <a:lnTo>
                  <a:pt x="205383" y="142875"/>
                </a:lnTo>
                <a:lnTo>
                  <a:pt x="196453" y="160734"/>
                </a:lnTo>
                <a:lnTo>
                  <a:pt x="178594" y="178593"/>
                </a:lnTo>
                <a:lnTo>
                  <a:pt x="160734" y="196453"/>
                </a:lnTo>
                <a:lnTo>
                  <a:pt x="142875" y="214312"/>
                </a:lnTo>
                <a:lnTo>
                  <a:pt x="125016" y="232171"/>
                </a:lnTo>
                <a:lnTo>
                  <a:pt x="107156" y="250031"/>
                </a:lnTo>
                <a:lnTo>
                  <a:pt x="89297" y="258961"/>
                </a:lnTo>
                <a:lnTo>
                  <a:pt x="71438" y="276820"/>
                </a:lnTo>
                <a:lnTo>
                  <a:pt x="62508" y="294679"/>
                </a:lnTo>
                <a:lnTo>
                  <a:pt x="44648" y="303609"/>
                </a:lnTo>
                <a:lnTo>
                  <a:pt x="26789" y="321468"/>
                </a:lnTo>
                <a:lnTo>
                  <a:pt x="0" y="348257"/>
                </a:lnTo>
                <a:lnTo>
                  <a:pt x="0" y="348257"/>
                </a:lnTo>
                <a:lnTo>
                  <a:pt x="0" y="34825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2" name="Freeform 1131"/>
          <p:cNvSpPr/>
          <p:nvPr/>
        </p:nvSpPr>
        <p:spPr>
          <a:xfrm>
            <a:off x="3920133" y="1821656"/>
            <a:ext cx="437556" cy="312540"/>
          </a:xfrm>
          <a:custGeom>
            <a:avLst/>
            <a:gdLst/>
            <a:ahLst/>
            <a:cxnLst/>
            <a:rect l="0" t="0" r="0" b="0"/>
            <a:pathLst>
              <a:path w="437556" h="312540">
                <a:moveTo>
                  <a:pt x="330398" y="26789"/>
                </a:moveTo>
                <a:lnTo>
                  <a:pt x="321469" y="17859"/>
                </a:lnTo>
                <a:lnTo>
                  <a:pt x="321469" y="17859"/>
                </a:lnTo>
                <a:lnTo>
                  <a:pt x="303609" y="17859"/>
                </a:lnTo>
                <a:lnTo>
                  <a:pt x="294680" y="8930"/>
                </a:lnTo>
                <a:lnTo>
                  <a:pt x="276820" y="8930"/>
                </a:lnTo>
                <a:lnTo>
                  <a:pt x="258961" y="8930"/>
                </a:lnTo>
                <a:lnTo>
                  <a:pt x="232172" y="8930"/>
                </a:lnTo>
                <a:lnTo>
                  <a:pt x="214312" y="8930"/>
                </a:lnTo>
                <a:lnTo>
                  <a:pt x="187523" y="17859"/>
                </a:lnTo>
                <a:lnTo>
                  <a:pt x="169664" y="26789"/>
                </a:lnTo>
                <a:lnTo>
                  <a:pt x="142875" y="35719"/>
                </a:lnTo>
                <a:lnTo>
                  <a:pt x="116086" y="44648"/>
                </a:lnTo>
                <a:lnTo>
                  <a:pt x="98226" y="62508"/>
                </a:lnTo>
                <a:lnTo>
                  <a:pt x="71437" y="80367"/>
                </a:lnTo>
                <a:lnTo>
                  <a:pt x="53578" y="98227"/>
                </a:lnTo>
                <a:lnTo>
                  <a:pt x="35719" y="116086"/>
                </a:lnTo>
                <a:lnTo>
                  <a:pt x="17859" y="133945"/>
                </a:lnTo>
                <a:lnTo>
                  <a:pt x="8930" y="160734"/>
                </a:lnTo>
                <a:lnTo>
                  <a:pt x="0" y="178594"/>
                </a:lnTo>
                <a:lnTo>
                  <a:pt x="0" y="196453"/>
                </a:lnTo>
                <a:lnTo>
                  <a:pt x="0" y="214313"/>
                </a:lnTo>
                <a:lnTo>
                  <a:pt x="0" y="232172"/>
                </a:lnTo>
                <a:lnTo>
                  <a:pt x="8930" y="241102"/>
                </a:lnTo>
                <a:lnTo>
                  <a:pt x="17859" y="258961"/>
                </a:lnTo>
                <a:lnTo>
                  <a:pt x="26789" y="276820"/>
                </a:lnTo>
                <a:lnTo>
                  <a:pt x="44648" y="285750"/>
                </a:lnTo>
                <a:lnTo>
                  <a:pt x="71437" y="294680"/>
                </a:lnTo>
                <a:lnTo>
                  <a:pt x="89297" y="303609"/>
                </a:lnTo>
                <a:lnTo>
                  <a:pt x="116086" y="303609"/>
                </a:lnTo>
                <a:lnTo>
                  <a:pt x="142875" y="312539"/>
                </a:lnTo>
                <a:lnTo>
                  <a:pt x="178594" y="312539"/>
                </a:lnTo>
                <a:lnTo>
                  <a:pt x="205383" y="303609"/>
                </a:lnTo>
                <a:lnTo>
                  <a:pt x="232172" y="303609"/>
                </a:lnTo>
                <a:lnTo>
                  <a:pt x="258961" y="294680"/>
                </a:lnTo>
                <a:lnTo>
                  <a:pt x="285750" y="285750"/>
                </a:lnTo>
                <a:lnTo>
                  <a:pt x="321469" y="276820"/>
                </a:lnTo>
                <a:lnTo>
                  <a:pt x="348258" y="258961"/>
                </a:lnTo>
                <a:lnTo>
                  <a:pt x="366117" y="241102"/>
                </a:lnTo>
                <a:lnTo>
                  <a:pt x="392906" y="223242"/>
                </a:lnTo>
                <a:lnTo>
                  <a:pt x="410765" y="205383"/>
                </a:lnTo>
                <a:lnTo>
                  <a:pt x="428625" y="187523"/>
                </a:lnTo>
                <a:lnTo>
                  <a:pt x="437555" y="160734"/>
                </a:lnTo>
                <a:lnTo>
                  <a:pt x="437555" y="142875"/>
                </a:lnTo>
                <a:lnTo>
                  <a:pt x="437555" y="116086"/>
                </a:lnTo>
                <a:lnTo>
                  <a:pt x="437555" y="98227"/>
                </a:lnTo>
                <a:lnTo>
                  <a:pt x="428625" y="71438"/>
                </a:lnTo>
                <a:lnTo>
                  <a:pt x="419695" y="53578"/>
                </a:lnTo>
                <a:lnTo>
                  <a:pt x="410765" y="35719"/>
                </a:lnTo>
                <a:lnTo>
                  <a:pt x="392906" y="17859"/>
                </a:lnTo>
                <a:lnTo>
                  <a:pt x="366117" y="8930"/>
                </a:lnTo>
                <a:lnTo>
                  <a:pt x="339328" y="0"/>
                </a:lnTo>
                <a:lnTo>
                  <a:pt x="303609" y="0"/>
                </a:lnTo>
                <a:lnTo>
                  <a:pt x="267890" y="0"/>
                </a:lnTo>
                <a:lnTo>
                  <a:pt x="232172" y="0"/>
                </a:lnTo>
                <a:lnTo>
                  <a:pt x="214312" y="0"/>
                </a:lnTo>
                <a:lnTo>
                  <a:pt x="214312" y="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3" name="Freeform 1132"/>
          <p:cNvSpPr/>
          <p:nvPr/>
        </p:nvSpPr>
        <p:spPr>
          <a:xfrm>
            <a:off x="4018359" y="2803921"/>
            <a:ext cx="241103" cy="285751"/>
          </a:xfrm>
          <a:custGeom>
            <a:avLst/>
            <a:gdLst/>
            <a:ahLst/>
            <a:cxnLst/>
            <a:rect l="0" t="0" r="0" b="0"/>
            <a:pathLst>
              <a:path w="241103" h="285751">
                <a:moveTo>
                  <a:pt x="0" y="0"/>
                </a:moveTo>
                <a:lnTo>
                  <a:pt x="0" y="0"/>
                </a:lnTo>
                <a:lnTo>
                  <a:pt x="0" y="8930"/>
                </a:lnTo>
                <a:lnTo>
                  <a:pt x="0" y="8930"/>
                </a:lnTo>
                <a:lnTo>
                  <a:pt x="0" y="26790"/>
                </a:lnTo>
                <a:lnTo>
                  <a:pt x="8930" y="35719"/>
                </a:lnTo>
                <a:lnTo>
                  <a:pt x="26789" y="53579"/>
                </a:lnTo>
                <a:lnTo>
                  <a:pt x="44649" y="80368"/>
                </a:lnTo>
                <a:lnTo>
                  <a:pt x="62508" y="98227"/>
                </a:lnTo>
                <a:lnTo>
                  <a:pt x="89297" y="125016"/>
                </a:lnTo>
                <a:lnTo>
                  <a:pt x="116086" y="151805"/>
                </a:lnTo>
                <a:lnTo>
                  <a:pt x="142875" y="187524"/>
                </a:lnTo>
                <a:lnTo>
                  <a:pt x="169664" y="205383"/>
                </a:lnTo>
                <a:lnTo>
                  <a:pt x="187524" y="232172"/>
                </a:lnTo>
                <a:lnTo>
                  <a:pt x="205383" y="250032"/>
                </a:lnTo>
                <a:lnTo>
                  <a:pt x="214313" y="267891"/>
                </a:lnTo>
                <a:lnTo>
                  <a:pt x="232172" y="276821"/>
                </a:lnTo>
                <a:lnTo>
                  <a:pt x="232172" y="285750"/>
                </a:lnTo>
                <a:lnTo>
                  <a:pt x="241102" y="285750"/>
                </a:lnTo>
                <a:lnTo>
                  <a:pt x="241102" y="285750"/>
                </a:lnTo>
                <a:lnTo>
                  <a:pt x="241102" y="28575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4" name="Freeform 1133"/>
          <p:cNvSpPr/>
          <p:nvPr/>
        </p:nvSpPr>
        <p:spPr>
          <a:xfrm>
            <a:off x="4089797" y="2812851"/>
            <a:ext cx="205384" cy="303611"/>
          </a:xfrm>
          <a:custGeom>
            <a:avLst/>
            <a:gdLst/>
            <a:ahLst/>
            <a:cxnLst/>
            <a:rect l="0" t="0" r="0" b="0"/>
            <a:pathLst>
              <a:path w="205384" h="303611">
                <a:moveTo>
                  <a:pt x="205383" y="0"/>
                </a:moveTo>
                <a:lnTo>
                  <a:pt x="196453" y="8930"/>
                </a:lnTo>
                <a:lnTo>
                  <a:pt x="196453" y="17860"/>
                </a:lnTo>
                <a:lnTo>
                  <a:pt x="187523" y="26789"/>
                </a:lnTo>
                <a:lnTo>
                  <a:pt x="169664" y="44649"/>
                </a:lnTo>
                <a:lnTo>
                  <a:pt x="160734" y="71438"/>
                </a:lnTo>
                <a:lnTo>
                  <a:pt x="142875" y="98227"/>
                </a:lnTo>
                <a:lnTo>
                  <a:pt x="125016" y="125016"/>
                </a:lnTo>
                <a:lnTo>
                  <a:pt x="98226" y="151805"/>
                </a:lnTo>
                <a:lnTo>
                  <a:pt x="80367" y="178594"/>
                </a:lnTo>
                <a:lnTo>
                  <a:pt x="62508" y="205383"/>
                </a:lnTo>
                <a:lnTo>
                  <a:pt x="44648" y="241102"/>
                </a:lnTo>
                <a:lnTo>
                  <a:pt x="17859" y="267891"/>
                </a:lnTo>
                <a:lnTo>
                  <a:pt x="8930" y="294680"/>
                </a:lnTo>
                <a:lnTo>
                  <a:pt x="0" y="303610"/>
                </a:lnTo>
                <a:lnTo>
                  <a:pt x="0" y="30361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5" name="Freeform 1134"/>
          <p:cNvSpPr/>
          <p:nvPr/>
        </p:nvSpPr>
        <p:spPr>
          <a:xfrm>
            <a:off x="4036219" y="3277195"/>
            <a:ext cx="214313" cy="232173"/>
          </a:xfrm>
          <a:custGeom>
            <a:avLst/>
            <a:gdLst/>
            <a:ahLst/>
            <a:cxnLst/>
            <a:rect l="0" t="0" r="0" b="0"/>
            <a:pathLst>
              <a:path w="214313" h="232173">
                <a:moveTo>
                  <a:pt x="0" y="0"/>
                </a:moveTo>
                <a:lnTo>
                  <a:pt x="0" y="0"/>
                </a:lnTo>
                <a:lnTo>
                  <a:pt x="0" y="8930"/>
                </a:lnTo>
                <a:lnTo>
                  <a:pt x="8929" y="17859"/>
                </a:lnTo>
                <a:lnTo>
                  <a:pt x="17859" y="35719"/>
                </a:lnTo>
                <a:lnTo>
                  <a:pt x="35719" y="53578"/>
                </a:lnTo>
                <a:lnTo>
                  <a:pt x="53578" y="71437"/>
                </a:lnTo>
                <a:lnTo>
                  <a:pt x="71437" y="98226"/>
                </a:lnTo>
                <a:lnTo>
                  <a:pt x="89297" y="116086"/>
                </a:lnTo>
                <a:lnTo>
                  <a:pt x="107156" y="133945"/>
                </a:lnTo>
                <a:lnTo>
                  <a:pt x="133945" y="151805"/>
                </a:lnTo>
                <a:lnTo>
                  <a:pt x="151804" y="169664"/>
                </a:lnTo>
                <a:lnTo>
                  <a:pt x="169664" y="187523"/>
                </a:lnTo>
                <a:lnTo>
                  <a:pt x="178594" y="205383"/>
                </a:lnTo>
                <a:lnTo>
                  <a:pt x="196453" y="214312"/>
                </a:lnTo>
                <a:lnTo>
                  <a:pt x="205383" y="223242"/>
                </a:lnTo>
                <a:lnTo>
                  <a:pt x="214312" y="232172"/>
                </a:lnTo>
                <a:lnTo>
                  <a:pt x="214312" y="232172"/>
                </a:lnTo>
                <a:lnTo>
                  <a:pt x="214312"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6" name="Freeform 1135"/>
          <p:cNvSpPr/>
          <p:nvPr/>
        </p:nvSpPr>
        <p:spPr>
          <a:xfrm>
            <a:off x="4036219" y="3232546"/>
            <a:ext cx="267891" cy="392908"/>
          </a:xfrm>
          <a:custGeom>
            <a:avLst/>
            <a:gdLst/>
            <a:ahLst/>
            <a:cxnLst/>
            <a:rect l="0" t="0" r="0" b="0"/>
            <a:pathLst>
              <a:path w="267891" h="392908">
                <a:moveTo>
                  <a:pt x="267890" y="0"/>
                </a:moveTo>
                <a:lnTo>
                  <a:pt x="267890" y="0"/>
                </a:lnTo>
                <a:lnTo>
                  <a:pt x="258961" y="8930"/>
                </a:lnTo>
                <a:lnTo>
                  <a:pt x="258961" y="17860"/>
                </a:lnTo>
                <a:lnTo>
                  <a:pt x="241101" y="35719"/>
                </a:lnTo>
                <a:lnTo>
                  <a:pt x="232172" y="53579"/>
                </a:lnTo>
                <a:lnTo>
                  <a:pt x="214312" y="80368"/>
                </a:lnTo>
                <a:lnTo>
                  <a:pt x="187523" y="107157"/>
                </a:lnTo>
                <a:lnTo>
                  <a:pt x="169664" y="133946"/>
                </a:lnTo>
                <a:lnTo>
                  <a:pt x="142875" y="169665"/>
                </a:lnTo>
                <a:lnTo>
                  <a:pt x="116086" y="205383"/>
                </a:lnTo>
                <a:lnTo>
                  <a:pt x="89297" y="241102"/>
                </a:lnTo>
                <a:lnTo>
                  <a:pt x="62508" y="276821"/>
                </a:lnTo>
                <a:lnTo>
                  <a:pt x="44648" y="312540"/>
                </a:lnTo>
                <a:lnTo>
                  <a:pt x="17859" y="348258"/>
                </a:lnTo>
                <a:lnTo>
                  <a:pt x="8929" y="375047"/>
                </a:lnTo>
                <a:lnTo>
                  <a:pt x="0" y="392907"/>
                </a:lnTo>
                <a:lnTo>
                  <a:pt x="0" y="39290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7" name="Freeform 1136"/>
          <p:cNvSpPr/>
          <p:nvPr/>
        </p:nvSpPr>
        <p:spPr>
          <a:xfrm>
            <a:off x="4027289" y="4205882"/>
            <a:ext cx="285751" cy="241103"/>
          </a:xfrm>
          <a:custGeom>
            <a:avLst/>
            <a:gdLst/>
            <a:ahLst/>
            <a:cxnLst/>
            <a:rect l="0" t="0" r="0" b="0"/>
            <a:pathLst>
              <a:path w="285751" h="241103">
                <a:moveTo>
                  <a:pt x="0" y="0"/>
                </a:moveTo>
                <a:lnTo>
                  <a:pt x="0" y="0"/>
                </a:lnTo>
                <a:lnTo>
                  <a:pt x="8930" y="8930"/>
                </a:lnTo>
                <a:lnTo>
                  <a:pt x="17859" y="17860"/>
                </a:lnTo>
                <a:lnTo>
                  <a:pt x="26789" y="26789"/>
                </a:lnTo>
                <a:lnTo>
                  <a:pt x="35719" y="44649"/>
                </a:lnTo>
                <a:lnTo>
                  <a:pt x="53578" y="62508"/>
                </a:lnTo>
                <a:lnTo>
                  <a:pt x="71438" y="80368"/>
                </a:lnTo>
                <a:lnTo>
                  <a:pt x="98227" y="98227"/>
                </a:lnTo>
                <a:lnTo>
                  <a:pt x="125016" y="116086"/>
                </a:lnTo>
                <a:lnTo>
                  <a:pt x="142875" y="133946"/>
                </a:lnTo>
                <a:lnTo>
                  <a:pt x="169664" y="160735"/>
                </a:lnTo>
                <a:lnTo>
                  <a:pt x="187524" y="169664"/>
                </a:lnTo>
                <a:lnTo>
                  <a:pt x="214313" y="187524"/>
                </a:lnTo>
                <a:lnTo>
                  <a:pt x="232172" y="205383"/>
                </a:lnTo>
                <a:lnTo>
                  <a:pt x="250031" y="214313"/>
                </a:lnTo>
                <a:lnTo>
                  <a:pt x="267891" y="223243"/>
                </a:lnTo>
                <a:lnTo>
                  <a:pt x="276820" y="232172"/>
                </a:lnTo>
                <a:lnTo>
                  <a:pt x="285750" y="241102"/>
                </a:lnTo>
                <a:lnTo>
                  <a:pt x="285750" y="241102"/>
                </a:lnTo>
                <a:lnTo>
                  <a:pt x="285750" y="24110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8" name="Freeform 1137"/>
          <p:cNvSpPr/>
          <p:nvPr/>
        </p:nvSpPr>
        <p:spPr>
          <a:xfrm>
            <a:off x="4089797" y="4152304"/>
            <a:ext cx="232173" cy="392908"/>
          </a:xfrm>
          <a:custGeom>
            <a:avLst/>
            <a:gdLst/>
            <a:ahLst/>
            <a:cxnLst/>
            <a:rect l="0" t="0" r="0" b="0"/>
            <a:pathLst>
              <a:path w="232173" h="392908">
                <a:moveTo>
                  <a:pt x="232172" y="0"/>
                </a:moveTo>
                <a:lnTo>
                  <a:pt x="232172" y="8930"/>
                </a:lnTo>
                <a:lnTo>
                  <a:pt x="232172" y="8930"/>
                </a:lnTo>
                <a:lnTo>
                  <a:pt x="223242" y="17860"/>
                </a:lnTo>
                <a:lnTo>
                  <a:pt x="214312" y="35719"/>
                </a:lnTo>
                <a:lnTo>
                  <a:pt x="196453" y="62508"/>
                </a:lnTo>
                <a:lnTo>
                  <a:pt x="178594" y="89297"/>
                </a:lnTo>
                <a:lnTo>
                  <a:pt x="160734" y="116086"/>
                </a:lnTo>
                <a:lnTo>
                  <a:pt x="142875" y="151805"/>
                </a:lnTo>
                <a:lnTo>
                  <a:pt x="116086" y="187524"/>
                </a:lnTo>
                <a:lnTo>
                  <a:pt x="98226" y="232172"/>
                </a:lnTo>
                <a:lnTo>
                  <a:pt x="71437" y="267891"/>
                </a:lnTo>
                <a:lnTo>
                  <a:pt x="44648" y="303610"/>
                </a:lnTo>
                <a:lnTo>
                  <a:pt x="26789" y="339328"/>
                </a:lnTo>
                <a:lnTo>
                  <a:pt x="8930" y="375047"/>
                </a:lnTo>
                <a:lnTo>
                  <a:pt x="0" y="392907"/>
                </a:lnTo>
                <a:lnTo>
                  <a:pt x="0" y="392907"/>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9" name="Freeform 1138"/>
          <p:cNvSpPr/>
          <p:nvPr/>
        </p:nvSpPr>
        <p:spPr>
          <a:xfrm>
            <a:off x="4036219" y="4688086"/>
            <a:ext cx="276821" cy="232173"/>
          </a:xfrm>
          <a:custGeom>
            <a:avLst/>
            <a:gdLst/>
            <a:ahLst/>
            <a:cxnLst/>
            <a:rect l="0" t="0" r="0" b="0"/>
            <a:pathLst>
              <a:path w="276821" h="232173">
                <a:moveTo>
                  <a:pt x="0" y="0"/>
                </a:moveTo>
                <a:lnTo>
                  <a:pt x="0" y="0"/>
                </a:lnTo>
                <a:lnTo>
                  <a:pt x="0" y="8929"/>
                </a:lnTo>
                <a:lnTo>
                  <a:pt x="0" y="8929"/>
                </a:lnTo>
                <a:lnTo>
                  <a:pt x="8929" y="17859"/>
                </a:lnTo>
                <a:lnTo>
                  <a:pt x="17859" y="35718"/>
                </a:lnTo>
                <a:lnTo>
                  <a:pt x="35719" y="44648"/>
                </a:lnTo>
                <a:lnTo>
                  <a:pt x="53578" y="62507"/>
                </a:lnTo>
                <a:lnTo>
                  <a:pt x="71437" y="80367"/>
                </a:lnTo>
                <a:lnTo>
                  <a:pt x="89297" y="98226"/>
                </a:lnTo>
                <a:lnTo>
                  <a:pt x="116086" y="116085"/>
                </a:lnTo>
                <a:lnTo>
                  <a:pt x="142875" y="133945"/>
                </a:lnTo>
                <a:lnTo>
                  <a:pt x="160734" y="151804"/>
                </a:lnTo>
                <a:lnTo>
                  <a:pt x="187523" y="169664"/>
                </a:lnTo>
                <a:lnTo>
                  <a:pt x="214312" y="187523"/>
                </a:lnTo>
                <a:lnTo>
                  <a:pt x="232172" y="196453"/>
                </a:lnTo>
                <a:lnTo>
                  <a:pt x="250031" y="214312"/>
                </a:lnTo>
                <a:lnTo>
                  <a:pt x="267890" y="223242"/>
                </a:lnTo>
                <a:lnTo>
                  <a:pt x="276820" y="223242"/>
                </a:lnTo>
                <a:lnTo>
                  <a:pt x="276820" y="232172"/>
                </a:lnTo>
                <a:lnTo>
                  <a:pt x="276820" y="23217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0" name="Freeform 1139"/>
          <p:cNvSpPr/>
          <p:nvPr/>
        </p:nvSpPr>
        <p:spPr>
          <a:xfrm>
            <a:off x="4063008" y="4625578"/>
            <a:ext cx="232173" cy="410767"/>
          </a:xfrm>
          <a:custGeom>
            <a:avLst/>
            <a:gdLst/>
            <a:ahLst/>
            <a:cxnLst/>
            <a:rect l="0" t="0" r="0" b="0"/>
            <a:pathLst>
              <a:path w="232173" h="410767">
                <a:moveTo>
                  <a:pt x="232172" y="0"/>
                </a:moveTo>
                <a:lnTo>
                  <a:pt x="232172" y="0"/>
                </a:lnTo>
                <a:lnTo>
                  <a:pt x="232172" y="8929"/>
                </a:lnTo>
                <a:lnTo>
                  <a:pt x="223242" y="26789"/>
                </a:lnTo>
                <a:lnTo>
                  <a:pt x="214312" y="44648"/>
                </a:lnTo>
                <a:lnTo>
                  <a:pt x="196453" y="71437"/>
                </a:lnTo>
                <a:lnTo>
                  <a:pt x="178594" y="98226"/>
                </a:lnTo>
                <a:lnTo>
                  <a:pt x="160734" y="133945"/>
                </a:lnTo>
                <a:lnTo>
                  <a:pt x="142875" y="169664"/>
                </a:lnTo>
                <a:lnTo>
                  <a:pt x="116086" y="205383"/>
                </a:lnTo>
                <a:lnTo>
                  <a:pt x="89297" y="250031"/>
                </a:lnTo>
                <a:lnTo>
                  <a:pt x="71437" y="285750"/>
                </a:lnTo>
                <a:lnTo>
                  <a:pt x="53578" y="330399"/>
                </a:lnTo>
                <a:lnTo>
                  <a:pt x="26789" y="366117"/>
                </a:lnTo>
                <a:lnTo>
                  <a:pt x="0" y="410766"/>
                </a:lnTo>
                <a:lnTo>
                  <a:pt x="0" y="410766"/>
                </a:lnTo>
                <a:lnTo>
                  <a:pt x="0" y="41076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1" name="Freeform 1140"/>
          <p:cNvSpPr/>
          <p:nvPr/>
        </p:nvSpPr>
        <p:spPr>
          <a:xfrm>
            <a:off x="4045148" y="5634632"/>
            <a:ext cx="258962" cy="223243"/>
          </a:xfrm>
          <a:custGeom>
            <a:avLst/>
            <a:gdLst/>
            <a:ahLst/>
            <a:cxnLst/>
            <a:rect l="0" t="0" r="0" b="0"/>
            <a:pathLst>
              <a:path w="258962" h="223243">
                <a:moveTo>
                  <a:pt x="0" y="0"/>
                </a:moveTo>
                <a:lnTo>
                  <a:pt x="0" y="0"/>
                </a:lnTo>
                <a:lnTo>
                  <a:pt x="0" y="0"/>
                </a:lnTo>
                <a:lnTo>
                  <a:pt x="8930" y="8930"/>
                </a:lnTo>
                <a:lnTo>
                  <a:pt x="17860" y="8930"/>
                </a:lnTo>
                <a:lnTo>
                  <a:pt x="26790" y="17859"/>
                </a:lnTo>
                <a:lnTo>
                  <a:pt x="44649" y="35719"/>
                </a:lnTo>
                <a:lnTo>
                  <a:pt x="53579" y="44648"/>
                </a:lnTo>
                <a:lnTo>
                  <a:pt x="71438" y="53578"/>
                </a:lnTo>
                <a:lnTo>
                  <a:pt x="89297" y="71438"/>
                </a:lnTo>
                <a:lnTo>
                  <a:pt x="116086" y="89297"/>
                </a:lnTo>
                <a:lnTo>
                  <a:pt x="142875" y="107156"/>
                </a:lnTo>
                <a:lnTo>
                  <a:pt x="160735" y="125016"/>
                </a:lnTo>
                <a:lnTo>
                  <a:pt x="178594" y="142875"/>
                </a:lnTo>
                <a:lnTo>
                  <a:pt x="196454" y="160734"/>
                </a:lnTo>
                <a:lnTo>
                  <a:pt x="214313" y="178594"/>
                </a:lnTo>
                <a:lnTo>
                  <a:pt x="232172" y="187523"/>
                </a:lnTo>
                <a:lnTo>
                  <a:pt x="241102" y="205383"/>
                </a:lnTo>
                <a:lnTo>
                  <a:pt x="250032" y="214313"/>
                </a:lnTo>
                <a:lnTo>
                  <a:pt x="258961" y="223242"/>
                </a:lnTo>
                <a:lnTo>
                  <a:pt x="258961" y="223242"/>
                </a:lnTo>
                <a:lnTo>
                  <a:pt x="258961" y="22324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2" name="Freeform 1141"/>
          <p:cNvSpPr/>
          <p:nvPr/>
        </p:nvSpPr>
        <p:spPr>
          <a:xfrm>
            <a:off x="4036219" y="5545336"/>
            <a:ext cx="276821" cy="517922"/>
          </a:xfrm>
          <a:custGeom>
            <a:avLst/>
            <a:gdLst/>
            <a:ahLst/>
            <a:cxnLst/>
            <a:rect l="0" t="0" r="0" b="0"/>
            <a:pathLst>
              <a:path w="276821" h="517922">
                <a:moveTo>
                  <a:pt x="276820" y="0"/>
                </a:moveTo>
                <a:lnTo>
                  <a:pt x="276820" y="0"/>
                </a:lnTo>
                <a:lnTo>
                  <a:pt x="276820" y="0"/>
                </a:lnTo>
                <a:lnTo>
                  <a:pt x="267890" y="0"/>
                </a:lnTo>
                <a:lnTo>
                  <a:pt x="267890" y="8930"/>
                </a:lnTo>
                <a:lnTo>
                  <a:pt x="258961" y="26789"/>
                </a:lnTo>
                <a:lnTo>
                  <a:pt x="241101" y="44648"/>
                </a:lnTo>
                <a:lnTo>
                  <a:pt x="232172" y="62507"/>
                </a:lnTo>
                <a:lnTo>
                  <a:pt x="214312" y="89296"/>
                </a:lnTo>
                <a:lnTo>
                  <a:pt x="196453" y="116085"/>
                </a:lnTo>
                <a:lnTo>
                  <a:pt x="178594" y="151804"/>
                </a:lnTo>
                <a:lnTo>
                  <a:pt x="160734" y="187523"/>
                </a:lnTo>
                <a:lnTo>
                  <a:pt x="133945" y="223241"/>
                </a:lnTo>
                <a:lnTo>
                  <a:pt x="116086" y="258960"/>
                </a:lnTo>
                <a:lnTo>
                  <a:pt x="98226" y="303609"/>
                </a:lnTo>
                <a:lnTo>
                  <a:pt x="80367" y="348257"/>
                </a:lnTo>
                <a:lnTo>
                  <a:pt x="53578" y="383976"/>
                </a:lnTo>
                <a:lnTo>
                  <a:pt x="44648" y="428624"/>
                </a:lnTo>
                <a:lnTo>
                  <a:pt x="26789" y="464343"/>
                </a:lnTo>
                <a:lnTo>
                  <a:pt x="8929" y="500062"/>
                </a:lnTo>
                <a:lnTo>
                  <a:pt x="0" y="517921"/>
                </a:lnTo>
                <a:lnTo>
                  <a:pt x="0" y="517921"/>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3" name="Freeform 1142"/>
          <p:cNvSpPr/>
          <p:nvPr/>
        </p:nvSpPr>
        <p:spPr>
          <a:xfrm>
            <a:off x="4036219" y="6143624"/>
            <a:ext cx="285751" cy="142876"/>
          </a:xfrm>
          <a:custGeom>
            <a:avLst/>
            <a:gdLst/>
            <a:ahLst/>
            <a:cxnLst/>
            <a:rect l="0" t="0" r="0" b="0"/>
            <a:pathLst>
              <a:path w="285751" h="142876">
                <a:moveTo>
                  <a:pt x="0" y="0"/>
                </a:moveTo>
                <a:lnTo>
                  <a:pt x="0" y="0"/>
                </a:lnTo>
                <a:lnTo>
                  <a:pt x="0" y="8930"/>
                </a:lnTo>
                <a:lnTo>
                  <a:pt x="8929" y="8930"/>
                </a:lnTo>
                <a:lnTo>
                  <a:pt x="17859" y="17860"/>
                </a:lnTo>
                <a:lnTo>
                  <a:pt x="26789" y="26789"/>
                </a:lnTo>
                <a:lnTo>
                  <a:pt x="44648" y="26789"/>
                </a:lnTo>
                <a:lnTo>
                  <a:pt x="62508" y="35719"/>
                </a:lnTo>
                <a:lnTo>
                  <a:pt x="80367" y="35719"/>
                </a:lnTo>
                <a:lnTo>
                  <a:pt x="98226" y="44649"/>
                </a:lnTo>
                <a:lnTo>
                  <a:pt x="125015" y="53578"/>
                </a:lnTo>
                <a:lnTo>
                  <a:pt x="151804" y="62508"/>
                </a:lnTo>
                <a:lnTo>
                  <a:pt x="169664" y="71438"/>
                </a:lnTo>
                <a:lnTo>
                  <a:pt x="196453" y="80367"/>
                </a:lnTo>
                <a:lnTo>
                  <a:pt x="214312" y="98227"/>
                </a:lnTo>
                <a:lnTo>
                  <a:pt x="232172" y="107156"/>
                </a:lnTo>
                <a:lnTo>
                  <a:pt x="250031" y="116086"/>
                </a:lnTo>
                <a:lnTo>
                  <a:pt x="267890" y="125016"/>
                </a:lnTo>
                <a:lnTo>
                  <a:pt x="276820" y="133946"/>
                </a:lnTo>
                <a:lnTo>
                  <a:pt x="285750" y="142875"/>
                </a:lnTo>
                <a:lnTo>
                  <a:pt x="285750" y="142875"/>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4" name="Freeform 1143"/>
          <p:cNvSpPr/>
          <p:nvPr/>
        </p:nvSpPr>
        <p:spPr>
          <a:xfrm>
            <a:off x="4045148" y="5991820"/>
            <a:ext cx="214314" cy="455415"/>
          </a:xfrm>
          <a:custGeom>
            <a:avLst/>
            <a:gdLst/>
            <a:ahLst/>
            <a:cxnLst/>
            <a:rect l="0" t="0" r="0" b="0"/>
            <a:pathLst>
              <a:path w="214314" h="455415">
                <a:moveTo>
                  <a:pt x="214313" y="0"/>
                </a:moveTo>
                <a:lnTo>
                  <a:pt x="214313" y="8929"/>
                </a:lnTo>
                <a:lnTo>
                  <a:pt x="214313" y="8929"/>
                </a:lnTo>
                <a:lnTo>
                  <a:pt x="205383" y="26789"/>
                </a:lnTo>
                <a:lnTo>
                  <a:pt x="187524" y="44648"/>
                </a:lnTo>
                <a:lnTo>
                  <a:pt x="178594" y="62507"/>
                </a:lnTo>
                <a:lnTo>
                  <a:pt x="160735" y="89296"/>
                </a:lnTo>
                <a:lnTo>
                  <a:pt x="142875" y="116085"/>
                </a:lnTo>
                <a:lnTo>
                  <a:pt x="125016" y="142875"/>
                </a:lnTo>
                <a:lnTo>
                  <a:pt x="116086" y="178593"/>
                </a:lnTo>
                <a:lnTo>
                  <a:pt x="98227" y="214312"/>
                </a:lnTo>
                <a:lnTo>
                  <a:pt x="80368" y="250031"/>
                </a:lnTo>
                <a:lnTo>
                  <a:pt x="62508" y="285750"/>
                </a:lnTo>
                <a:lnTo>
                  <a:pt x="44649" y="321468"/>
                </a:lnTo>
                <a:lnTo>
                  <a:pt x="35719" y="357187"/>
                </a:lnTo>
                <a:lnTo>
                  <a:pt x="26790" y="392906"/>
                </a:lnTo>
                <a:lnTo>
                  <a:pt x="17860" y="419695"/>
                </a:lnTo>
                <a:lnTo>
                  <a:pt x="8930" y="437554"/>
                </a:lnTo>
                <a:lnTo>
                  <a:pt x="0" y="455414"/>
                </a:lnTo>
                <a:lnTo>
                  <a:pt x="0" y="455414"/>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5" name="Freeform 1144"/>
          <p:cNvSpPr/>
          <p:nvPr/>
        </p:nvSpPr>
        <p:spPr>
          <a:xfrm>
            <a:off x="5554266" y="1821656"/>
            <a:ext cx="428626" cy="339329"/>
          </a:xfrm>
          <a:custGeom>
            <a:avLst/>
            <a:gdLst/>
            <a:ahLst/>
            <a:cxnLst/>
            <a:rect l="0" t="0" r="0" b="0"/>
            <a:pathLst>
              <a:path w="428626" h="339329">
                <a:moveTo>
                  <a:pt x="375047" y="26789"/>
                </a:moveTo>
                <a:lnTo>
                  <a:pt x="366117" y="17859"/>
                </a:lnTo>
                <a:lnTo>
                  <a:pt x="357187" y="17859"/>
                </a:lnTo>
                <a:lnTo>
                  <a:pt x="339328" y="8930"/>
                </a:lnTo>
                <a:lnTo>
                  <a:pt x="321468" y="0"/>
                </a:lnTo>
                <a:lnTo>
                  <a:pt x="303609" y="0"/>
                </a:lnTo>
                <a:lnTo>
                  <a:pt x="276820" y="0"/>
                </a:lnTo>
                <a:lnTo>
                  <a:pt x="250031" y="0"/>
                </a:lnTo>
                <a:lnTo>
                  <a:pt x="214312" y="0"/>
                </a:lnTo>
                <a:lnTo>
                  <a:pt x="187523" y="0"/>
                </a:lnTo>
                <a:lnTo>
                  <a:pt x="151804" y="8930"/>
                </a:lnTo>
                <a:lnTo>
                  <a:pt x="125015" y="26789"/>
                </a:lnTo>
                <a:lnTo>
                  <a:pt x="98226" y="44648"/>
                </a:lnTo>
                <a:lnTo>
                  <a:pt x="71437" y="53578"/>
                </a:lnTo>
                <a:lnTo>
                  <a:pt x="44648" y="80367"/>
                </a:lnTo>
                <a:lnTo>
                  <a:pt x="26789" y="98227"/>
                </a:lnTo>
                <a:lnTo>
                  <a:pt x="17859" y="116086"/>
                </a:lnTo>
                <a:lnTo>
                  <a:pt x="8929" y="142875"/>
                </a:lnTo>
                <a:lnTo>
                  <a:pt x="0" y="160734"/>
                </a:lnTo>
                <a:lnTo>
                  <a:pt x="0" y="187523"/>
                </a:lnTo>
                <a:lnTo>
                  <a:pt x="0" y="214313"/>
                </a:lnTo>
                <a:lnTo>
                  <a:pt x="8929" y="241102"/>
                </a:lnTo>
                <a:lnTo>
                  <a:pt x="17859" y="258961"/>
                </a:lnTo>
                <a:lnTo>
                  <a:pt x="35718" y="285750"/>
                </a:lnTo>
                <a:lnTo>
                  <a:pt x="53578" y="294680"/>
                </a:lnTo>
                <a:lnTo>
                  <a:pt x="71437" y="312539"/>
                </a:lnTo>
                <a:lnTo>
                  <a:pt x="89297" y="321469"/>
                </a:lnTo>
                <a:lnTo>
                  <a:pt x="116086" y="330398"/>
                </a:lnTo>
                <a:lnTo>
                  <a:pt x="142875" y="339328"/>
                </a:lnTo>
                <a:lnTo>
                  <a:pt x="169664" y="339328"/>
                </a:lnTo>
                <a:lnTo>
                  <a:pt x="205382" y="339328"/>
                </a:lnTo>
                <a:lnTo>
                  <a:pt x="232172" y="339328"/>
                </a:lnTo>
                <a:lnTo>
                  <a:pt x="258961" y="330398"/>
                </a:lnTo>
                <a:lnTo>
                  <a:pt x="285750" y="321469"/>
                </a:lnTo>
                <a:lnTo>
                  <a:pt x="312539" y="312539"/>
                </a:lnTo>
                <a:lnTo>
                  <a:pt x="339328" y="294680"/>
                </a:lnTo>
                <a:lnTo>
                  <a:pt x="357187" y="276820"/>
                </a:lnTo>
                <a:lnTo>
                  <a:pt x="383976" y="258961"/>
                </a:lnTo>
                <a:lnTo>
                  <a:pt x="392906" y="241102"/>
                </a:lnTo>
                <a:lnTo>
                  <a:pt x="410765" y="214313"/>
                </a:lnTo>
                <a:lnTo>
                  <a:pt x="419695" y="187523"/>
                </a:lnTo>
                <a:lnTo>
                  <a:pt x="419695" y="169664"/>
                </a:lnTo>
                <a:lnTo>
                  <a:pt x="428625" y="142875"/>
                </a:lnTo>
                <a:lnTo>
                  <a:pt x="419695" y="125016"/>
                </a:lnTo>
                <a:lnTo>
                  <a:pt x="419695" y="107156"/>
                </a:lnTo>
                <a:lnTo>
                  <a:pt x="410765" y="80367"/>
                </a:lnTo>
                <a:lnTo>
                  <a:pt x="392906" y="62508"/>
                </a:lnTo>
                <a:lnTo>
                  <a:pt x="366117" y="53578"/>
                </a:lnTo>
                <a:lnTo>
                  <a:pt x="339328" y="44648"/>
                </a:lnTo>
                <a:lnTo>
                  <a:pt x="303609" y="35719"/>
                </a:lnTo>
                <a:lnTo>
                  <a:pt x="267890" y="26789"/>
                </a:lnTo>
                <a:lnTo>
                  <a:pt x="250031" y="26789"/>
                </a:lnTo>
                <a:lnTo>
                  <a:pt x="250031" y="2678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6" name="Freeform 1145"/>
          <p:cNvSpPr/>
          <p:nvPr/>
        </p:nvSpPr>
        <p:spPr>
          <a:xfrm>
            <a:off x="7322344" y="3750468"/>
            <a:ext cx="241102" cy="250033"/>
          </a:xfrm>
          <a:custGeom>
            <a:avLst/>
            <a:gdLst/>
            <a:ahLst/>
            <a:cxnLst/>
            <a:rect l="0" t="0" r="0" b="0"/>
            <a:pathLst>
              <a:path w="241102" h="250033">
                <a:moveTo>
                  <a:pt x="0" y="0"/>
                </a:moveTo>
                <a:lnTo>
                  <a:pt x="0" y="0"/>
                </a:lnTo>
                <a:lnTo>
                  <a:pt x="0" y="0"/>
                </a:lnTo>
                <a:lnTo>
                  <a:pt x="0" y="8930"/>
                </a:lnTo>
                <a:lnTo>
                  <a:pt x="8929" y="8930"/>
                </a:lnTo>
                <a:lnTo>
                  <a:pt x="8929" y="17860"/>
                </a:lnTo>
                <a:lnTo>
                  <a:pt x="17859" y="35719"/>
                </a:lnTo>
                <a:lnTo>
                  <a:pt x="35719" y="44649"/>
                </a:lnTo>
                <a:lnTo>
                  <a:pt x="53578" y="62508"/>
                </a:lnTo>
                <a:lnTo>
                  <a:pt x="71437" y="80368"/>
                </a:lnTo>
                <a:lnTo>
                  <a:pt x="89297" y="98227"/>
                </a:lnTo>
                <a:lnTo>
                  <a:pt x="116086" y="116086"/>
                </a:lnTo>
                <a:lnTo>
                  <a:pt x="133945" y="142875"/>
                </a:lnTo>
                <a:lnTo>
                  <a:pt x="160734" y="160735"/>
                </a:lnTo>
                <a:lnTo>
                  <a:pt x="178594" y="178594"/>
                </a:lnTo>
                <a:lnTo>
                  <a:pt x="196453" y="196453"/>
                </a:lnTo>
                <a:lnTo>
                  <a:pt x="214312" y="214313"/>
                </a:lnTo>
                <a:lnTo>
                  <a:pt x="223242" y="232172"/>
                </a:lnTo>
                <a:lnTo>
                  <a:pt x="232172" y="241102"/>
                </a:lnTo>
                <a:lnTo>
                  <a:pt x="232172" y="250032"/>
                </a:lnTo>
                <a:lnTo>
                  <a:pt x="241101" y="250032"/>
                </a:lnTo>
                <a:lnTo>
                  <a:pt x="241101" y="250032"/>
                </a:lnTo>
                <a:lnTo>
                  <a:pt x="241101" y="250032"/>
                </a:lnTo>
                <a:lnTo>
                  <a:pt x="241101" y="250032"/>
                </a:lnTo>
                <a:lnTo>
                  <a:pt x="241101" y="250032"/>
                </a:lnTo>
                <a:lnTo>
                  <a:pt x="241101" y="25003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7" name="Freeform 1146"/>
          <p:cNvSpPr/>
          <p:nvPr/>
        </p:nvSpPr>
        <p:spPr>
          <a:xfrm>
            <a:off x="7295555" y="3732609"/>
            <a:ext cx="312540" cy="348259"/>
          </a:xfrm>
          <a:custGeom>
            <a:avLst/>
            <a:gdLst/>
            <a:ahLst/>
            <a:cxnLst/>
            <a:rect l="0" t="0" r="0" b="0"/>
            <a:pathLst>
              <a:path w="312540" h="348259">
                <a:moveTo>
                  <a:pt x="312539" y="0"/>
                </a:moveTo>
                <a:lnTo>
                  <a:pt x="312539" y="0"/>
                </a:lnTo>
                <a:lnTo>
                  <a:pt x="312539" y="8930"/>
                </a:lnTo>
                <a:lnTo>
                  <a:pt x="303609" y="17859"/>
                </a:lnTo>
                <a:lnTo>
                  <a:pt x="294679" y="35719"/>
                </a:lnTo>
                <a:lnTo>
                  <a:pt x="285750" y="53578"/>
                </a:lnTo>
                <a:lnTo>
                  <a:pt x="267890" y="71437"/>
                </a:lnTo>
                <a:lnTo>
                  <a:pt x="241101" y="98227"/>
                </a:lnTo>
                <a:lnTo>
                  <a:pt x="223242" y="125016"/>
                </a:lnTo>
                <a:lnTo>
                  <a:pt x="196453" y="151805"/>
                </a:lnTo>
                <a:lnTo>
                  <a:pt x="160734" y="178594"/>
                </a:lnTo>
                <a:lnTo>
                  <a:pt x="133945" y="214312"/>
                </a:lnTo>
                <a:lnTo>
                  <a:pt x="98226" y="241102"/>
                </a:lnTo>
                <a:lnTo>
                  <a:pt x="71437" y="276820"/>
                </a:lnTo>
                <a:lnTo>
                  <a:pt x="35718" y="312539"/>
                </a:lnTo>
                <a:lnTo>
                  <a:pt x="8929" y="330398"/>
                </a:lnTo>
                <a:lnTo>
                  <a:pt x="0" y="348258"/>
                </a:lnTo>
                <a:lnTo>
                  <a:pt x="0" y="34825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8" name="Freeform 1147"/>
          <p:cNvSpPr/>
          <p:nvPr/>
        </p:nvSpPr>
        <p:spPr>
          <a:xfrm>
            <a:off x="5697141" y="5134570"/>
            <a:ext cx="250032" cy="205384"/>
          </a:xfrm>
          <a:custGeom>
            <a:avLst/>
            <a:gdLst/>
            <a:ahLst/>
            <a:cxnLst/>
            <a:rect l="0" t="0" r="0" b="0"/>
            <a:pathLst>
              <a:path w="250032" h="205384">
                <a:moveTo>
                  <a:pt x="8929" y="0"/>
                </a:moveTo>
                <a:lnTo>
                  <a:pt x="0" y="0"/>
                </a:lnTo>
                <a:lnTo>
                  <a:pt x="0" y="0"/>
                </a:lnTo>
                <a:lnTo>
                  <a:pt x="0" y="8930"/>
                </a:lnTo>
                <a:lnTo>
                  <a:pt x="0" y="8930"/>
                </a:lnTo>
                <a:lnTo>
                  <a:pt x="0" y="17860"/>
                </a:lnTo>
                <a:lnTo>
                  <a:pt x="0" y="26789"/>
                </a:lnTo>
                <a:lnTo>
                  <a:pt x="8929" y="35719"/>
                </a:lnTo>
                <a:lnTo>
                  <a:pt x="17859" y="35719"/>
                </a:lnTo>
                <a:lnTo>
                  <a:pt x="26789" y="44649"/>
                </a:lnTo>
                <a:lnTo>
                  <a:pt x="53578" y="62508"/>
                </a:lnTo>
                <a:lnTo>
                  <a:pt x="71437" y="71438"/>
                </a:lnTo>
                <a:lnTo>
                  <a:pt x="89297" y="89297"/>
                </a:lnTo>
                <a:lnTo>
                  <a:pt x="107156" y="98227"/>
                </a:lnTo>
                <a:lnTo>
                  <a:pt x="125015" y="116086"/>
                </a:lnTo>
                <a:lnTo>
                  <a:pt x="142875" y="133946"/>
                </a:lnTo>
                <a:lnTo>
                  <a:pt x="160734" y="142875"/>
                </a:lnTo>
                <a:lnTo>
                  <a:pt x="178593" y="160735"/>
                </a:lnTo>
                <a:lnTo>
                  <a:pt x="196453" y="169664"/>
                </a:lnTo>
                <a:lnTo>
                  <a:pt x="205382" y="178594"/>
                </a:lnTo>
                <a:lnTo>
                  <a:pt x="223242" y="187524"/>
                </a:lnTo>
                <a:lnTo>
                  <a:pt x="232172" y="196453"/>
                </a:lnTo>
                <a:lnTo>
                  <a:pt x="241101" y="205383"/>
                </a:lnTo>
                <a:lnTo>
                  <a:pt x="241101" y="205383"/>
                </a:lnTo>
                <a:lnTo>
                  <a:pt x="250031" y="205383"/>
                </a:lnTo>
                <a:lnTo>
                  <a:pt x="250031" y="205383"/>
                </a:lnTo>
                <a:lnTo>
                  <a:pt x="250031" y="205383"/>
                </a:lnTo>
                <a:lnTo>
                  <a:pt x="250031" y="205383"/>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9" name="Freeform 1148"/>
          <p:cNvSpPr/>
          <p:nvPr/>
        </p:nvSpPr>
        <p:spPr>
          <a:xfrm>
            <a:off x="5679281" y="5045273"/>
            <a:ext cx="330400" cy="401837"/>
          </a:xfrm>
          <a:custGeom>
            <a:avLst/>
            <a:gdLst/>
            <a:ahLst/>
            <a:cxnLst/>
            <a:rect l="0" t="0" r="0" b="0"/>
            <a:pathLst>
              <a:path w="330400" h="401837">
                <a:moveTo>
                  <a:pt x="330399" y="0"/>
                </a:moveTo>
                <a:lnTo>
                  <a:pt x="330399" y="0"/>
                </a:lnTo>
                <a:lnTo>
                  <a:pt x="330399" y="0"/>
                </a:lnTo>
                <a:lnTo>
                  <a:pt x="321469" y="8930"/>
                </a:lnTo>
                <a:lnTo>
                  <a:pt x="321469" y="8930"/>
                </a:lnTo>
                <a:lnTo>
                  <a:pt x="312539" y="17860"/>
                </a:lnTo>
                <a:lnTo>
                  <a:pt x="303610" y="26790"/>
                </a:lnTo>
                <a:lnTo>
                  <a:pt x="294680" y="44649"/>
                </a:lnTo>
                <a:lnTo>
                  <a:pt x="276821" y="62508"/>
                </a:lnTo>
                <a:lnTo>
                  <a:pt x="267891" y="80368"/>
                </a:lnTo>
                <a:lnTo>
                  <a:pt x="250032" y="107157"/>
                </a:lnTo>
                <a:lnTo>
                  <a:pt x="241102" y="125016"/>
                </a:lnTo>
                <a:lnTo>
                  <a:pt x="223242" y="151805"/>
                </a:lnTo>
                <a:lnTo>
                  <a:pt x="205383" y="169665"/>
                </a:lnTo>
                <a:lnTo>
                  <a:pt x="187524" y="196454"/>
                </a:lnTo>
                <a:lnTo>
                  <a:pt x="169664" y="214313"/>
                </a:lnTo>
                <a:lnTo>
                  <a:pt x="151805" y="241102"/>
                </a:lnTo>
                <a:lnTo>
                  <a:pt x="133946" y="258961"/>
                </a:lnTo>
                <a:lnTo>
                  <a:pt x="116086" y="276821"/>
                </a:lnTo>
                <a:lnTo>
                  <a:pt x="98227" y="303610"/>
                </a:lnTo>
                <a:lnTo>
                  <a:pt x="80367" y="321469"/>
                </a:lnTo>
                <a:lnTo>
                  <a:pt x="62508" y="339329"/>
                </a:lnTo>
                <a:lnTo>
                  <a:pt x="44649" y="357188"/>
                </a:lnTo>
                <a:lnTo>
                  <a:pt x="26789" y="375047"/>
                </a:lnTo>
                <a:lnTo>
                  <a:pt x="8930" y="392907"/>
                </a:lnTo>
                <a:lnTo>
                  <a:pt x="0" y="401836"/>
                </a:lnTo>
                <a:lnTo>
                  <a:pt x="0" y="40183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0" name="Freeform 1149"/>
          <p:cNvSpPr/>
          <p:nvPr/>
        </p:nvSpPr>
        <p:spPr>
          <a:xfrm>
            <a:off x="741164" y="6045398"/>
            <a:ext cx="241103" cy="214313"/>
          </a:xfrm>
          <a:custGeom>
            <a:avLst/>
            <a:gdLst/>
            <a:ahLst/>
            <a:cxnLst/>
            <a:rect l="0" t="0" r="0" b="0"/>
            <a:pathLst>
              <a:path w="241103" h="214313">
                <a:moveTo>
                  <a:pt x="0" y="0"/>
                </a:moveTo>
                <a:lnTo>
                  <a:pt x="0" y="0"/>
                </a:lnTo>
                <a:lnTo>
                  <a:pt x="0" y="8929"/>
                </a:lnTo>
                <a:lnTo>
                  <a:pt x="0" y="8929"/>
                </a:lnTo>
                <a:lnTo>
                  <a:pt x="0" y="8929"/>
                </a:lnTo>
                <a:lnTo>
                  <a:pt x="0" y="17859"/>
                </a:lnTo>
                <a:lnTo>
                  <a:pt x="8930" y="26789"/>
                </a:lnTo>
                <a:lnTo>
                  <a:pt x="26789" y="35718"/>
                </a:lnTo>
                <a:lnTo>
                  <a:pt x="44649" y="53578"/>
                </a:lnTo>
                <a:lnTo>
                  <a:pt x="62508" y="62507"/>
                </a:lnTo>
                <a:lnTo>
                  <a:pt x="80367" y="80367"/>
                </a:lnTo>
                <a:lnTo>
                  <a:pt x="98227" y="89297"/>
                </a:lnTo>
                <a:lnTo>
                  <a:pt x="116086" y="107156"/>
                </a:lnTo>
                <a:lnTo>
                  <a:pt x="133945" y="116086"/>
                </a:lnTo>
                <a:lnTo>
                  <a:pt x="151805" y="133945"/>
                </a:lnTo>
                <a:lnTo>
                  <a:pt x="169664" y="142875"/>
                </a:lnTo>
                <a:lnTo>
                  <a:pt x="187524" y="160734"/>
                </a:lnTo>
                <a:lnTo>
                  <a:pt x="196453" y="169664"/>
                </a:lnTo>
                <a:lnTo>
                  <a:pt x="205383" y="178593"/>
                </a:lnTo>
                <a:lnTo>
                  <a:pt x="223242" y="196453"/>
                </a:lnTo>
                <a:lnTo>
                  <a:pt x="232172" y="196453"/>
                </a:lnTo>
                <a:lnTo>
                  <a:pt x="232172" y="205382"/>
                </a:lnTo>
                <a:lnTo>
                  <a:pt x="241102" y="214312"/>
                </a:lnTo>
                <a:lnTo>
                  <a:pt x="241102" y="214312"/>
                </a:lnTo>
                <a:lnTo>
                  <a:pt x="241102" y="214312"/>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1" name="Freeform 1150"/>
          <p:cNvSpPr/>
          <p:nvPr/>
        </p:nvSpPr>
        <p:spPr>
          <a:xfrm>
            <a:off x="714375" y="6000749"/>
            <a:ext cx="339329" cy="410767"/>
          </a:xfrm>
          <a:custGeom>
            <a:avLst/>
            <a:gdLst/>
            <a:ahLst/>
            <a:cxnLst/>
            <a:rect l="0" t="0" r="0" b="0"/>
            <a:pathLst>
              <a:path w="339329" h="410767">
                <a:moveTo>
                  <a:pt x="339328" y="0"/>
                </a:moveTo>
                <a:lnTo>
                  <a:pt x="330399" y="0"/>
                </a:lnTo>
                <a:lnTo>
                  <a:pt x="330399" y="8930"/>
                </a:lnTo>
                <a:lnTo>
                  <a:pt x="330399" y="8930"/>
                </a:lnTo>
                <a:lnTo>
                  <a:pt x="330399" y="17860"/>
                </a:lnTo>
                <a:lnTo>
                  <a:pt x="321469" y="26789"/>
                </a:lnTo>
                <a:lnTo>
                  <a:pt x="303609" y="35719"/>
                </a:lnTo>
                <a:lnTo>
                  <a:pt x="294680" y="53578"/>
                </a:lnTo>
                <a:lnTo>
                  <a:pt x="276820" y="80367"/>
                </a:lnTo>
                <a:lnTo>
                  <a:pt x="258961" y="98227"/>
                </a:lnTo>
                <a:lnTo>
                  <a:pt x="241102" y="125016"/>
                </a:lnTo>
                <a:lnTo>
                  <a:pt x="223242" y="151805"/>
                </a:lnTo>
                <a:lnTo>
                  <a:pt x="205383" y="178594"/>
                </a:lnTo>
                <a:lnTo>
                  <a:pt x="178594" y="205383"/>
                </a:lnTo>
                <a:lnTo>
                  <a:pt x="160734" y="232172"/>
                </a:lnTo>
                <a:lnTo>
                  <a:pt x="142875" y="258961"/>
                </a:lnTo>
                <a:lnTo>
                  <a:pt x="125016" y="285750"/>
                </a:lnTo>
                <a:lnTo>
                  <a:pt x="107156" y="303610"/>
                </a:lnTo>
                <a:lnTo>
                  <a:pt x="80367" y="330399"/>
                </a:lnTo>
                <a:lnTo>
                  <a:pt x="62508" y="348258"/>
                </a:lnTo>
                <a:lnTo>
                  <a:pt x="44649" y="375047"/>
                </a:lnTo>
                <a:lnTo>
                  <a:pt x="26789" y="392906"/>
                </a:lnTo>
                <a:lnTo>
                  <a:pt x="8930" y="401836"/>
                </a:lnTo>
                <a:lnTo>
                  <a:pt x="0" y="410766"/>
                </a:lnTo>
                <a:lnTo>
                  <a:pt x="0" y="410766"/>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2" name="Freeform 1151"/>
          <p:cNvSpPr/>
          <p:nvPr/>
        </p:nvSpPr>
        <p:spPr>
          <a:xfrm>
            <a:off x="598289" y="2268140"/>
            <a:ext cx="589361" cy="348259"/>
          </a:xfrm>
          <a:custGeom>
            <a:avLst/>
            <a:gdLst/>
            <a:ahLst/>
            <a:cxnLst/>
            <a:rect l="0" t="0" r="0" b="0"/>
            <a:pathLst>
              <a:path w="589361" h="348259">
                <a:moveTo>
                  <a:pt x="437555" y="53579"/>
                </a:moveTo>
                <a:lnTo>
                  <a:pt x="437555" y="53579"/>
                </a:lnTo>
                <a:lnTo>
                  <a:pt x="437555" y="44649"/>
                </a:lnTo>
                <a:lnTo>
                  <a:pt x="428625" y="44649"/>
                </a:lnTo>
                <a:lnTo>
                  <a:pt x="410766" y="35719"/>
                </a:lnTo>
                <a:lnTo>
                  <a:pt x="401836" y="26789"/>
                </a:lnTo>
                <a:lnTo>
                  <a:pt x="383977" y="17860"/>
                </a:lnTo>
                <a:lnTo>
                  <a:pt x="366117" y="17860"/>
                </a:lnTo>
                <a:lnTo>
                  <a:pt x="348258" y="8930"/>
                </a:lnTo>
                <a:lnTo>
                  <a:pt x="330399" y="8930"/>
                </a:lnTo>
                <a:lnTo>
                  <a:pt x="303610" y="8930"/>
                </a:lnTo>
                <a:lnTo>
                  <a:pt x="276820" y="8930"/>
                </a:lnTo>
                <a:lnTo>
                  <a:pt x="250031" y="17860"/>
                </a:lnTo>
                <a:lnTo>
                  <a:pt x="214313" y="26789"/>
                </a:lnTo>
                <a:lnTo>
                  <a:pt x="187524" y="35719"/>
                </a:lnTo>
                <a:lnTo>
                  <a:pt x="151805" y="53579"/>
                </a:lnTo>
                <a:lnTo>
                  <a:pt x="125016" y="71438"/>
                </a:lnTo>
                <a:lnTo>
                  <a:pt x="89297" y="89297"/>
                </a:lnTo>
                <a:lnTo>
                  <a:pt x="71438" y="107157"/>
                </a:lnTo>
                <a:lnTo>
                  <a:pt x="44649" y="125016"/>
                </a:lnTo>
                <a:lnTo>
                  <a:pt x="26789" y="142875"/>
                </a:lnTo>
                <a:lnTo>
                  <a:pt x="17860" y="169664"/>
                </a:lnTo>
                <a:lnTo>
                  <a:pt x="8930" y="187524"/>
                </a:lnTo>
                <a:lnTo>
                  <a:pt x="0" y="214313"/>
                </a:lnTo>
                <a:lnTo>
                  <a:pt x="0" y="232173"/>
                </a:lnTo>
                <a:lnTo>
                  <a:pt x="8930" y="250032"/>
                </a:lnTo>
                <a:lnTo>
                  <a:pt x="8930" y="267891"/>
                </a:lnTo>
                <a:lnTo>
                  <a:pt x="26789" y="276821"/>
                </a:lnTo>
                <a:lnTo>
                  <a:pt x="35719" y="294680"/>
                </a:lnTo>
                <a:lnTo>
                  <a:pt x="53578" y="312540"/>
                </a:lnTo>
                <a:lnTo>
                  <a:pt x="71438" y="321469"/>
                </a:lnTo>
                <a:lnTo>
                  <a:pt x="98227" y="330399"/>
                </a:lnTo>
                <a:lnTo>
                  <a:pt x="125016" y="339329"/>
                </a:lnTo>
                <a:lnTo>
                  <a:pt x="151805" y="339329"/>
                </a:lnTo>
                <a:lnTo>
                  <a:pt x="178594" y="339329"/>
                </a:lnTo>
                <a:lnTo>
                  <a:pt x="205383" y="348258"/>
                </a:lnTo>
                <a:lnTo>
                  <a:pt x="241102" y="348258"/>
                </a:lnTo>
                <a:lnTo>
                  <a:pt x="267891" y="348258"/>
                </a:lnTo>
                <a:lnTo>
                  <a:pt x="303610" y="339329"/>
                </a:lnTo>
                <a:lnTo>
                  <a:pt x="330399" y="339329"/>
                </a:lnTo>
                <a:lnTo>
                  <a:pt x="357188" y="330399"/>
                </a:lnTo>
                <a:lnTo>
                  <a:pt x="392906" y="321469"/>
                </a:lnTo>
                <a:lnTo>
                  <a:pt x="419695" y="312540"/>
                </a:lnTo>
                <a:lnTo>
                  <a:pt x="446485" y="303610"/>
                </a:lnTo>
                <a:lnTo>
                  <a:pt x="473274" y="285751"/>
                </a:lnTo>
                <a:lnTo>
                  <a:pt x="491133" y="276821"/>
                </a:lnTo>
                <a:lnTo>
                  <a:pt x="517922" y="258962"/>
                </a:lnTo>
                <a:lnTo>
                  <a:pt x="535781" y="241102"/>
                </a:lnTo>
                <a:lnTo>
                  <a:pt x="544711" y="223243"/>
                </a:lnTo>
                <a:lnTo>
                  <a:pt x="562570" y="196454"/>
                </a:lnTo>
                <a:lnTo>
                  <a:pt x="571500" y="178594"/>
                </a:lnTo>
                <a:lnTo>
                  <a:pt x="580430" y="151805"/>
                </a:lnTo>
                <a:lnTo>
                  <a:pt x="589360" y="133946"/>
                </a:lnTo>
                <a:lnTo>
                  <a:pt x="580430" y="116086"/>
                </a:lnTo>
                <a:lnTo>
                  <a:pt x="580430" y="89297"/>
                </a:lnTo>
                <a:lnTo>
                  <a:pt x="571500" y="71438"/>
                </a:lnTo>
                <a:lnTo>
                  <a:pt x="553641" y="53579"/>
                </a:lnTo>
                <a:lnTo>
                  <a:pt x="535781" y="35719"/>
                </a:lnTo>
                <a:lnTo>
                  <a:pt x="508992" y="17860"/>
                </a:lnTo>
                <a:lnTo>
                  <a:pt x="482203" y="8930"/>
                </a:lnTo>
                <a:lnTo>
                  <a:pt x="446485" y="0"/>
                </a:lnTo>
                <a:lnTo>
                  <a:pt x="410766" y="0"/>
                </a:lnTo>
                <a:lnTo>
                  <a:pt x="375047" y="0"/>
                </a:lnTo>
                <a:lnTo>
                  <a:pt x="330399" y="8930"/>
                </a:lnTo>
                <a:lnTo>
                  <a:pt x="276820" y="17860"/>
                </a:lnTo>
                <a:lnTo>
                  <a:pt x="276820" y="17860"/>
                </a:lnTo>
                <a:lnTo>
                  <a:pt x="276820" y="1786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3" name="Freeform 1152"/>
          <p:cNvSpPr/>
          <p:nvPr/>
        </p:nvSpPr>
        <p:spPr>
          <a:xfrm>
            <a:off x="2250281" y="2303859"/>
            <a:ext cx="482204" cy="383978"/>
          </a:xfrm>
          <a:custGeom>
            <a:avLst/>
            <a:gdLst/>
            <a:ahLst/>
            <a:cxnLst/>
            <a:rect l="0" t="0" r="0" b="0"/>
            <a:pathLst>
              <a:path w="482204" h="383978">
                <a:moveTo>
                  <a:pt x="401836" y="26789"/>
                </a:moveTo>
                <a:lnTo>
                  <a:pt x="401836" y="26789"/>
                </a:lnTo>
                <a:lnTo>
                  <a:pt x="392907" y="26789"/>
                </a:lnTo>
                <a:lnTo>
                  <a:pt x="383977" y="17860"/>
                </a:lnTo>
                <a:lnTo>
                  <a:pt x="366117" y="17860"/>
                </a:lnTo>
                <a:lnTo>
                  <a:pt x="348258" y="8930"/>
                </a:lnTo>
                <a:lnTo>
                  <a:pt x="330399" y="8930"/>
                </a:lnTo>
                <a:lnTo>
                  <a:pt x="303610" y="0"/>
                </a:lnTo>
                <a:lnTo>
                  <a:pt x="285750" y="0"/>
                </a:lnTo>
                <a:lnTo>
                  <a:pt x="258961" y="0"/>
                </a:lnTo>
                <a:lnTo>
                  <a:pt x="232172" y="8930"/>
                </a:lnTo>
                <a:lnTo>
                  <a:pt x="214313" y="8930"/>
                </a:lnTo>
                <a:lnTo>
                  <a:pt x="187524" y="17860"/>
                </a:lnTo>
                <a:lnTo>
                  <a:pt x="160735" y="26789"/>
                </a:lnTo>
                <a:lnTo>
                  <a:pt x="133946" y="44649"/>
                </a:lnTo>
                <a:lnTo>
                  <a:pt x="107157" y="53578"/>
                </a:lnTo>
                <a:lnTo>
                  <a:pt x="89297" y="80367"/>
                </a:lnTo>
                <a:lnTo>
                  <a:pt x="62508" y="98227"/>
                </a:lnTo>
                <a:lnTo>
                  <a:pt x="44649" y="116086"/>
                </a:lnTo>
                <a:lnTo>
                  <a:pt x="26789" y="142875"/>
                </a:lnTo>
                <a:lnTo>
                  <a:pt x="17860" y="160735"/>
                </a:lnTo>
                <a:lnTo>
                  <a:pt x="8930" y="187524"/>
                </a:lnTo>
                <a:lnTo>
                  <a:pt x="0" y="214313"/>
                </a:lnTo>
                <a:lnTo>
                  <a:pt x="0" y="232172"/>
                </a:lnTo>
                <a:lnTo>
                  <a:pt x="0" y="258961"/>
                </a:lnTo>
                <a:lnTo>
                  <a:pt x="0" y="276821"/>
                </a:lnTo>
                <a:lnTo>
                  <a:pt x="8930" y="294680"/>
                </a:lnTo>
                <a:lnTo>
                  <a:pt x="17860" y="321469"/>
                </a:lnTo>
                <a:lnTo>
                  <a:pt x="26789" y="330399"/>
                </a:lnTo>
                <a:lnTo>
                  <a:pt x="35719" y="348258"/>
                </a:lnTo>
                <a:lnTo>
                  <a:pt x="53578" y="357188"/>
                </a:lnTo>
                <a:lnTo>
                  <a:pt x="71438" y="375047"/>
                </a:lnTo>
                <a:lnTo>
                  <a:pt x="98227" y="383977"/>
                </a:lnTo>
                <a:lnTo>
                  <a:pt x="116086" y="383977"/>
                </a:lnTo>
                <a:lnTo>
                  <a:pt x="142875" y="383977"/>
                </a:lnTo>
                <a:lnTo>
                  <a:pt x="169664" y="383977"/>
                </a:lnTo>
                <a:lnTo>
                  <a:pt x="196453" y="383977"/>
                </a:lnTo>
                <a:lnTo>
                  <a:pt x="232172" y="375047"/>
                </a:lnTo>
                <a:lnTo>
                  <a:pt x="258961" y="366118"/>
                </a:lnTo>
                <a:lnTo>
                  <a:pt x="285750" y="348258"/>
                </a:lnTo>
                <a:lnTo>
                  <a:pt x="312539" y="339329"/>
                </a:lnTo>
                <a:lnTo>
                  <a:pt x="339328" y="321469"/>
                </a:lnTo>
                <a:lnTo>
                  <a:pt x="366117" y="303610"/>
                </a:lnTo>
                <a:lnTo>
                  <a:pt x="383977" y="285750"/>
                </a:lnTo>
                <a:lnTo>
                  <a:pt x="410766" y="267891"/>
                </a:lnTo>
                <a:lnTo>
                  <a:pt x="428625" y="241102"/>
                </a:lnTo>
                <a:lnTo>
                  <a:pt x="446485" y="223243"/>
                </a:lnTo>
                <a:lnTo>
                  <a:pt x="455414" y="205383"/>
                </a:lnTo>
                <a:lnTo>
                  <a:pt x="464344" y="178594"/>
                </a:lnTo>
                <a:lnTo>
                  <a:pt x="473274" y="160735"/>
                </a:lnTo>
                <a:lnTo>
                  <a:pt x="482203" y="133945"/>
                </a:lnTo>
                <a:lnTo>
                  <a:pt x="482203" y="116086"/>
                </a:lnTo>
                <a:lnTo>
                  <a:pt x="482203" y="98227"/>
                </a:lnTo>
                <a:lnTo>
                  <a:pt x="482203" y="80367"/>
                </a:lnTo>
                <a:lnTo>
                  <a:pt x="473274" y="53578"/>
                </a:lnTo>
                <a:lnTo>
                  <a:pt x="464344" y="44649"/>
                </a:lnTo>
                <a:lnTo>
                  <a:pt x="446485" y="26789"/>
                </a:lnTo>
                <a:lnTo>
                  <a:pt x="419696" y="17860"/>
                </a:lnTo>
                <a:lnTo>
                  <a:pt x="392907" y="8930"/>
                </a:lnTo>
                <a:lnTo>
                  <a:pt x="366117" y="8930"/>
                </a:lnTo>
                <a:lnTo>
                  <a:pt x="330399" y="8930"/>
                </a:lnTo>
                <a:lnTo>
                  <a:pt x="303610" y="8930"/>
                </a:lnTo>
                <a:lnTo>
                  <a:pt x="285750" y="8930"/>
                </a:lnTo>
                <a:lnTo>
                  <a:pt x="285750" y="8930"/>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4" name="Freeform 1153"/>
          <p:cNvSpPr/>
          <p:nvPr/>
        </p:nvSpPr>
        <p:spPr>
          <a:xfrm>
            <a:off x="5554266" y="2277070"/>
            <a:ext cx="473274" cy="392908"/>
          </a:xfrm>
          <a:custGeom>
            <a:avLst/>
            <a:gdLst/>
            <a:ahLst/>
            <a:cxnLst/>
            <a:rect l="0" t="0" r="0" b="0"/>
            <a:pathLst>
              <a:path w="473274" h="392908">
                <a:moveTo>
                  <a:pt x="419695" y="44649"/>
                </a:moveTo>
                <a:lnTo>
                  <a:pt x="419695" y="44649"/>
                </a:lnTo>
                <a:lnTo>
                  <a:pt x="419695" y="44649"/>
                </a:lnTo>
                <a:lnTo>
                  <a:pt x="410765" y="44649"/>
                </a:lnTo>
                <a:lnTo>
                  <a:pt x="410765" y="35719"/>
                </a:lnTo>
                <a:lnTo>
                  <a:pt x="401836" y="26789"/>
                </a:lnTo>
                <a:lnTo>
                  <a:pt x="392906" y="26789"/>
                </a:lnTo>
                <a:lnTo>
                  <a:pt x="375047" y="17859"/>
                </a:lnTo>
                <a:lnTo>
                  <a:pt x="357187" y="8930"/>
                </a:lnTo>
                <a:lnTo>
                  <a:pt x="339328" y="8930"/>
                </a:lnTo>
                <a:lnTo>
                  <a:pt x="321468" y="0"/>
                </a:lnTo>
                <a:lnTo>
                  <a:pt x="294679" y="0"/>
                </a:lnTo>
                <a:lnTo>
                  <a:pt x="276820" y="8930"/>
                </a:lnTo>
                <a:lnTo>
                  <a:pt x="241101" y="8930"/>
                </a:lnTo>
                <a:lnTo>
                  <a:pt x="214312" y="17859"/>
                </a:lnTo>
                <a:lnTo>
                  <a:pt x="187523" y="26789"/>
                </a:lnTo>
                <a:lnTo>
                  <a:pt x="160734" y="35719"/>
                </a:lnTo>
                <a:lnTo>
                  <a:pt x="133945" y="44649"/>
                </a:lnTo>
                <a:lnTo>
                  <a:pt x="98226" y="62508"/>
                </a:lnTo>
                <a:lnTo>
                  <a:pt x="80367" y="71438"/>
                </a:lnTo>
                <a:lnTo>
                  <a:pt x="53578" y="89297"/>
                </a:lnTo>
                <a:lnTo>
                  <a:pt x="35718" y="107156"/>
                </a:lnTo>
                <a:lnTo>
                  <a:pt x="26789" y="125016"/>
                </a:lnTo>
                <a:lnTo>
                  <a:pt x="17859" y="142875"/>
                </a:lnTo>
                <a:lnTo>
                  <a:pt x="8929" y="160734"/>
                </a:lnTo>
                <a:lnTo>
                  <a:pt x="0" y="178594"/>
                </a:lnTo>
                <a:lnTo>
                  <a:pt x="0" y="196453"/>
                </a:lnTo>
                <a:lnTo>
                  <a:pt x="0" y="214313"/>
                </a:lnTo>
                <a:lnTo>
                  <a:pt x="8929" y="232172"/>
                </a:lnTo>
                <a:lnTo>
                  <a:pt x="17859" y="250032"/>
                </a:lnTo>
                <a:lnTo>
                  <a:pt x="26789" y="267891"/>
                </a:lnTo>
                <a:lnTo>
                  <a:pt x="35718" y="285750"/>
                </a:lnTo>
                <a:lnTo>
                  <a:pt x="44648" y="294680"/>
                </a:lnTo>
                <a:lnTo>
                  <a:pt x="53578" y="312539"/>
                </a:lnTo>
                <a:lnTo>
                  <a:pt x="62507" y="330399"/>
                </a:lnTo>
                <a:lnTo>
                  <a:pt x="80367" y="339328"/>
                </a:lnTo>
                <a:lnTo>
                  <a:pt x="98226" y="357188"/>
                </a:lnTo>
                <a:lnTo>
                  <a:pt x="116086" y="366118"/>
                </a:lnTo>
                <a:lnTo>
                  <a:pt x="133945" y="375047"/>
                </a:lnTo>
                <a:lnTo>
                  <a:pt x="151804" y="383977"/>
                </a:lnTo>
                <a:lnTo>
                  <a:pt x="169664" y="383977"/>
                </a:lnTo>
                <a:lnTo>
                  <a:pt x="187523" y="392907"/>
                </a:lnTo>
                <a:lnTo>
                  <a:pt x="205382" y="392907"/>
                </a:lnTo>
                <a:lnTo>
                  <a:pt x="223242" y="383977"/>
                </a:lnTo>
                <a:lnTo>
                  <a:pt x="241101" y="383977"/>
                </a:lnTo>
                <a:lnTo>
                  <a:pt x="267890" y="375047"/>
                </a:lnTo>
                <a:lnTo>
                  <a:pt x="285750" y="366118"/>
                </a:lnTo>
                <a:lnTo>
                  <a:pt x="303609" y="357188"/>
                </a:lnTo>
                <a:lnTo>
                  <a:pt x="330398" y="348258"/>
                </a:lnTo>
                <a:lnTo>
                  <a:pt x="348257" y="330399"/>
                </a:lnTo>
                <a:lnTo>
                  <a:pt x="366117" y="312539"/>
                </a:lnTo>
                <a:lnTo>
                  <a:pt x="383976" y="294680"/>
                </a:lnTo>
                <a:lnTo>
                  <a:pt x="401836" y="276821"/>
                </a:lnTo>
                <a:lnTo>
                  <a:pt x="419695" y="267891"/>
                </a:lnTo>
                <a:lnTo>
                  <a:pt x="428625" y="241102"/>
                </a:lnTo>
                <a:lnTo>
                  <a:pt x="446484" y="223243"/>
                </a:lnTo>
                <a:lnTo>
                  <a:pt x="455414" y="205383"/>
                </a:lnTo>
                <a:lnTo>
                  <a:pt x="464343" y="187524"/>
                </a:lnTo>
                <a:lnTo>
                  <a:pt x="473273" y="169664"/>
                </a:lnTo>
                <a:lnTo>
                  <a:pt x="473273" y="151805"/>
                </a:lnTo>
                <a:lnTo>
                  <a:pt x="473273" y="133945"/>
                </a:lnTo>
                <a:lnTo>
                  <a:pt x="473273" y="116086"/>
                </a:lnTo>
                <a:lnTo>
                  <a:pt x="464343" y="98227"/>
                </a:lnTo>
                <a:lnTo>
                  <a:pt x="455414" y="80367"/>
                </a:lnTo>
                <a:lnTo>
                  <a:pt x="446484" y="62508"/>
                </a:lnTo>
                <a:lnTo>
                  <a:pt x="428625" y="53578"/>
                </a:lnTo>
                <a:lnTo>
                  <a:pt x="410765" y="44649"/>
                </a:lnTo>
                <a:lnTo>
                  <a:pt x="383976" y="35719"/>
                </a:lnTo>
                <a:lnTo>
                  <a:pt x="357187" y="35719"/>
                </a:lnTo>
                <a:lnTo>
                  <a:pt x="330398" y="26789"/>
                </a:lnTo>
                <a:lnTo>
                  <a:pt x="294679" y="35719"/>
                </a:lnTo>
                <a:lnTo>
                  <a:pt x="267890" y="35719"/>
                </a:lnTo>
                <a:lnTo>
                  <a:pt x="250031" y="35719"/>
                </a:lnTo>
                <a:lnTo>
                  <a:pt x="250031" y="3571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5" name="Freeform 1154"/>
          <p:cNvSpPr/>
          <p:nvPr/>
        </p:nvSpPr>
        <p:spPr>
          <a:xfrm>
            <a:off x="7161609" y="2286000"/>
            <a:ext cx="526853" cy="392907"/>
          </a:xfrm>
          <a:custGeom>
            <a:avLst/>
            <a:gdLst/>
            <a:ahLst/>
            <a:cxnLst/>
            <a:rect l="0" t="0" r="0" b="0"/>
            <a:pathLst>
              <a:path w="526853" h="392907">
                <a:moveTo>
                  <a:pt x="464344" y="44648"/>
                </a:moveTo>
                <a:lnTo>
                  <a:pt x="464344" y="44648"/>
                </a:lnTo>
                <a:lnTo>
                  <a:pt x="464344" y="44648"/>
                </a:lnTo>
                <a:lnTo>
                  <a:pt x="455414" y="35719"/>
                </a:lnTo>
                <a:lnTo>
                  <a:pt x="437555" y="26789"/>
                </a:lnTo>
                <a:lnTo>
                  <a:pt x="419696" y="17859"/>
                </a:lnTo>
                <a:lnTo>
                  <a:pt x="401836" y="17859"/>
                </a:lnTo>
                <a:lnTo>
                  <a:pt x="383977" y="8929"/>
                </a:lnTo>
                <a:lnTo>
                  <a:pt x="357188" y="8929"/>
                </a:lnTo>
                <a:lnTo>
                  <a:pt x="330399" y="8929"/>
                </a:lnTo>
                <a:lnTo>
                  <a:pt x="303610" y="0"/>
                </a:lnTo>
                <a:lnTo>
                  <a:pt x="276821" y="0"/>
                </a:lnTo>
                <a:lnTo>
                  <a:pt x="241102" y="0"/>
                </a:lnTo>
                <a:lnTo>
                  <a:pt x="214313" y="8929"/>
                </a:lnTo>
                <a:lnTo>
                  <a:pt x="178594" y="17859"/>
                </a:lnTo>
                <a:lnTo>
                  <a:pt x="151805" y="26789"/>
                </a:lnTo>
                <a:lnTo>
                  <a:pt x="125016" y="35719"/>
                </a:lnTo>
                <a:lnTo>
                  <a:pt x="98227" y="44648"/>
                </a:lnTo>
                <a:lnTo>
                  <a:pt x="71438" y="71437"/>
                </a:lnTo>
                <a:lnTo>
                  <a:pt x="53579" y="80367"/>
                </a:lnTo>
                <a:lnTo>
                  <a:pt x="35719" y="98226"/>
                </a:lnTo>
                <a:lnTo>
                  <a:pt x="17860" y="125015"/>
                </a:lnTo>
                <a:lnTo>
                  <a:pt x="8930" y="142875"/>
                </a:lnTo>
                <a:lnTo>
                  <a:pt x="0" y="169664"/>
                </a:lnTo>
                <a:lnTo>
                  <a:pt x="0" y="187523"/>
                </a:lnTo>
                <a:lnTo>
                  <a:pt x="0" y="214313"/>
                </a:lnTo>
                <a:lnTo>
                  <a:pt x="8930" y="232172"/>
                </a:lnTo>
                <a:lnTo>
                  <a:pt x="8930" y="250031"/>
                </a:lnTo>
                <a:lnTo>
                  <a:pt x="26789" y="267891"/>
                </a:lnTo>
                <a:lnTo>
                  <a:pt x="35719" y="285750"/>
                </a:lnTo>
                <a:lnTo>
                  <a:pt x="44649" y="303609"/>
                </a:lnTo>
                <a:lnTo>
                  <a:pt x="62508" y="321469"/>
                </a:lnTo>
                <a:lnTo>
                  <a:pt x="89297" y="339328"/>
                </a:lnTo>
                <a:lnTo>
                  <a:pt x="107157" y="348258"/>
                </a:lnTo>
                <a:lnTo>
                  <a:pt x="133946" y="366117"/>
                </a:lnTo>
                <a:lnTo>
                  <a:pt x="160735" y="375047"/>
                </a:lnTo>
                <a:lnTo>
                  <a:pt x="187524" y="383977"/>
                </a:lnTo>
                <a:lnTo>
                  <a:pt x="214313" y="392906"/>
                </a:lnTo>
                <a:lnTo>
                  <a:pt x="241102" y="392906"/>
                </a:lnTo>
                <a:lnTo>
                  <a:pt x="267891" y="392906"/>
                </a:lnTo>
                <a:lnTo>
                  <a:pt x="294680" y="392906"/>
                </a:lnTo>
                <a:lnTo>
                  <a:pt x="321469" y="392906"/>
                </a:lnTo>
                <a:lnTo>
                  <a:pt x="348258" y="383977"/>
                </a:lnTo>
                <a:lnTo>
                  <a:pt x="375047" y="375047"/>
                </a:lnTo>
                <a:lnTo>
                  <a:pt x="401836" y="366117"/>
                </a:lnTo>
                <a:lnTo>
                  <a:pt x="419696" y="348258"/>
                </a:lnTo>
                <a:lnTo>
                  <a:pt x="446485" y="330398"/>
                </a:lnTo>
                <a:lnTo>
                  <a:pt x="464344" y="312539"/>
                </a:lnTo>
                <a:lnTo>
                  <a:pt x="482204" y="294680"/>
                </a:lnTo>
                <a:lnTo>
                  <a:pt x="491133" y="267891"/>
                </a:lnTo>
                <a:lnTo>
                  <a:pt x="508993" y="241102"/>
                </a:lnTo>
                <a:lnTo>
                  <a:pt x="517922" y="223242"/>
                </a:lnTo>
                <a:lnTo>
                  <a:pt x="517922" y="196453"/>
                </a:lnTo>
                <a:lnTo>
                  <a:pt x="526852" y="169664"/>
                </a:lnTo>
                <a:lnTo>
                  <a:pt x="526852" y="151804"/>
                </a:lnTo>
                <a:lnTo>
                  <a:pt x="526852" y="125015"/>
                </a:lnTo>
                <a:lnTo>
                  <a:pt x="517922" y="107156"/>
                </a:lnTo>
                <a:lnTo>
                  <a:pt x="508993" y="89297"/>
                </a:lnTo>
                <a:lnTo>
                  <a:pt x="491133" y="71437"/>
                </a:lnTo>
                <a:lnTo>
                  <a:pt x="473274" y="62508"/>
                </a:lnTo>
                <a:lnTo>
                  <a:pt x="455414" y="44648"/>
                </a:lnTo>
                <a:lnTo>
                  <a:pt x="419696" y="35719"/>
                </a:lnTo>
                <a:lnTo>
                  <a:pt x="392907" y="26789"/>
                </a:lnTo>
                <a:lnTo>
                  <a:pt x="357188" y="26789"/>
                </a:lnTo>
                <a:lnTo>
                  <a:pt x="312539" y="35719"/>
                </a:lnTo>
                <a:lnTo>
                  <a:pt x="267891" y="44648"/>
                </a:lnTo>
                <a:lnTo>
                  <a:pt x="241102" y="44648"/>
                </a:lnTo>
                <a:lnTo>
                  <a:pt x="214313" y="53578"/>
                </a:lnTo>
                <a:lnTo>
                  <a:pt x="214313" y="53578"/>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6" name="Freeform 1155"/>
          <p:cNvSpPr/>
          <p:nvPr/>
        </p:nvSpPr>
        <p:spPr>
          <a:xfrm>
            <a:off x="2250281" y="2750344"/>
            <a:ext cx="491134" cy="366118"/>
          </a:xfrm>
          <a:custGeom>
            <a:avLst/>
            <a:gdLst/>
            <a:ahLst/>
            <a:cxnLst/>
            <a:rect l="0" t="0" r="0" b="0"/>
            <a:pathLst>
              <a:path w="491134" h="366118">
                <a:moveTo>
                  <a:pt x="366117" y="53577"/>
                </a:moveTo>
                <a:lnTo>
                  <a:pt x="366117" y="53577"/>
                </a:lnTo>
                <a:lnTo>
                  <a:pt x="357188" y="53577"/>
                </a:lnTo>
                <a:lnTo>
                  <a:pt x="348258" y="53577"/>
                </a:lnTo>
                <a:lnTo>
                  <a:pt x="330399" y="44648"/>
                </a:lnTo>
                <a:lnTo>
                  <a:pt x="321469" y="44648"/>
                </a:lnTo>
                <a:lnTo>
                  <a:pt x="303610" y="35719"/>
                </a:lnTo>
                <a:lnTo>
                  <a:pt x="294680" y="35719"/>
                </a:lnTo>
                <a:lnTo>
                  <a:pt x="276821" y="35719"/>
                </a:lnTo>
                <a:lnTo>
                  <a:pt x="258961" y="26789"/>
                </a:lnTo>
                <a:lnTo>
                  <a:pt x="241102" y="26789"/>
                </a:lnTo>
                <a:lnTo>
                  <a:pt x="214313" y="26789"/>
                </a:lnTo>
                <a:lnTo>
                  <a:pt x="196453" y="26789"/>
                </a:lnTo>
                <a:lnTo>
                  <a:pt x="169664" y="26789"/>
                </a:lnTo>
                <a:lnTo>
                  <a:pt x="151805" y="35719"/>
                </a:lnTo>
                <a:lnTo>
                  <a:pt x="125016" y="44648"/>
                </a:lnTo>
                <a:lnTo>
                  <a:pt x="107157" y="53577"/>
                </a:lnTo>
                <a:lnTo>
                  <a:pt x="89297" y="62507"/>
                </a:lnTo>
                <a:lnTo>
                  <a:pt x="62508" y="71437"/>
                </a:lnTo>
                <a:lnTo>
                  <a:pt x="44649" y="80367"/>
                </a:lnTo>
                <a:lnTo>
                  <a:pt x="35719" y="98226"/>
                </a:lnTo>
                <a:lnTo>
                  <a:pt x="26789" y="107156"/>
                </a:lnTo>
                <a:lnTo>
                  <a:pt x="17860" y="125015"/>
                </a:lnTo>
                <a:lnTo>
                  <a:pt x="8930" y="142874"/>
                </a:lnTo>
                <a:lnTo>
                  <a:pt x="0" y="160734"/>
                </a:lnTo>
                <a:lnTo>
                  <a:pt x="0" y="178593"/>
                </a:lnTo>
                <a:lnTo>
                  <a:pt x="0" y="196452"/>
                </a:lnTo>
                <a:lnTo>
                  <a:pt x="0" y="214312"/>
                </a:lnTo>
                <a:lnTo>
                  <a:pt x="8930" y="232171"/>
                </a:lnTo>
                <a:lnTo>
                  <a:pt x="8930" y="250031"/>
                </a:lnTo>
                <a:lnTo>
                  <a:pt x="17860" y="267890"/>
                </a:lnTo>
                <a:lnTo>
                  <a:pt x="35719" y="276820"/>
                </a:lnTo>
                <a:lnTo>
                  <a:pt x="44649" y="294679"/>
                </a:lnTo>
                <a:lnTo>
                  <a:pt x="53578" y="312538"/>
                </a:lnTo>
                <a:lnTo>
                  <a:pt x="71438" y="321468"/>
                </a:lnTo>
                <a:lnTo>
                  <a:pt x="89297" y="339327"/>
                </a:lnTo>
                <a:lnTo>
                  <a:pt x="107157" y="348257"/>
                </a:lnTo>
                <a:lnTo>
                  <a:pt x="125016" y="357187"/>
                </a:lnTo>
                <a:lnTo>
                  <a:pt x="142875" y="366117"/>
                </a:lnTo>
                <a:lnTo>
                  <a:pt x="160735" y="366117"/>
                </a:lnTo>
                <a:lnTo>
                  <a:pt x="187524" y="366117"/>
                </a:lnTo>
                <a:lnTo>
                  <a:pt x="205383" y="366117"/>
                </a:lnTo>
                <a:lnTo>
                  <a:pt x="232172" y="366117"/>
                </a:lnTo>
                <a:lnTo>
                  <a:pt x="258961" y="357187"/>
                </a:lnTo>
                <a:lnTo>
                  <a:pt x="276821" y="348257"/>
                </a:lnTo>
                <a:lnTo>
                  <a:pt x="303610" y="339327"/>
                </a:lnTo>
                <a:lnTo>
                  <a:pt x="330399" y="330398"/>
                </a:lnTo>
                <a:lnTo>
                  <a:pt x="348258" y="312538"/>
                </a:lnTo>
                <a:lnTo>
                  <a:pt x="375047" y="294679"/>
                </a:lnTo>
                <a:lnTo>
                  <a:pt x="392907" y="276820"/>
                </a:lnTo>
                <a:lnTo>
                  <a:pt x="410766" y="258960"/>
                </a:lnTo>
                <a:lnTo>
                  <a:pt x="428625" y="241101"/>
                </a:lnTo>
                <a:lnTo>
                  <a:pt x="446485" y="223242"/>
                </a:lnTo>
                <a:lnTo>
                  <a:pt x="464344" y="205382"/>
                </a:lnTo>
                <a:lnTo>
                  <a:pt x="473274" y="178593"/>
                </a:lnTo>
                <a:lnTo>
                  <a:pt x="482203" y="160734"/>
                </a:lnTo>
                <a:lnTo>
                  <a:pt x="491133" y="133945"/>
                </a:lnTo>
                <a:lnTo>
                  <a:pt x="491133" y="116085"/>
                </a:lnTo>
                <a:lnTo>
                  <a:pt x="491133" y="98226"/>
                </a:lnTo>
                <a:lnTo>
                  <a:pt x="491133" y="80367"/>
                </a:lnTo>
                <a:lnTo>
                  <a:pt x="482203" y="62507"/>
                </a:lnTo>
                <a:lnTo>
                  <a:pt x="473274" y="44648"/>
                </a:lnTo>
                <a:lnTo>
                  <a:pt x="464344" y="26789"/>
                </a:lnTo>
                <a:lnTo>
                  <a:pt x="446485" y="17859"/>
                </a:lnTo>
                <a:lnTo>
                  <a:pt x="428625" y="8929"/>
                </a:lnTo>
                <a:lnTo>
                  <a:pt x="401836" y="0"/>
                </a:lnTo>
                <a:lnTo>
                  <a:pt x="375047" y="0"/>
                </a:lnTo>
                <a:lnTo>
                  <a:pt x="348258" y="0"/>
                </a:lnTo>
                <a:lnTo>
                  <a:pt x="321469" y="0"/>
                </a:lnTo>
                <a:lnTo>
                  <a:pt x="303610" y="8929"/>
                </a:lnTo>
                <a:lnTo>
                  <a:pt x="303610" y="8929"/>
                </a:lnTo>
              </a:path>
            </a:pathLst>
          </a:custGeom>
          <a:ln w="38100" cap="rnd"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124425"/>
            <a:ext cx="7848600" cy="37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Ptolemy </a:t>
            </a:r>
            <a:r>
              <a:rPr lang="en-CA" sz="2400" dirty="0" smtClean="0"/>
              <a:t>(83-168 C.E)</a:t>
            </a:r>
            <a:endParaRPr lang="en-CA" sz="2400" dirty="0"/>
          </a:p>
        </p:txBody>
      </p:sp>
      <p:sp>
        <p:nvSpPr>
          <p:cNvPr id="3" name="Content Placeholder 2"/>
          <p:cNvSpPr>
            <a:spLocks noGrp="1"/>
          </p:cNvSpPr>
          <p:nvPr>
            <p:ph idx="1"/>
          </p:nvPr>
        </p:nvSpPr>
        <p:spPr/>
        <p:txBody>
          <a:bodyPr/>
          <a:lstStyle/>
          <a:p>
            <a:r>
              <a:rPr lang="en-CA" b="1" dirty="0" smtClean="0"/>
              <a:t>Retrograde motion</a:t>
            </a:r>
          </a:p>
          <a:p>
            <a:pPr lvl="1"/>
            <a:r>
              <a:rPr lang="en-CA" sz="2400" dirty="0" smtClean="0"/>
              <a:t>an apparent switch in the motion of a celestial body from eastward to westward or vice versa, as seen from earth.</a:t>
            </a:r>
          </a:p>
          <a:p>
            <a:pPr lvl="1"/>
            <a:endParaRPr lang="en-CA" dirty="0"/>
          </a:p>
          <a:p>
            <a:pPr lvl="1"/>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Celestial Bodies</a:t>
            </a:r>
            <a:endParaRPr lang="en-US" dirty="0"/>
          </a:p>
        </p:txBody>
      </p:sp>
      <p:sp>
        <p:nvSpPr>
          <p:cNvPr id="3" name="Content Placeholder 2"/>
          <p:cNvSpPr>
            <a:spLocks noGrp="1"/>
          </p:cNvSpPr>
          <p:nvPr>
            <p:ph idx="1"/>
          </p:nvPr>
        </p:nvSpPr>
        <p:spPr/>
        <p:txBody>
          <a:bodyPr>
            <a:normAutofit/>
          </a:bodyPr>
          <a:lstStyle/>
          <a:p>
            <a:r>
              <a:rPr lang="en-US" dirty="0" smtClean="0"/>
              <a:t>Definition: </a:t>
            </a:r>
          </a:p>
          <a:p>
            <a:pPr lvl="1"/>
            <a:r>
              <a:rPr lang="en-US" dirty="0" smtClean="0"/>
              <a:t>A natural object out in space such as a planet, a moon, an asteroid, a comet, or a star.</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Ptolemy </a:t>
            </a:r>
            <a:r>
              <a:rPr lang="en-CA" sz="2400" dirty="0" smtClean="0"/>
              <a:t>(83-168 C.E)</a:t>
            </a:r>
            <a:endParaRPr lang="en-CA" sz="2400" dirty="0"/>
          </a:p>
        </p:txBody>
      </p:sp>
      <p:sp>
        <p:nvSpPr>
          <p:cNvPr id="3" name="Content Placeholder 2"/>
          <p:cNvSpPr>
            <a:spLocks noGrp="1"/>
          </p:cNvSpPr>
          <p:nvPr>
            <p:ph idx="1"/>
          </p:nvPr>
        </p:nvSpPr>
        <p:spPr/>
        <p:txBody>
          <a:bodyPr/>
          <a:lstStyle/>
          <a:p>
            <a:endParaRPr lang="en-CA" dirty="0" smtClean="0"/>
          </a:p>
          <a:p>
            <a:r>
              <a:rPr lang="en-CA" b="1" dirty="0" smtClean="0"/>
              <a:t>Epicycle</a:t>
            </a:r>
            <a:r>
              <a:rPr lang="en-CA" dirty="0" smtClean="0"/>
              <a:t>: Point in space Ptolemy proposed all planets revolved around.</a:t>
            </a:r>
          </a:p>
          <a:p>
            <a:pPr marL="118872" indent="0">
              <a:buNone/>
            </a:pPr>
            <a:endParaRPr lang="en-CA" dirty="0" smtClean="0"/>
          </a:p>
          <a:p>
            <a:r>
              <a:rPr lang="en-CA" b="1" dirty="0" smtClean="0"/>
              <a:t>Astrolabe</a:t>
            </a:r>
          </a:p>
          <a:p>
            <a:pPr lvl="1"/>
            <a:r>
              <a:rPr lang="en-CA" dirty="0" smtClean="0"/>
              <a:t>An ancient instrument used to locate and predict the positions of the sun, moon, planets, and stars.</a:t>
            </a:r>
          </a:p>
          <a:p>
            <a:pPr lvl="1"/>
            <a:r>
              <a:rPr lang="en-CA" dirty="0">
                <a:hlinkClick r:id="rId2"/>
              </a:rPr>
              <a:t>https://</a:t>
            </a:r>
            <a:r>
              <a:rPr lang="en-CA" dirty="0" smtClean="0">
                <a:hlinkClick r:id="rId2"/>
              </a:rPr>
              <a:t>www.youtube.com/watch?v=EpSy0Lkm3zM</a:t>
            </a:r>
            <a:endParaRPr lang="en-CA" dirty="0" smtClean="0"/>
          </a:p>
          <a:p>
            <a:pPr lvl="1"/>
            <a:endParaRPr lang="en-CA" dirty="0" smtClean="0"/>
          </a:p>
        </p:txBody>
      </p:sp>
    </p:spTree>
    <p:extLst>
      <p:ext uri="{BB962C8B-B14F-4D97-AF65-F5344CB8AC3E}">
        <p14:creationId xmlns:p14="http://schemas.microsoft.com/office/powerpoint/2010/main" val="1205617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Astrolabe</a:t>
            </a:r>
            <a:endParaRPr lang="en-CA" dirty="0"/>
          </a:p>
        </p:txBody>
      </p:sp>
      <p:sp>
        <p:nvSpPr>
          <p:cNvPr id="3" name="Content Placeholder 2"/>
          <p:cNvSpPr>
            <a:spLocks noGrp="1"/>
          </p:cNvSpPr>
          <p:nvPr>
            <p:ph idx="1"/>
          </p:nvPr>
        </p:nvSpPr>
        <p:spPr/>
        <p:txBody>
          <a:bodyPr/>
          <a:lstStyle/>
          <a:p>
            <a:endParaRPr lang="en-CA" dirty="0"/>
          </a:p>
        </p:txBody>
      </p:sp>
      <p:pic>
        <p:nvPicPr>
          <p:cNvPr id="2050" name="Picture 2" descr="C:\Users\Rob\Desktop\Astrolabe_(PSF).png"/>
          <p:cNvPicPr>
            <a:picLocks noChangeAspect="1" noChangeArrowheads="1"/>
          </p:cNvPicPr>
          <p:nvPr/>
        </p:nvPicPr>
        <p:blipFill>
          <a:blip r:embed="rId2" cstate="print"/>
          <a:srcRect/>
          <a:stretch>
            <a:fillRect/>
          </a:stretch>
        </p:blipFill>
        <p:spPr bwMode="auto">
          <a:xfrm>
            <a:off x="1676400" y="1752600"/>
            <a:ext cx="6748829" cy="4648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Copernicus </a:t>
            </a:r>
            <a:r>
              <a:rPr lang="en-CA" sz="2400" dirty="0" smtClean="0"/>
              <a:t>(1473-1543)</a:t>
            </a:r>
            <a:endParaRPr lang="en-CA" sz="2400" dirty="0"/>
          </a:p>
        </p:txBody>
      </p:sp>
      <p:sp>
        <p:nvSpPr>
          <p:cNvPr id="3" name="Content Placeholder 2"/>
          <p:cNvSpPr>
            <a:spLocks noGrp="1"/>
          </p:cNvSpPr>
          <p:nvPr>
            <p:ph idx="1"/>
          </p:nvPr>
        </p:nvSpPr>
        <p:spPr/>
        <p:txBody>
          <a:bodyPr>
            <a:normAutofit fontScale="92500" lnSpcReduction="10000"/>
          </a:bodyPr>
          <a:lstStyle/>
          <a:p>
            <a:r>
              <a:rPr lang="en-CA" dirty="0" smtClean="0"/>
              <a:t>Earth rotated on its axis once daily and revolved around the Sun once a year.</a:t>
            </a:r>
          </a:p>
          <a:p>
            <a:endParaRPr lang="en-CA" dirty="0" smtClean="0"/>
          </a:p>
          <a:p>
            <a:r>
              <a:rPr lang="en-CA" b="1" dirty="0" smtClean="0"/>
              <a:t>Heliocentric universe </a:t>
            </a:r>
            <a:r>
              <a:rPr lang="en-CA" dirty="0" smtClean="0"/>
              <a:t>– sun as centre of universe</a:t>
            </a:r>
          </a:p>
          <a:p>
            <a:endParaRPr lang="en-CA" dirty="0" smtClean="0"/>
          </a:p>
          <a:p>
            <a:r>
              <a:rPr lang="en-CA" dirty="0" smtClean="0">
                <a:hlinkClick r:id="rId2"/>
              </a:rPr>
              <a:t>https://www.youtube.com/watch?v=8fbCIQK977Y</a:t>
            </a:r>
            <a:endParaRPr lang="en-CA" dirty="0" smtClean="0"/>
          </a:p>
          <a:p>
            <a:endParaRPr lang="en-CA" dirty="0"/>
          </a:p>
          <a:p>
            <a:r>
              <a:rPr lang="en-CA" sz="2000" i="1" dirty="0" smtClean="0"/>
              <a:t>(Fun fact: Fellow scientist Giordano Bruno agreed with this model and suggested the existence of more suns with planets and possible inhabitants which may be superior to mankind. He went on trial for this idea, was found guilty and was burned at stake.)</a:t>
            </a:r>
            <a:endParaRPr lang="en-CA" sz="2000" i="1" dirty="0"/>
          </a:p>
        </p:txBody>
      </p:sp>
    </p:spTree>
    <p:extLst>
      <p:ext uri="{BB962C8B-B14F-4D97-AF65-F5344CB8AC3E}">
        <p14:creationId xmlns:p14="http://schemas.microsoft.com/office/powerpoint/2010/main" val="3380001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Copernicus </a:t>
            </a:r>
            <a:r>
              <a:rPr lang="en-CA" sz="2400" dirty="0" smtClean="0"/>
              <a:t>(1473-1543)</a:t>
            </a:r>
            <a:endParaRPr lang="en-CA" sz="2400" dirty="0"/>
          </a:p>
        </p:txBody>
      </p:sp>
      <p:pic>
        <p:nvPicPr>
          <p:cNvPr id="4" name="Picture 2" descr="C:\Users\rkennedy\Desktop\image00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00200"/>
            <a:ext cx="6225117"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40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Galileo </a:t>
            </a:r>
            <a:r>
              <a:rPr lang="en-CA" sz="2400" dirty="0" smtClean="0"/>
              <a:t>(1564-1642)</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First to use a telescope (only 20x magnification) to view celestial bodies</a:t>
            </a:r>
          </a:p>
          <a:p>
            <a:endParaRPr lang="en-CA" dirty="0" smtClean="0"/>
          </a:p>
          <a:p>
            <a:r>
              <a:rPr lang="en-CA" dirty="0" smtClean="0"/>
              <a:t>Galileo used a careful scientific methodology and applied it to astronomy for the first time. He observed that Venus has phases like our Moon proving the heliocentric model. </a:t>
            </a:r>
          </a:p>
          <a:p>
            <a:endParaRPr lang="en-CA" dirty="0" smtClean="0"/>
          </a:p>
          <a:p>
            <a:r>
              <a:rPr lang="en-CA" dirty="0" smtClean="0">
                <a:hlinkClick r:id="rId2"/>
              </a:rPr>
              <a:t>https://www.youtube.com/watch?v=-QUegBP3qwg</a:t>
            </a:r>
            <a:endParaRPr lang="en-CA" dirty="0" smtClean="0"/>
          </a:p>
          <a:p>
            <a:pPr>
              <a:buNone/>
            </a:pPr>
            <a:endParaRPr lang="en-CA" dirty="0" smtClean="0"/>
          </a:p>
          <a:p>
            <a:r>
              <a:rPr lang="en-CA" sz="2000" i="1" dirty="0" smtClean="0"/>
              <a:t>(Fun fact: Because he published this information which contradicted the theories of the catholic church, Galileo was imprisoned for the remainder of his life.)</a:t>
            </a:r>
            <a:endParaRPr lang="en-CA" sz="2000" i="1" dirty="0"/>
          </a:p>
        </p:txBody>
      </p:sp>
    </p:spTree>
    <p:extLst>
      <p:ext uri="{BB962C8B-B14F-4D97-AF65-F5344CB8AC3E}">
        <p14:creationId xmlns:p14="http://schemas.microsoft.com/office/powerpoint/2010/main" val="1002455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Galileo </a:t>
            </a:r>
            <a:r>
              <a:rPr lang="en-CA" sz="2400" dirty="0" smtClean="0"/>
              <a:t>(1564-1642)</a:t>
            </a:r>
            <a:endParaRPr lang="en-CA" dirty="0"/>
          </a:p>
        </p:txBody>
      </p:sp>
      <p:sp>
        <p:nvSpPr>
          <p:cNvPr id="3" name="Content Placeholder 2"/>
          <p:cNvSpPr>
            <a:spLocks noGrp="1"/>
          </p:cNvSpPr>
          <p:nvPr>
            <p:ph idx="1"/>
          </p:nvPr>
        </p:nvSpPr>
        <p:spPr/>
        <p:txBody>
          <a:bodyPr>
            <a:normAutofit/>
          </a:bodyPr>
          <a:lstStyle/>
          <a:p>
            <a:endParaRPr lang="en-CA" sz="2000" dirty="0"/>
          </a:p>
        </p:txBody>
      </p:sp>
      <p:pic>
        <p:nvPicPr>
          <p:cNvPr id="2050" name="Picture 2" descr="C:\Users\rkennedy\Desktop\venus-pha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774" y="1752600"/>
            <a:ext cx="8077200"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80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10.3 </a:t>
            </a:r>
            <a:br>
              <a:rPr lang="en-CA" dirty="0" smtClean="0"/>
            </a:br>
            <a:r>
              <a:rPr lang="en-CA" sz="4400" dirty="0" smtClean="0"/>
              <a:t>Standing on the Shoulders of Giants</a:t>
            </a:r>
            <a:endParaRPr lang="en-CA" sz="4400" dirty="0"/>
          </a:p>
        </p:txBody>
      </p:sp>
      <p:sp>
        <p:nvSpPr>
          <p:cNvPr id="3" name="Subtitle 2"/>
          <p:cNvSpPr>
            <a:spLocks noGrp="1"/>
          </p:cNvSpPr>
          <p:nvPr>
            <p:ph type="subTitle" idx="1"/>
          </p:nvPr>
        </p:nvSpPr>
        <p:spPr/>
        <p:txBody>
          <a:bodyPr/>
          <a:lstStyle/>
          <a:p>
            <a:r>
              <a:rPr lang="en-CA" dirty="0" smtClean="0"/>
              <a:t>Scientific Contributions</a:t>
            </a:r>
            <a:endParaRPr lang="en-CA" dirty="0"/>
          </a:p>
        </p:txBody>
      </p:sp>
    </p:spTree>
    <p:extLst>
      <p:ext uri="{BB962C8B-B14F-4D97-AF65-F5344CB8AC3E}">
        <p14:creationId xmlns:p14="http://schemas.microsoft.com/office/powerpoint/2010/main" val="1435965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Kepler</a:t>
            </a:r>
            <a:r>
              <a:rPr lang="en-CA" dirty="0" smtClean="0"/>
              <a:t> </a:t>
            </a:r>
            <a:r>
              <a:rPr lang="en-CA" sz="2400" dirty="0" smtClean="0"/>
              <a:t>(1571-1630)</a:t>
            </a:r>
            <a:endParaRPr lang="en-CA" dirty="0"/>
          </a:p>
        </p:txBody>
      </p:sp>
      <p:sp>
        <p:nvSpPr>
          <p:cNvPr id="3" name="Content Placeholder 2"/>
          <p:cNvSpPr>
            <a:spLocks noGrp="1"/>
          </p:cNvSpPr>
          <p:nvPr>
            <p:ph idx="1"/>
          </p:nvPr>
        </p:nvSpPr>
        <p:spPr/>
        <p:txBody>
          <a:bodyPr/>
          <a:lstStyle/>
          <a:p>
            <a:r>
              <a:rPr lang="en-CA" dirty="0" err="1"/>
              <a:t>Kepler</a:t>
            </a:r>
            <a:r>
              <a:rPr lang="en-CA" dirty="0"/>
              <a:t> determined that planets follow an elliptical </a:t>
            </a:r>
            <a:r>
              <a:rPr lang="en-CA" dirty="0" smtClean="0"/>
              <a:t>path.</a:t>
            </a:r>
          </a:p>
          <a:p>
            <a:endParaRPr lang="en-CA" dirty="0"/>
          </a:p>
          <a:p>
            <a:r>
              <a:rPr lang="en-CA" dirty="0" smtClean="0"/>
              <a:t>Developed the three laws of planetary motion.</a:t>
            </a:r>
          </a:p>
          <a:p>
            <a:pPr lvl="1"/>
            <a:endParaRPr lang="en-CA" i="1" dirty="0" smtClean="0"/>
          </a:p>
          <a:p>
            <a:pPr lvl="1"/>
            <a:endParaRPr lang="en-CA" i="1" dirty="0"/>
          </a:p>
        </p:txBody>
      </p:sp>
    </p:spTree>
    <p:extLst>
      <p:ext uri="{BB962C8B-B14F-4D97-AF65-F5344CB8AC3E}">
        <p14:creationId xmlns:p14="http://schemas.microsoft.com/office/powerpoint/2010/main" val="2941216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Kepler</a:t>
            </a:r>
            <a:r>
              <a:rPr lang="en-CA" dirty="0" smtClean="0"/>
              <a:t> </a:t>
            </a:r>
            <a:r>
              <a:rPr lang="en-CA" sz="2400" dirty="0" smtClean="0"/>
              <a:t>(1571-1630)</a:t>
            </a:r>
            <a:endParaRPr lang="en-CA" dirty="0"/>
          </a:p>
        </p:txBody>
      </p:sp>
      <p:sp>
        <p:nvSpPr>
          <p:cNvPr id="3" name="Content Placeholder 2"/>
          <p:cNvSpPr>
            <a:spLocks noGrp="1"/>
          </p:cNvSpPr>
          <p:nvPr>
            <p:ph idx="1"/>
          </p:nvPr>
        </p:nvSpPr>
        <p:spPr/>
        <p:txBody>
          <a:bodyPr/>
          <a:lstStyle/>
          <a:p>
            <a:pPr lvl="1"/>
            <a:endParaRPr lang="en-CA" i="1" dirty="0" smtClean="0"/>
          </a:p>
          <a:p>
            <a:pPr lvl="1"/>
            <a:endParaRPr lang="en-CA" i="1" dirty="0"/>
          </a:p>
        </p:txBody>
      </p:sp>
      <p:pic>
        <p:nvPicPr>
          <p:cNvPr id="4" name="Picture 3"/>
          <p:cNvPicPr>
            <a:picLocks noChangeAspect="1"/>
          </p:cNvPicPr>
          <p:nvPr/>
        </p:nvPicPr>
        <p:blipFill>
          <a:blip r:embed="rId2"/>
          <a:stretch>
            <a:fillRect/>
          </a:stretch>
        </p:blipFill>
        <p:spPr>
          <a:xfrm>
            <a:off x="1219200" y="1524000"/>
            <a:ext cx="6553200" cy="5247834"/>
          </a:xfrm>
          <a:prstGeom prst="rect">
            <a:avLst/>
          </a:prstGeom>
        </p:spPr>
      </p:pic>
    </p:spTree>
    <p:extLst>
      <p:ext uri="{BB962C8B-B14F-4D97-AF65-F5344CB8AC3E}">
        <p14:creationId xmlns:p14="http://schemas.microsoft.com/office/powerpoint/2010/main" val="65901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Tycho</a:t>
            </a:r>
            <a:r>
              <a:rPr lang="en-CA" dirty="0" smtClean="0"/>
              <a:t> Brahe</a:t>
            </a:r>
            <a:r>
              <a:rPr lang="en-CA" sz="2400" dirty="0" smtClean="0"/>
              <a:t> (1546-1601)</a:t>
            </a:r>
            <a:endParaRPr lang="en-CA" dirty="0"/>
          </a:p>
        </p:txBody>
      </p:sp>
      <p:sp>
        <p:nvSpPr>
          <p:cNvPr id="3" name="Content Placeholder 2"/>
          <p:cNvSpPr>
            <a:spLocks noGrp="1"/>
          </p:cNvSpPr>
          <p:nvPr>
            <p:ph idx="1"/>
          </p:nvPr>
        </p:nvSpPr>
        <p:spPr>
          <a:xfrm>
            <a:off x="457200" y="1905000"/>
            <a:ext cx="8229600" cy="4625609"/>
          </a:xfrm>
        </p:spPr>
        <p:txBody>
          <a:bodyPr/>
          <a:lstStyle/>
          <a:p>
            <a:r>
              <a:rPr lang="en-CA" dirty="0" smtClean="0"/>
              <a:t>A Danish noblemen who used calculations by observing the positions of the planets.</a:t>
            </a:r>
          </a:p>
          <a:p>
            <a:endParaRPr lang="en-CA" dirty="0"/>
          </a:p>
          <a:p>
            <a:r>
              <a:rPr lang="en-CA" dirty="0" smtClean="0"/>
              <a:t>Provided Kepler with data to create the three laws of planetary motion</a:t>
            </a:r>
            <a:r>
              <a:rPr lang="en-CA" sz="2000" dirty="0" smtClean="0"/>
              <a:t>.</a:t>
            </a:r>
          </a:p>
          <a:p>
            <a:endParaRPr lang="en-CA" sz="2000" dirty="0"/>
          </a:p>
          <a:p>
            <a:r>
              <a:rPr lang="en-CA" sz="2000" dirty="0">
                <a:hlinkClick r:id="rId2"/>
              </a:rPr>
              <a:t>https://</a:t>
            </a:r>
            <a:r>
              <a:rPr lang="en-CA" sz="2000" dirty="0" smtClean="0">
                <a:hlinkClick r:id="rId2"/>
              </a:rPr>
              <a:t>www.youtube.com/watch?v=x3ALuycrCwI</a:t>
            </a:r>
            <a:endParaRPr lang="en-CA" sz="2000" dirty="0" smtClean="0"/>
          </a:p>
          <a:p>
            <a:endParaRPr lang="en-CA" sz="2000" dirty="0" smtClean="0"/>
          </a:p>
        </p:txBody>
      </p:sp>
    </p:spTree>
    <p:extLst>
      <p:ext uri="{BB962C8B-B14F-4D97-AF65-F5344CB8AC3E}">
        <p14:creationId xmlns:p14="http://schemas.microsoft.com/office/powerpoint/2010/main" val="598873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Constellations</a:t>
            </a:r>
            <a:endParaRPr lang="en-US" dirty="0"/>
          </a:p>
        </p:txBody>
      </p:sp>
      <p:sp>
        <p:nvSpPr>
          <p:cNvPr id="3" name="Content Placeholder 2"/>
          <p:cNvSpPr>
            <a:spLocks noGrp="1"/>
          </p:cNvSpPr>
          <p:nvPr>
            <p:ph idx="1"/>
          </p:nvPr>
        </p:nvSpPr>
        <p:spPr/>
        <p:txBody>
          <a:bodyPr/>
          <a:lstStyle/>
          <a:p>
            <a:r>
              <a:rPr lang="en-US" dirty="0" smtClean="0"/>
              <a:t>Constellations</a:t>
            </a:r>
          </a:p>
          <a:p>
            <a:pPr lvl="1"/>
            <a:r>
              <a:rPr lang="en-US" dirty="0" smtClean="0"/>
              <a:t>A distinctive pattern in the night sky formed by a group of stars.</a:t>
            </a:r>
          </a:p>
          <a:p>
            <a:r>
              <a:rPr lang="en-US" dirty="0" smtClean="0"/>
              <a:t>Asterisms</a:t>
            </a:r>
          </a:p>
          <a:p>
            <a:pPr lvl="1"/>
            <a:r>
              <a:rPr lang="en-US" dirty="0" smtClean="0"/>
              <a:t>Smaller groups of stars forming patterns within the constellations.</a:t>
            </a:r>
          </a:p>
          <a:p>
            <a:pPr lvl="1"/>
            <a:endParaRPr lang="en-US" dirty="0" smtClean="0"/>
          </a:p>
          <a:p>
            <a:r>
              <a:rPr lang="en-US" dirty="0" smtClean="0"/>
              <a:t>Ex. </a:t>
            </a:r>
            <a:r>
              <a:rPr lang="en-US" dirty="0" err="1" smtClean="0"/>
              <a:t>Ursa</a:t>
            </a:r>
            <a:r>
              <a:rPr lang="en-US" dirty="0" smtClean="0"/>
              <a:t> Major contains the Big Dipper</a:t>
            </a:r>
          </a:p>
          <a:p>
            <a:pPr lvl="1"/>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Sir Isaac Newton</a:t>
            </a:r>
            <a:r>
              <a:rPr lang="en-CA" sz="2400" dirty="0" smtClean="0"/>
              <a:t> (1643-1727)</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Related gravity to celestial bodies causing them to remain within orbit .</a:t>
            </a:r>
          </a:p>
          <a:p>
            <a:r>
              <a:rPr lang="en-CA" dirty="0" smtClean="0"/>
              <a:t>We now use his laws when calculating how to send spacecraft to the moon and planets.</a:t>
            </a:r>
          </a:p>
          <a:p>
            <a:r>
              <a:rPr lang="en-CA" dirty="0" smtClean="0"/>
              <a:t>Invented reflecting telescope</a:t>
            </a:r>
          </a:p>
          <a:p>
            <a:r>
              <a:rPr lang="en-CA" dirty="0" smtClean="0"/>
              <a:t>Created a branch of mathematics called Calculus.</a:t>
            </a:r>
          </a:p>
          <a:p>
            <a:endParaRPr lang="en-CA" dirty="0"/>
          </a:p>
          <a:p>
            <a:r>
              <a:rPr lang="en-CA" sz="2000" i="1" dirty="0" smtClean="0"/>
              <a:t>Grade 8 flashback: Newton also discovered the refraction of white light into its color spectrum through a prism and he invented the reflecting telescope</a:t>
            </a:r>
          </a:p>
          <a:p>
            <a:endParaRPr lang="en-CA" sz="2000" i="1" dirty="0"/>
          </a:p>
          <a:p>
            <a:r>
              <a:rPr lang="en-CA" sz="2000" i="1" dirty="0">
                <a:hlinkClick r:id="rId2"/>
              </a:rPr>
              <a:t>https://</a:t>
            </a:r>
            <a:r>
              <a:rPr lang="en-CA" sz="2000" i="1" dirty="0" smtClean="0">
                <a:hlinkClick r:id="rId2"/>
              </a:rPr>
              <a:t>www.youtube.com/watch?v=wAYrfrjNPhM</a:t>
            </a:r>
            <a:r>
              <a:rPr lang="en-CA" sz="2000" i="1" dirty="0" smtClean="0"/>
              <a:t>.</a:t>
            </a:r>
          </a:p>
        </p:txBody>
      </p:sp>
    </p:spTree>
    <p:extLst>
      <p:ext uri="{BB962C8B-B14F-4D97-AF65-F5344CB8AC3E}">
        <p14:creationId xmlns:p14="http://schemas.microsoft.com/office/powerpoint/2010/main" val="792056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Technological advancement</a:t>
            </a:r>
            <a:endParaRPr lang="en-CA" dirty="0"/>
          </a:p>
        </p:txBody>
      </p:sp>
      <p:sp>
        <p:nvSpPr>
          <p:cNvPr id="3" name="Content Placeholder 2"/>
          <p:cNvSpPr>
            <a:spLocks noGrp="1"/>
          </p:cNvSpPr>
          <p:nvPr>
            <p:ph idx="1"/>
          </p:nvPr>
        </p:nvSpPr>
        <p:spPr/>
        <p:txBody>
          <a:bodyPr/>
          <a:lstStyle/>
          <a:p>
            <a:r>
              <a:rPr lang="en-CA" dirty="0"/>
              <a:t>E</a:t>
            </a:r>
            <a:r>
              <a:rPr lang="en-CA" dirty="0" smtClean="0"/>
              <a:t>arly technologies </a:t>
            </a:r>
            <a:r>
              <a:rPr lang="en-CA" dirty="0"/>
              <a:t>advanced scientific observations about the solar system. </a:t>
            </a:r>
            <a:endParaRPr lang="en-CA" dirty="0" smtClean="0"/>
          </a:p>
          <a:p>
            <a:r>
              <a:rPr lang="en-CA" dirty="0" smtClean="0"/>
              <a:t>Include</a:t>
            </a:r>
          </a:p>
          <a:p>
            <a:pPr lvl="1"/>
            <a:r>
              <a:rPr lang="en-CA" dirty="0" smtClean="0"/>
              <a:t>Stone Circles</a:t>
            </a:r>
          </a:p>
          <a:p>
            <a:pPr lvl="1"/>
            <a:r>
              <a:rPr lang="en-CA" dirty="0" smtClean="0"/>
              <a:t>Astrolabe</a:t>
            </a:r>
          </a:p>
          <a:p>
            <a:pPr lvl="1"/>
            <a:r>
              <a:rPr lang="en-CA" dirty="0" smtClean="0"/>
              <a:t>Early telescope</a:t>
            </a:r>
          </a:p>
        </p:txBody>
      </p:sp>
    </p:spTree>
    <p:extLst>
      <p:ext uri="{BB962C8B-B14F-4D97-AF65-F5344CB8AC3E}">
        <p14:creationId xmlns:p14="http://schemas.microsoft.com/office/powerpoint/2010/main" val="4044721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Stone Circles</a:t>
            </a:r>
            <a:endParaRPr lang="en-CA" dirty="0"/>
          </a:p>
        </p:txBody>
      </p:sp>
      <p:sp>
        <p:nvSpPr>
          <p:cNvPr id="3" name="Content Placeholder 2"/>
          <p:cNvSpPr>
            <a:spLocks noGrp="1"/>
          </p:cNvSpPr>
          <p:nvPr>
            <p:ph idx="1"/>
          </p:nvPr>
        </p:nvSpPr>
        <p:spPr/>
        <p:txBody>
          <a:bodyPr/>
          <a:lstStyle/>
          <a:p>
            <a:endParaRPr lang="en-CA" dirty="0" smtClean="0"/>
          </a:p>
        </p:txBody>
      </p:sp>
      <p:pic>
        <p:nvPicPr>
          <p:cNvPr id="1027" name="Picture 3" descr="C:\Users\admin\Desktop\boscawen_un_F75_053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15935"/>
            <a:ext cx="5257800" cy="445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186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Stone Circles</a:t>
            </a:r>
            <a:endParaRPr lang="en-CA" dirty="0"/>
          </a:p>
        </p:txBody>
      </p:sp>
      <p:sp>
        <p:nvSpPr>
          <p:cNvPr id="3" name="Content Placeholder 2"/>
          <p:cNvSpPr>
            <a:spLocks noGrp="1"/>
          </p:cNvSpPr>
          <p:nvPr>
            <p:ph idx="1"/>
          </p:nvPr>
        </p:nvSpPr>
        <p:spPr/>
        <p:txBody>
          <a:bodyPr/>
          <a:lstStyle/>
          <a:p>
            <a:endParaRPr lang="en-CA" dirty="0" smtClean="0"/>
          </a:p>
        </p:txBody>
      </p:sp>
      <p:pic>
        <p:nvPicPr>
          <p:cNvPr id="2050" name="Picture 2" descr="C:\Users\admin\Desktop\Stonehenge_curious_aspects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34836"/>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273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Technological advancement</a:t>
            </a:r>
            <a:endParaRPr lang="en-CA" dirty="0"/>
          </a:p>
        </p:txBody>
      </p:sp>
      <p:sp>
        <p:nvSpPr>
          <p:cNvPr id="3" name="Content Placeholder 2"/>
          <p:cNvSpPr>
            <a:spLocks noGrp="1"/>
          </p:cNvSpPr>
          <p:nvPr>
            <p:ph idx="1"/>
          </p:nvPr>
        </p:nvSpPr>
        <p:spPr/>
        <p:txBody>
          <a:bodyPr/>
          <a:lstStyle/>
          <a:p>
            <a:pPr lvl="1"/>
            <a:r>
              <a:rPr lang="en-CA" dirty="0" smtClean="0"/>
              <a:t>Astrolabe: A device used by astronomers, navigators, and astrologers to predict the positions of celestial bodies.</a:t>
            </a:r>
          </a:p>
        </p:txBody>
      </p:sp>
      <p:pic>
        <p:nvPicPr>
          <p:cNvPr id="3074" name="Picture 2" descr="C:\Users\admin\Desktop\Astrolabe_(PS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200400"/>
            <a:ext cx="552771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38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Technological advancement</a:t>
            </a:r>
            <a:endParaRPr lang="en-CA" dirty="0"/>
          </a:p>
        </p:txBody>
      </p:sp>
      <p:sp>
        <p:nvSpPr>
          <p:cNvPr id="3" name="Content Placeholder 2"/>
          <p:cNvSpPr>
            <a:spLocks noGrp="1"/>
          </p:cNvSpPr>
          <p:nvPr>
            <p:ph idx="1"/>
          </p:nvPr>
        </p:nvSpPr>
        <p:spPr/>
        <p:txBody>
          <a:bodyPr/>
          <a:lstStyle/>
          <a:p>
            <a:pPr lvl="1"/>
            <a:r>
              <a:rPr lang="en-CA" dirty="0" smtClean="0"/>
              <a:t>Early telescopes</a:t>
            </a:r>
          </a:p>
        </p:txBody>
      </p:sp>
      <p:pic>
        <p:nvPicPr>
          <p:cNvPr id="4098" name="Picture 2" descr="C:\Users\admin\Desktop\herschel_small_telescop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676400"/>
            <a:ext cx="4173339" cy="5029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esktop\early-newton-scope-l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98" y="3070761"/>
            <a:ext cx="3992097" cy="341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93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err="1" smtClean="0"/>
              <a:t>Pg</a:t>
            </a:r>
            <a:r>
              <a:rPr lang="en-CA" dirty="0" smtClean="0"/>
              <a:t> 386 – 387</a:t>
            </a:r>
          </a:p>
          <a:p>
            <a:endParaRPr lang="en-CA" dirty="0"/>
          </a:p>
          <a:p>
            <a:r>
              <a:rPr lang="en-CA" dirty="0" smtClean="0"/>
              <a:t>Questions 1, 2, 6, 7, 8, 11, and 17</a:t>
            </a:r>
          </a:p>
        </p:txBody>
      </p:sp>
    </p:spTree>
    <p:extLst>
      <p:ext uri="{BB962C8B-B14F-4D97-AF65-F5344CB8AC3E}">
        <p14:creationId xmlns:p14="http://schemas.microsoft.com/office/powerpoint/2010/main" val="3432066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CORE LAB #1</a:t>
            </a:r>
            <a:endParaRPr lang="en-CA" dirty="0"/>
          </a:p>
        </p:txBody>
      </p:sp>
      <p:sp>
        <p:nvSpPr>
          <p:cNvPr id="5" name="Subtitle 4"/>
          <p:cNvSpPr>
            <a:spLocks noGrp="1"/>
          </p:cNvSpPr>
          <p:nvPr>
            <p:ph type="subTitle" idx="1"/>
          </p:nvPr>
        </p:nvSpPr>
        <p:spPr/>
        <p:txBody>
          <a:bodyPr/>
          <a:lstStyle/>
          <a:p>
            <a:r>
              <a:rPr lang="en-CA" dirty="0" smtClean="0"/>
              <a:t>10-3B Strolling Through the Solar System</a:t>
            </a:r>
            <a:endParaRPr lang="en-CA" dirty="0"/>
          </a:p>
        </p:txBody>
      </p:sp>
    </p:spTree>
    <p:extLst>
      <p:ext uri="{BB962C8B-B14F-4D97-AF65-F5344CB8AC3E}">
        <p14:creationId xmlns:p14="http://schemas.microsoft.com/office/powerpoint/2010/main" val="1041453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Big Dipper within </a:t>
            </a:r>
            <a:r>
              <a:rPr lang="en-US" dirty="0" err="1" smtClean="0"/>
              <a:t>Ursa</a:t>
            </a:r>
            <a:r>
              <a:rPr lang="en-US" dirty="0" smtClean="0"/>
              <a:t> Major</a:t>
            </a:r>
            <a:endParaRPr lang="en-US" dirty="0"/>
          </a:p>
        </p:txBody>
      </p:sp>
      <p:pic>
        <p:nvPicPr>
          <p:cNvPr id="1026" name="Picture 2" descr="https://encrypted-tbn0.google.com/images?q=tbn:ANd9GcQBRMax_0rE3ZcXGnbCZJWdNknDAiBDrlw01R_2KmJLMsikMDvJ"/>
          <p:cNvPicPr>
            <a:picLocks noChangeAspect="1" noChangeArrowheads="1"/>
          </p:cNvPicPr>
          <p:nvPr/>
        </p:nvPicPr>
        <p:blipFill>
          <a:blip r:embed="rId2" cstate="print"/>
          <a:srcRect/>
          <a:stretch>
            <a:fillRect/>
          </a:stretch>
        </p:blipFill>
        <p:spPr bwMode="auto">
          <a:xfrm>
            <a:off x="1143000" y="1981200"/>
            <a:ext cx="6400800" cy="44331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Ursa</a:t>
            </a:r>
            <a:r>
              <a:rPr lang="en-US" dirty="0" smtClean="0"/>
              <a:t> Minor aka Little Dipper</a:t>
            </a:r>
            <a:endParaRPr lang="en-US" dirty="0"/>
          </a:p>
        </p:txBody>
      </p:sp>
      <p:pic>
        <p:nvPicPr>
          <p:cNvPr id="17410" name="Picture 2" descr="https://encrypted-tbn2.google.com/images?q=tbn:ANd9GcRD9xMWvCF_iK0qDzM1yhRQY9QsVsqBScswuZDaoQAnsB_OCdN-"/>
          <p:cNvPicPr>
            <a:picLocks noChangeAspect="1" noChangeArrowheads="1"/>
          </p:cNvPicPr>
          <p:nvPr/>
        </p:nvPicPr>
        <p:blipFill>
          <a:blip r:embed="rId2" cstate="print"/>
          <a:srcRect/>
          <a:stretch>
            <a:fillRect/>
          </a:stretch>
        </p:blipFill>
        <p:spPr bwMode="auto">
          <a:xfrm>
            <a:off x="1295400" y="1752600"/>
            <a:ext cx="6324600" cy="467681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Orion</a:t>
            </a:r>
            <a:endParaRPr lang="en-US" dirty="0"/>
          </a:p>
        </p:txBody>
      </p:sp>
      <p:pic>
        <p:nvPicPr>
          <p:cNvPr id="18434" name="Picture 2" descr="https://encrypted-tbn3.google.com/images?q=tbn:ANd9GcRbwvjN20GtiDlkvGHikhIs9nQUdPyVvt2fYXI-9TGyuFQqbJQK"/>
          <p:cNvPicPr>
            <a:picLocks noChangeAspect="1" noChangeArrowheads="1"/>
          </p:cNvPicPr>
          <p:nvPr/>
        </p:nvPicPr>
        <p:blipFill>
          <a:blip r:embed="rId2" cstate="print"/>
          <a:srcRect/>
          <a:stretch>
            <a:fillRect/>
          </a:stretch>
        </p:blipFill>
        <p:spPr bwMode="auto">
          <a:xfrm>
            <a:off x="4648200" y="2057400"/>
            <a:ext cx="3028950" cy="4240532"/>
          </a:xfrm>
          <a:prstGeom prst="rect">
            <a:avLst/>
          </a:prstGeom>
          <a:noFill/>
        </p:spPr>
      </p:pic>
      <p:pic>
        <p:nvPicPr>
          <p:cNvPr id="18436" name="Picture 4" descr="https://encrypted-tbn1.google.com/images?q=tbn:ANd9GcQJEhI2Eh3fwhMBRyjrQZyEwPaiKJpjXzbNYyXYGc5ZamHm3c5jwg"/>
          <p:cNvPicPr>
            <a:picLocks noChangeAspect="1" noChangeArrowheads="1"/>
          </p:cNvPicPr>
          <p:nvPr/>
        </p:nvPicPr>
        <p:blipFill>
          <a:blip r:embed="rId3" cstate="print"/>
          <a:srcRect/>
          <a:stretch>
            <a:fillRect/>
          </a:stretch>
        </p:blipFill>
        <p:spPr bwMode="auto">
          <a:xfrm>
            <a:off x="1143000" y="2057400"/>
            <a:ext cx="2809875" cy="4222490"/>
          </a:xfrm>
          <a:prstGeom prst="rect">
            <a:avLst/>
          </a:prstGeom>
          <a:noFill/>
        </p:spPr>
      </p:pic>
      <p:sp>
        <p:nvSpPr>
          <p:cNvPr id="6" name="Oval 5"/>
          <p:cNvSpPr/>
          <p:nvPr/>
        </p:nvSpPr>
        <p:spPr>
          <a:xfrm>
            <a:off x="5486400" y="3733800"/>
            <a:ext cx="12954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10400" y="4572000"/>
            <a:ext cx="1600200" cy="369332"/>
          </a:xfrm>
          <a:prstGeom prst="rect">
            <a:avLst/>
          </a:prstGeom>
          <a:noFill/>
        </p:spPr>
        <p:txBody>
          <a:bodyPr wrap="square" rtlCol="0">
            <a:spAutoFit/>
          </a:bodyPr>
          <a:lstStyle/>
          <a:p>
            <a:r>
              <a:rPr lang="en-US" b="1" dirty="0" smtClean="0">
                <a:solidFill>
                  <a:srgbClr val="FF0000"/>
                </a:solidFill>
              </a:rPr>
              <a:t>Orion’s Belt</a:t>
            </a:r>
            <a:endParaRPr lang="en-US" b="1" dirty="0">
              <a:solidFill>
                <a:srgbClr val="FF0000"/>
              </a:solidFill>
            </a:endParaRPr>
          </a:p>
        </p:txBody>
      </p:sp>
      <p:cxnSp>
        <p:nvCxnSpPr>
          <p:cNvPr id="11" name="Straight Arrow Connector 10"/>
          <p:cNvCxnSpPr>
            <a:endCxn id="9" idx="1"/>
          </p:cNvCxnSpPr>
          <p:nvPr/>
        </p:nvCxnSpPr>
        <p:spPr>
          <a:xfrm>
            <a:off x="6477000" y="4572000"/>
            <a:ext cx="5334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movement of celestial bodies</a:t>
            </a:r>
            <a:endParaRPr lang="en-CA" dirty="0"/>
          </a:p>
        </p:txBody>
      </p:sp>
      <p:sp>
        <p:nvSpPr>
          <p:cNvPr id="3" name="Content Placeholder 2"/>
          <p:cNvSpPr>
            <a:spLocks noGrp="1"/>
          </p:cNvSpPr>
          <p:nvPr>
            <p:ph idx="1"/>
          </p:nvPr>
        </p:nvSpPr>
        <p:spPr/>
        <p:txBody>
          <a:bodyPr/>
          <a:lstStyle/>
          <a:p>
            <a:r>
              <a:rPr lang="en-US" dirty="0"/>
              <a:t>Why do </a:t>
            </a:r>
            <a:r>
              <a:rPr lang="en-US" dirty="0" smtClean="0"/>
              <a:t>stars </a:t>
            </a:r>
            <a:r>
              <a:rPr lang="en-US" dirty="0"/>
              <a:t>appear to move?</a:t>
            </a:r>
          </a:p>
          <a:p>
            <a:pPr lvl="1"/>
            <a:r>
              <a:rPr lang="en-US" dirty="0"/>
              <a:t>Looking North, stars seem to move clockwise around the North Star (Polaris); looking south, stars appear to move from East to West.</a:t>
            </a:r>
          </a:p>
          <a:p>
            <a:pPr lvl="1"/>
            <a:r>
              <a:rPr lang="en-US" dirty="0"/>
              <a:t>This is because of Earth’s movement. It moves in two ways:</a:t>
            </a:r>
          </a:p>
          <a:p>
            <a:pPr lvl="2"/>
            <a:r>
              <a:rPr lang="en-US" dirty="0"/>
              <a:t>Spinning  on its axis.</a:t>
            </a:r>
          </a:p>
          <a:p>
            <a:pPr lvl="2"/>
            <a:r>
              <a:rPr lang="en-US" dirty="0"/>
              <a:t>Rotating around the Sun. </a:t>
            </a:r>
          </a:p>
          <a:p>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movement of celestial bodies</a:t>
            </a:r>
            <a:endParaRPr lang="en-CA" dirty="0"/>
          </a:p>
        </p:txBody>
      </p:sp>
      <p:sp>
        <p:nvSpPr>
          <p:cNvPr id="3" name="Content Placeholder 2"/>
          <p:cNvSpPr>
            <a:spLocks noGrp="1"/>
          </p:cNvSpPr>
          <p:nvPr>
            <p:ph idx="1"/>
          </p:nvPr>
        </p:nvSpPr>
        <p:spPr/>
        <p:txBody>
          <a:bodyPr/>
          <a:lstStyle/>
          <a:p>
            <a:r>
              <a:rPr lang="en-CA" dirty="0" smtClean="0"/>
              <a:t>Why does the moon appear to move?</a:t>
            </a:r>
          </a:p>
          <a:p>
            <a:pPr lvl="1"/>
            <a:r>
              <a:rPr lang="en-CA" dirty="0" smtClean="0"/>
              <a:t>The moon orbits the Earth from West to  East. This occurs because of the rotation of the Earth on its axis.</a:t>
            </a:r>
            <a:endParaRPr lang="en-CA" dirty="0"/>
          </a:p>
        </p:txBody>
      </p:sp>
    </p:spTree>
    <p:extLst>
      <p:ext uri="{BB962C8B-B14F-4D97-AF65-F5344CB8AC3E}">
        <p14:creationId xmlns:p14="http://schemas.microsoft.com/office/powerpoint/2010/main" val="152904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movement of celestial bodies</a:t>
            </a:r>
            <a:endParaRPr lang="en-CA" dirty="0"/>
          </a:p>
        </p:txBody>
      </p:sp>
      <p:sp>
        <p:nvSpPr>
          <p:cNvPr id="3" name="Content Placeholder 2"/>
          <p:cNvSpPr>
            <a:spLocks noGrp="1"/>
          </p:cNvSpPr>
          <p:nvPr>
            <p:ph idx="1"/>
          </p:nvPr>
        </p:nvSpPr>
        <p:spPr/>
        <p:txBody>
          <a:bodyPr/>
          <a:lstStyle/>
          <a:p>
            <a:r>
              <a:rPr lang="en-CA" dirty="0" smtClean="0"/>
              <a:t>Why does the Sun appear to move?</a:t>
            </a:r>
          </a:p>
          <a:p>
            <a:pPr lvl="1"/>
            <a:r>
              <a:rPr lang="en-CA" dirty="0" smtClean="0"/>
              <a:t>The sun appears to move in the sky due only to the rotation of the Earth on its axis.</a:t>
            </a:r>
          </a:p>
          <a:p>
            <a:pPr lvl="1"/>
            <a:endParaRPr lang="en-CA" dirty="0" smtClean="0"/>
          </a:p>
          <a:p>
            <a:pPr lvl="1"/>
            <a:r>
              <a:rPr lang="en-CA" dirty="0" smtClean="0">
                <a:hlinkClick r:id="rId2"/>
              </a:rPr>
              <a:t>https://www.youtube.com/watch?v=W47Wa7onrIQ</a:t>
            </a:r>
            <a:endParaRPr lang="en-CA" dirty="0" smtClean="0"/>
          </a:p>
          <a:p>
            <a:pPr lvl="1"/>
            <a:endParaRPr lang="en-CA" dirty="0"/>
          </a:p>
        </p:txBody>
      </p:sp>
    </p:spTree>
    <p:extLst>
      <p:ext uri="{BB962C8B-B14F-4D97-AF65-F5344CB8AC3E}">
        <p14:creationId xmlns:p14="http://schemas.microsoft.com/office/powerpoint/2010/main" val="4005567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20456</TotalTime>
  <Words>957</Words>
  <Application>Microsoft Office PowerPoint</Application>
  <PresentationFormat>On-screen Show (4:3)</PresentationFormat>
  <Paragraphs>153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Corbel</vt:lpstr>
      <vt:lpstr>Wingdings</vt:lpstr>
      <vt:lpstr>Wingdings 2</vt:lpstr>
      <vt:lpstr>Wingdings 3</vt:lpstr>
      <vt:lpstr>Module</vt:lpstr>
      <vt:lpstr>Unit 1: Space Exploration</vt:lpstr>
      <vt:lpstr>Celestial Bodies</vt:lpstr>
      <vt:lpstr>Constellations</vt:lpstr>
      <vt:lpstr>Big Dipper within Ursa Major</vt:lpstr>
      <vt:lpstr>Ursa Minor aka Little Dipper</vt:lpstr>
      <vt:lpstr>Orion</vt:lpstr>
      <vt:lpstr>The movement of celestial bodies</vt:lpstr>
      <vt:lpstr>The movement of celestial bodies</vt:lpstr>
      <vt:lpstr>The movement of celestial bodies</vt:lpstr>
      <vt:lpstr>The movement of celestial bodies</vt:lpstr>
      <vt:lpstr>The movement of celestial bodies</vt:lpstr>
      <vt:lpstr>The movement of celestial bodies</vt:lpstr>
      <vt:lpstr>Constructing Constellations</vt:lpstr>
      <vt:lpstr>10.2  Early Models of the Universe</vt:lpstr>
      <vt:lpstr>Aristotle (383-322 B.C.E)</vt:lpstr>
      <vt:lpstr>Aristotle (383-322 B.C.E)</vt:lpstr>
      <vt:lpstr>Eratosthenes (276-194 B.C.E)</vt:lpstr>
      <vt:lpstr>Sieve of Eratosthenes</vt:lpstr>
      <vt:lpstr>Ptolemy (83-168 C.E)</vt:lpstr>
      <vt:lpstr>Ptolemy (83-168 C.E)</vt:lpstr>
      <vt:lpstr>Astrolabe</vt:lpstr>
      <vt:lpstr>Copernicus (1473-1543)</vt:lpstr>
      <vt:lpstr>Copernicus (1473-1543)</vt:lpstr>
      <vt:lpstr>Galileo (1564-1642)</vt:lpstr>
      <vt:lpstr>Galileo (1564-1642)</vt:lpstr>
      <vt:lpstr>10.3  Standing on the Shoulders of Giants</vt:lpstr>
      <vt:lpstr>Kepler (1571-1630)</vt:lpstr>
      <vt:lpstr>Kepler (1571-1630)</vt:lpstr>
      <vt:lpstr>Tycho Brahe (1546-1601)</vt:lpstr>
      <vt:lpstr>Sir Isaac Newton (1643-1727)</vt:lpstr>
      <vt:lpstr>Technological advancement</vt:lpstr>
      <vt:lpstr>Stone Circles</vt:lpstr>
      <vt:lpstr>Stone Circles</vt:lpstr>
      <vt:lpstr>Technological advancement</vt:lpstr>
      <vt:lpstr>Technological advancement</vt:lpstr>
      <vt:lpstr>Questions</vt:lpstr>
      <vt:lpstr>CORE LAB #1</vt:lpstr>
    </vt:vector>
  </TitlesOfParts>
  <Company>lsb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Space Exploration</dc:title>
  <dc:creator>lhuszar</dc:creator>
  <cp:lastModifiedBy>rkennedy</cp:lastModifiedBy>
  <cp:revision>145</cp:revision>
  <dcterms:created xsi:type="dcterms:W3CDTF">2012-06-08T16:32:47Z</dcterms:created>
  <dcterms:modified xsi:type="dcterms:W3CDTF">2016-10-31T18:27:40Z</dcterms:modified>
</cp:coreProperties>
</file>