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4.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5.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87" r:id="rId6"/>
    <p:sldId id="260" r:id="rId7"/>
    <p:sldId id="300" r:id="rId8"/>
    <p:sldId id="301" r:id="rId9"/>
    <p:sldId id="289" r:id="rId10"/>
    <p:sldId id="302" r:id="rId11"/>
    <p:sldId id="303" r:id="rId12"/>
    <p:sldId id="304" r:id="rId13"/>
    <p:sldId id="305" r:id="rId14"/>
    <p:sldId id="311" r:id="rId15"/>
    <p:sldId id="312" r:id="rId16"/>
    <p:sldId id="261" r:id="rId17"/>
    <p:sldId id="263" r:id="rId18"/>
    <p:sldId id="290" r:id="rId19"/>
    <p:sldId id="291" r:id="rId20"/>
    <p:sldId id="265" r:id="rId21"/>
    <p:sldId id="266" r:id="rId22"/>
    <p:sldId id="306" r:id="rId23"/>
    <p:sldId id="307" r:id="rId24"/>
    <p:sldId id="308" r:id="rId25"/>
    <p:sldId id="267" r:id="rId26"/>
    <p:sldId id="293" r:id="rId27"/>
    <p:sldId id="309" r:id="rId28"/>
    <p:sldId id="292" r:id="rId29"/>
    <p:sldId id="268" r:id="rId30"/>
    <p:sldId id="313" r:id="rId31"/>
    <p:sldId id="314" r:id="rId32"/>
    <p:sldId id="315" r:id="rId33"/>
    <p:sldId id="316" r:id="rId34"/>
    <p:sldId id="272" r:id="rId35"/>
    <p:sldId id="273" r:id="rId36"/>
    <p:sldId id="275" r:id="rId37"/>
    <p:sldId id="294" r:id="rId38"/>
    <p:sldId id="310" r:id="rId39"/>
    <p:sldId id="317" r:id="rId40"/>
    <p:sldId id="276" r:id="rId41"/>
    <p:sldId id="295" r:id="rId42"/>
    <p:sldId id="278" r:id="rId43"/>
    <p:sldId id="280" r:id="rId44"/>
    <p:sldId id="279" r:id="rId45"/>
    <p:sldId id="281" r:id="rId46"/>
    <p:sldId id="282" r:id="rId47"/>
    <p:sldId id="283" r:id="rId48"/>
    <p:sldId id="298" r:id="rId49"/>
    <p:sldId id="285" r:id="rId50"/>
    <p:sldId id="297" r:id="rId5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47" autoAdjust="0"/>
    <p:restoredTop sz="94660"/>
  </p:normalViewPr>
  <p:slideViewPr>
    <p:cSldViewPr>
      <p:cViewPr varScale="1">
        <p:scale>
          <a:sx n="72" d="100"/>
          <a:sy n="72" d="100"/>
        </p:scale>
        <p:origin x="-1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22:36.3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070B9C7-ACDC-4AE7-A4B8-C95F61310114}" emma:medium="tactile" emma:mode="ink">
          <msink:context xmlns:msink="http://schemas.microsoft.com/ink/2010/main" type="inkDrawing" rotatedBoundingBox="11793,6436 13104,6346 13142,6908 11831,6997" hotPoints="13200,6652 12511,6930 11814,6670 12504,6392" semanticType="enclosure" shapeName="Ellipse"/>
        </emma:interpretation>
      </emma:emma>
    </inkml:annotationXML>
    <inkml:trace contextRef="#ctx0" brushRef="#br0">1233 109,'0'0,"0"0,0 0,-16 0,16-16,-15 16,-1-16,-15 16,15-15,1 15,-16 0,-1-16,1 1,0 15,0-16,-16 32,16-32,-16 16,16 0,0-15,-16 15,16 0,0 0,-16 0,16 0,0 0,0 0,-1 0,-14 0,15 15,-1-15,1 0,0 16,15-16,-15 0,0 15,16-15,-17 16,17-1,-16-15,15 16,-15 0,15-1,1-15,-1 16,1-1,-1 1,0 0,16-1,-15 1,15-16,0 15,0 16,0-31,0 16,0 15,15-31,-15 16,16-1,0 1,-1 0,1-1,-1 1,1-1,-1 1,17-1,-1-15,0 16,0 0,0-16,0 15,16-15,-16 16,16-1,-16-15,16 0,-16 0,16 16,-16-16,16 0,-16 0,0 0,16-16,-16 16,16 0,-16-15,16-1,-16 1,0 15,0-16,16 0,-16 1,0-1,-15 1,15-1,0 1,-15-1,-1 0,1 1,0-1,-1-15,1 15,-16 1,0-16,0 15,0 1,-16-1,16-15,-15 15,-1 1,-15-17,15 17,-15-1,0 1,0-1,0 16,-16 0,16 0,15 0,16 0</inkml:trace>
  </inkml:traceGroup>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4:59.6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0ECCA20-F3AB-4F60-8462-D3344022AFCB}" emma:medium="tactile" emma:mode="ink">
          <msink:context xmlns:msink="http://schemas.microsoft.com/ink/2010/main" type="inkDrawing" rotatedBoundingBox="8136,8381 9497,8292 9526,8739 8165,8827" semanticType="enclosure" shapeName="Other"/>
        </emma:interpretation>
      </emma:emma>
    </inkml:annotationXML>
    <inkml:trace contextRef="#ctx0" brushRef="#br0">1319 63,'0'0,"0"0,0 0,-15 0,15 0,0 0,-16 0,16 0,-15-16,-1 16,16 0,-16 0,1 0,-16-15,15 15,1 0,-1 0,-15 0,15-16,-15 16,15 0,1 0,-16 0,0 0,15 0,0 0,-15 0,16 0,-17 0,17 0,-16 0,0 0,15 0,0 0,-15 0,16 0,-1 0,-15 0,15 0,-15 0,16 0,-17 0,17 0,-16 0,15 0,-15 0,15 0,-15 0,16 16,-17-16,17 0,-16 15,15-15,-15 0,15 0,-15 16,16-16,-1 0,-15 15,15-15,1 0,-1 16,0-16,-15 15,16-15,-1 16,1-16,15 16,-16-1,16-15,-16 16,16-1,0-15,0 16,0 0,-15-16,15 15,0 1,0-16,15 15,-15-15,0 16,16-1,-16-15,16 16,-16-16,15 16,-15-16,16 15,-1-15,1 16,-1-16,1 0,0 15,-1-15,1 0,-1 16,1-16,15 0,-15 0,-1 16,1-16,15 0,-15 0,-1 0,1 15,15-15,-15 0,-1 0,1 0,15 0,-16 0,1 0,0 0,-1 16,16-16,-15 0,0 0,-1 0,1 0,15 0,-16 0,1 0,0 0,-1 0,1 0,-1 0,1 0,0 0,-1 0,1 0,-1 0,1 0,-1-16,1 16,15 0,-15 0,-1 0,1 0,0 0,-1-15,1 15,-1 0,1 0,-1-16,-15 16,16 0,0 0,-1-16,1 16,-1-15,1 15,-16-16,16 16,-1 0,1-15,-1 15,-15-16,16 0,-1 16,1-15,-16-1,16 16,-16-15,15 15,-15-16,16 1,-1-1,-15 16,0-16,0 1,16-1,-16 16,0-15,0-1,0 0,16 16,-16-15,-16 15,16-16,0 1,0 15,0 0,0-16,0 16,-16 0,16-15,-15 15,15 0,-16 0,16 0,-15 0,15 0,0 0,0 0</inkml:trace>
  </inkml:traceGroup>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5:33.77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A52ED58-407A-4E3B-BC27-260F09FE60AD}" emma:medium="tactile" emma:mode="ink">
          <msink:context xmlns:msink="http://schemas.microsoft.com/ink/2010/main" type="inkDrawing" rotatedBoundingBox="9475,9220 10956,9229 10953,9679 9472,9670" semanticType="enclosure" shapeName="Other"/>
        </emma:interpretation>
      </emma:emma>
    </inkml:annotationXML>
    <inkml:trace contextRef="#ctx0" brushRef="#br0">1418 163,'0'0,"0"0,0-15,-15 15,15 0,0 0,-16 0,16-16,0 16,-15 0,-1-15,16 15,-16 0,1 0,-1 0,1-16,-16 16,15 0,0-16,1 16,-16 0,15 0,0-15,-15 15,16 0,-1 0,-15 0,15 0,-15-16,16 16,-17 0,32-15,-31 15,16 0,-1 0,1 0,-17-16,17 16,-1 0,-15 0,15 0,1 0,-16-15,15 15,1 0,-1 0,-15 0,15 0,1 0,-17 0,17 0,-1 0,-15 0,16 0,-17 0,17 0,-1 0,-15 0,16 0,-1 0,0 0,1 15,-1-15,1 0,-1 0,0 0,1 16,-1-16,1 0,-1 0,1 15,-1 1,0-16,1 0,-1 15,1 1,-1-16,16 16,-16-16,1 15,-1-15,16 16,-15-1,-1-15,16 16,-15-16,15 16,-16-1,16-15,0 16,-16-16,16 15,0 1,0-16,0 15,0-15,0 16,0-16,0 16,16-16,-16 15,0-15,0 0,16 16,-16-16,15 15,-15-15,16 0,-16 0,15 16,1-16,-16 0,15 0,-15 16,16-16,0 0,-1 0,-15 0,16 0,-1 15,1-15,0 0,-1 0,1 0,-1 0,1 0,-1 0,1 0,0 0,-1 0,1 0,-1 0,1 0,0 0,-1 0,1 0,-1 0,1 0,-1 0,1 0,0 16,-1-16,1 0,-1 0,1 0,-1 0,1 0,0 15,-1-15,1 0,-1 0,1 16,15-16,-15 0,-1 0,1 0,-1 0,1 0,0 0,-1 0,16 0,-15 0,0 0,-1 15,1-15,-1 0,1 0,-1 0,17 0,-17 0,1 0,-1 0,1 0,15 0,-15-15,-1 15,1 0,15 0,-15 0,-1 0,1-16,-1 16,17 0,-17-15,1 15,-1 0,1-16,-1 16,1 0,0-15,-16 15,15-16,1 0,-1 16,-15 0,16-15,0 15,-16-16,0 16,15-15,-15 15,0-16,16 16,-16-16,0 16,0-15,0 15,0-16,0 1,0 15,0-16,-16 16,16-15,0 15,0-16,0 0,-15 16,15 0,0-15,-16 15,16 0,0-16,-16 16,16 0,0 0,-15 0,15 0,-16 0,16 0,-15 0,15 0,0 0,0 0</inkml:trace>
  </inkml:traceGroup>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6:45.09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7DE2374-FB43-4C19-9C0F-62ECCD284B96}" emma:medium="tactile" emma:mode="ink">
          <msink:context xmlns:msink="http://schemas.microsoft.com/ink/2010/main" type="inkDrawing" rotatedBoundingBox="15642,9866 16812,9776 16852,10296 15681,10386" semanticType="enclosure" shapeName="Other"/>
        </emma:interpretation>
      </emma:emma>
    </inkml:annotationXML>
    <inkml:trace contextRef="#ctx0" brushRef="#br0">1092 34,'0'0,"0"0,0 0,-16 0,16 0,0 0,0-16,-16 16,16 0,-15 0,-1 0,1 0,15-15,-32 15,17 0,-1 0,1 0,-1 0,1 0,-17 0,17 0,-16 0,15 0,0 0,-15 0,16 0,-16 0,15 0,-15 0,15 0,-15 0,15 15,-15-15,16 0,-1 0,-15 0,15 0,-15 0,16 16,-17-16,17 0,-16 0,15 0,-15 15,15-15,1 0,-16 16,15-16,0 0,-15 16,16-16,-1 0,-15 15,15 1,1-16,-1 15,1-15,-1 16,0 0,1-1,15-15,-16 16,16-1,-15 1,15-1,0-15,0 16,0 0,0-1,0 1,15-16,-15 15,0 1,16-16,-1 16,-15-1,16-15,0 16,-1-16,1 15,-1-15,1 16,-16-16,16 15,-1-15,1 0,-1 16,16-16,-15 0,0 16,15-16,-16 0,1 0,0 15,-1-15,16 0,-15 0,-1 0,1 0,0 16,-1-16,1 0,-1 0,1 0,0 0,15 15,-16-15,16 0,-15 0,0 0,-1 0,1 0,15 0,-15 0,-1 0,1 0,-1 0,1 0,-1 0,1 0,0 0,-1 0,1 0,15 0,-15 0,-1 0,1 0,-1 0,-15-15,0 15,16-16,-1 16,17 0,-17-15,-15 15,16-16,-1 16,1-16,0 1,-1 15,-15-16,16 1,-1 15,-15-16,16 1,-16-1,0 0,15 1,-15-1,0 16,0-15,0-1,0 0,0 1,0-1,0 1,0-1,0 16,-15-15,15-1,0 0,-16 1,16-1,-15 16,15-15,-16 15,1-16,-1 0,0 16,-15-15,16 15,-1 0,-15 0,15-16,-15 16,0 0,31 0,0 0</inkml:trace>
  </inkml:traceGroup>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7:50.37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7D089BA-B54F-4EA7-A8D4-DBEC14D79076}" emma:medium="tactile" emma:mode="ink">
          <msink:context xmlns:msink="http://schemas.microsoft.com/ink/2010/main" type="inkDrawing" rotatedBoundingBox="9632,11622 9657,11311 9677,11312 9652,11624" shapeName="Other"/>
        </emma:interpretation>
      </emma:emma>
    </inkml:annotationXML>
    <inkml:trace contextRef="#ctx0" brushRef="#br0">32 0,'0'0,"0"0,0 0,0 0,-16 15,16-15,0 16,0 0,0-1,0 16,0-15,-15 15,15-15,0 15,0-16,0 17,0-17,0 1,0-16,0 15,0-15,0 16,0-16,0 0,0 15,0-15,0 0</inkml:trace>
  </inkml:traceGroup>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7:51.10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E3C712B-3106-407A-82AC-1ABD6743845A}" emma:medium="tactile" emma:mode="ink">
          <msink:context xmlns:msink="http://schemas.microsoft.com/ink/2010/main" type="inkDrawing" rotatedBoundingBox="10035,11200 10259,11560 10031,11701 9808,11341" shapeName="Other">
            <msink:destinationLink direction="with" ref="{B9102986-CF0D-4B85-A96D-FEB518D280C6}"/>
          </msink:context>
        </emma:interpretation>
      </emma:emma>
    </inkml:annotationXML>
    <inkml:trace contextRef="#ctx0" brushRef="#br0">0 18,'0'0,"0"0,0-16,15 16,1 0,15 0,-16 0,17 0,-1 16,-16-16,16 15,1 1,-17-16,1 16,-1-1,-15 1,-15-1,-1 1,1-1,-1 1,-15 0,15-1,-15-15,16 16,-1-16,0 15,1-15,15 0,-16 16,32-16,-16 0,15 0,1 16,0-16,15 0,-16 0,16 15,1-15,-17 16,1-16,15 0,-15 15,-1-15,-15 0,16 0,-16 0,0 0</inkml:trace>
  </inkml:traceGroup>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7:51.6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9102986-CF0D-4B85-A96D-FEB518D280C6}" emma:medium="tactile" emma:mode="ink">
          <msink:context xmlns:msink="http://schemas.microsoft.com/ink/2010/main" type="inkDrawing" rotatedBoundingBox="10346,11590 10419,11213 10695,11267 10622,11644" semanticType="callout" shapeName="Other">
            <msink:sourceLink direction="with" ref="{3E3C712B-3106-407A-82AC-1ABD6743845A}"/>
          </msink:context>
        </emma:interpretation>
      </emma:emma>
    </inkml:annotationXML>
    <inkml:trace contextRef="#ctx0" brushRef="#br0">0 0,'0'0,"0"0,16 16,-16-16,0 15,0 1,15-1,-15 17,0-17,16 16,0 0,-16 1,15-1,-15 0,16-15,-16 15,15-16,-15-15,0 16,0-1,0-15,0 0,16 0,-16-15,0-1,0 16,16-15,-16-16,15 15,1-15,-16 15,15-15,1 0,-1 0,1 15,0-15,-16 15,15 1,1-1,-16 1,0-1,0 16,0 0</inkml:trace>
  </inkml:traceGroup>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8:22.10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44740D6-4E27-4E54-9268-DD05769ED194}" emma:medium="tactile" emma:mode="ink">
          <msink:context xmlns:msink="http://schemas.microsoft.com/ink/2010/main" type="inkDrawing" rotatedBoundingBox="14093,11571 14272,11232 14518,11362 14339,11701" semanticType="callout" shapeName="Other">
            <msink:sourceLink direction="with" ref="{B18BC1A5-82C6-4829-91E9-D4F4A0DF1BA3}"/>
            <msink:sourceLink direction="with" ref="{01057D39-E6B7-4CC8-81FA-D0AA0B99C69A}"/>
          </msink:context>
        </emma:interpretation>
      </emma:emma>
    </inkml:annotationXML>
    <inkml:trace contextRef="#ctx0" brushRef="#br0">205 0,'0'0,"0"0,-15 16,15-16,-16 15,0 1,1-1,-1 1,-15 0,16 15,-1-16,-15 16,15 1,16-17,-15 16,15-15,0 0,0-1,0 1,15-1,1 1,-1-16,1 15,15-15,-15 0,15 0,-16-15,17 15,-17-16,16 1,-15 15,0-16,-1 1,-15 15,16-16,-16 0,-16 1,16 15,-15-16,-17 16,17 0,-16 0,-1 0,1 0,0 0,16 0,-17 0,17 0,15 0,0 0</inkml:trace>
  </inkml:traceGroup>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8:22.91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69531AA-884A-4A7A-8F3E-88F89CD91D74}" emma:medium="tactile" emma:mode="ink">
          <msink:context xmlns:msink="http://schemas.microsoft.com/ink/2010/main" type="inkDrawing" rotatedBoundingBox="15010,11150 15038,11639 14731,11657 14703,11168" semanticType="callout" shapeName="Other">
            <msink:sourceLink direction="with" ref="{B18BC1A5-82C6-4829-91E9-D4F4A0DF1BA3}"/>
          </msink:context>
        </emma:interpretation>
      </emma:emma>
    </inkml:annotationXML>
    <inkml:trace contextRef="#ctx0" brushRef="#br0">0 405,'0'0,"0"0,0 0,0 0,0 0,0 0,0-15,0-1,0 16,0-16,15 1,-15-1,0 1,16-17,0 1,-16 16,15-16,1-1,-1 1,-15 16,16-17,-1 1,-15 16,16-1,0 1,-16 15,15-16,-15 16,16 0,-16 0,15 16,-15-1,16 1,-16-1,16 16,-16-15,15 15,-15 0,16 1,-16-1,15 15,-15-14,16-1,-16 0,0 0,0-15,15 15,-15-16,0-15,0 16,0-16,0 0,0 0,0 0,0 0,0 0</inkml:trace>
  </inkml:traceGroup>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8:23.23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18BC1A5-82C6-4829-91E9-D4F4A0DF1BA3}" emma:medium="tactile" emma:mode="ink">
          <msink:context xmlns:msink="http://schemas.microsoft.com/ink/2010/main" type="inkDrawing" rotatedBoundingBox="14727,11348 14993,11388 14990,11405 14725,11365" shapeName="Other">
            <msink:destinationLink direction="with" ref="{E44740D6-4E27-4E54-9268-DD05769ED194}"/>
            <msink:destinationLink direction="with" ref="{569531AA-884A-4A7A-8F3E-88F89CD91D74}"/>
          </msink:context>
        </emma:interpretation>
      </emma:emma>
    </inkml:annotationXML>
    <inkml:trace contextRef="#ctx0" brushRef="#br0">265 31,'0'15,"0"-30,0 15,-16 0,1 0,-1 0,-15 0,15-16,-15 16,0 0,0-15,0 15,-1 0,17 0,15 0</inkml:trace>
  </inkml:traceGroup>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8:54.5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6606EAF-0C30-4201-AFE5-CD2552F06DDA}" emma:medium="tactile" emma:mode="ink">
          <msink:context xmlns:msink="http://schemas.microsoft.com/ink/2010/main" type="writingRegion" rotatedBoundingBox="9649,14736 10704,14818 10665,15322 9610,15240"/>
        </emma:interpretation>
      </emma:emma>
    </inkml:annotationXML>
    <inkml:traceGroup>
      <inkml:annotationXML>
        <emma:emma xmlns:emma="http://www.w3.org/2003/04/emma" version="1.0">
          <emma:interpretation id="{141D3166-323B-4C43-BA48-23BA9C2AB071}" emma:medium="tactile" emma:mode="ink">
            <msink:context xmlns:msink="http://schemas.microsoft.com/ink/2010/main" type="paragraph" rotatedBoundingBox="9649,14736 10704,14818 10665,15322 9610,15240" alignmentLevel="1"/>
          </emma:interpretation>
        </emma:emma>
      </inkml:annotationXML>
      <inkml:traceGroup>
        <inkml:annotationXML>
          <emma:emma xmlns:emma="http://www.w3.org/2003/04/emma" version="1.0">
            <emma:interpretation id="{434D0CE1-613B-48F6-95C3-8CBAF6473768}" emma:medium="tactile" emma:mode="ink">
              <msink:context xmlns:msink="http://schemas.microsoft.com/ink/2010/main" type="line" rotatedBoundingBox="9649,14736 10705,14819 10665,15322 9610,15240"/>
            </emma:interpretation>
          </emma:emma>
        </inkml:annotationXML>
        <inkml:traceGroup>
          <inkml:annotationXML>
            <emma:emma xmlns:emma="http://www.w3.org/2003/04/emma" version="1.0">
              <emma:interpretation id="{C1BCED77-90F2-43FB-9238-BFFC9DD90DB9}" emma:medium="tactile" emma:mode="ink">
                <msink:context xmlns:msink="http://schemas.microsoft.com/ink/2010/main" type="inkWord" rotatedBoundingBox="9643,14814 9912,14835 9878,15261 9610,15240"/>
              </emma:interpretation>
              <emma:one-of disjunction-type="recognition" id="oneOf0">
                <emma:interpretation id="interp0" emma:lang="en-US" emma:confidence="0">
                  <emma:literal>9</emma:literal>
                </emma:interpretation>
                <emma:interpretation id="interp1" emma:lang="en-US" emma:confidence="0">
                  <emma:literal>a</emma:literal>
                </emma:interpretation>
                <emma:interpretation id="interp2" emma:lang="en-US" emma:confidence="0">
                  <emma:literal>q</emma:literal>
                </emma:interpretation>
                <emma:interpretation id="interp3" emma:lang="en-US" emma:confidence="0">
                  <emma:literal>4</emma:literal>
                </emma:interpretation>
                <emma:interpretation id="interp4" emma:lang="en-US" emma:confidence="0">
                  <emma:literal>A</emma:literal>
                </emma:interpretation>
              </emma:one-of>
            </emma:emma>
          </inkml:annotationXML>
          <inkml:trace contextRef="#ctx0" brushRef="#br0">203 46,'0'0,"15"-15,-15 15,-15 0,15 0,-16 0,16 0,-15 15,-1-15,0 0,-15 16,16-1,-16 1,15 0,0-16,1 15,15 16,-16-31,16 16,0 0,0-1,0 1,16-16,-16 15,15-15,1 0,0-15,-1 15,1-16,15 1,-16-17,1 17,15-16,-15-1,-1 17,1-1,0 1,-1-1,-15 16,16-15,-16 30,0-15,-16 16,16 15,-15-16,15 17,-16-1,16 0,-16 0,1 0,15 0,-16 1,16-1,-15-16,15 17,0-17,0 1,0-16,0 15,0-15,0 0,0 0,0 0</inkml:trace>
        </inkml:traceGroup>
        <inkml:traceGroup>
          <inkml:annotationXML>
            <emma:emma xmlns:emma="http://www.w3.org/2003/04/emma" version="1.0">
              <emma:interpretation id="{AD0C2930-3BB8-4EC7-B1E3-A3A1F503CE21}" emma:medium="tactile" emma:mode="ink">
                <msink:context xmlns:msink="http://schemas.microsoft.com/ink/2010/main" type="inkWord" rotatedBoundingBox="10049,14767 10704,14819 10667,15301 10011,15250"/>
              </emma:interpretation>
              <emma:one-of disjunction-type="recognition" id="oneOf1">
                <emma:interpretation id="interp5" emma:lang="en-US" emma:confidence="1">
                  <emma:literal>or</emma:literal>
                </emma:interpretation>
                <emma:interpretation id="interp6" emma:lang="en-US" emma:confidence="0">
                  <emma:literal>Or</emma:literal>
                </emma:interpretation>
                <emma:interpretation id="interp7" emma:lang="en-US" emma:confidence="0">
                  <emma:literal>ors</emma:literal>
                </emma:interpretation>
                <emma:interpretation id="interp8" emma:lang="en-US" emma:confidence="0">
                  <emma:literal>ore</emma:literal>
                </emma:interpretation>
                <emma:interpretation id="interp9" emma:lang="en-US" emma:confidence="0">
                  <emma:literal>orb</emma:literal>
                </emma:interpretation>
              </emma:one-of>
            </emma:emma>
          </inkml:annotationXML>
          <inkml:trace contextRef="#ctx0" brushRef="#br0" timeOffset="626.0358">530 93,'0'0,"-16"0,1 16,-1-16,1 31,-1-16,0 17,1-1,-1 0,16 0,-15 0,15 0,0-15,15 15,-15-15,16-16,-1 15,1-15,0 0,-1 0,-15-15,16-1,-1 16,1-31,0 15,-16-15,0 16,15-17,-15 1,0 0,0 0,0 0,0 0,0 15,0-15,-15 31,15-16,-16 1,16 15,0 0,0 0,0 0</inkml:trace>
          <inkml:trace contextRef="#ctx0" brushRef="#br0" timeOffset="1253.0717">826 109,'0'0,"0"0,0 0,0 15,0 16,0-15,0 15,0-15,0 15,16 0,-16 0,0 0,0-15,0 0,15-1,-15-15,0 16,0-16,0 0,0-16,16 16,-16-15,15-1,-15 0,16 1,0-16,-1-1,-15 1,16 0,-1 0,1 15,-1-30,1 30,0-15,-1 0,1 15,-1-15,-15 31,0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23:34.52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960BE71-119A-4F32-8403-FF828D01C66F}" emma:medium="tactile" emma:mode="ink">
          <msink:context xmlns:msink="http://schemas.microsoft.com/ink/2010/main" type="inkDrawing" rotatedBoundingBox="14457,6976 15765,6896 15803,7516 14495,7597" hotPoints="15882,7233 15214,7572 14506,7330 15174,6991" semanticType="enclosure" shapeName="Ellipse"/>
        </emma:interpretation>
      </emma:emma>
    </inkml:annotationXML>
    <inkml:trace contextRef="#ctx0" brushRef="#br0">1139 141,'0'0,"0"0,0 0,0-16,-16 16,16 0,-15 0,15-15,-16 15,1 0,15 0,-16 0,-15-16,15 16,1 0,-1 0,-15 0,15 0,-15 0,16-15,-17 15,17 0,-16 0,15 0,-15 0,15 0,-15 0,0 15,15-15,-15 0,0 0,16 0,-17 0,1 0,16 0,-16 0,-1 0,17 16,-16-16,15 0,-15 15,15-15,-15 0,0 0,15 16,-15-16,16 16,-1-16,-15 15,15 1,-15-16,16 15,-1 1,0-16,1 16,-1-1,1 1,-1-16,16 15,0 1,-16-1,16 1,0 0,0-16,0 15,16 1,-16-1,16 1,-16 0,15-16,1 15,-1 1,1-1,0 1,-1-16,1 15,-1 1,16 0,-15-16,15 15,-15 1,15-16,0 15,-15-15,15 16,0-16,0 16,0-16,-15 0,15 15,0-15,0 0,1 16,-1-16,0 0,0-16,0 16,0 0,16 0,-16 0,-15 0,31 0,-32 0,16 0,1-15,-1 15,-16-16,16 16,1-16,-17 16,16-15,-15-1,0 16,-1-15,1-1,-1 0,1 1,15 15,-15-16,-16 1,15-1,1-15,-16 15,0 1,15-1,-15-15,0 15,0 1,-15-16,-1 15,16 1,-15-1,-1-15,0 15,-15-15,16 15,-16 1,15-16,-15 15,0 1,-1-1,1 0,0 16,0-15,15 15,16 0</inkml:trace>
  </inkml:traceGroup>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9:43.53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55DB2D7-E087-45B8-B734-B000871B7597}" emma:medium="tactile" emma:mode="ink">
          <msink:context xmlns:msink="http://schemas.microsoft.com/ink/2010/main" type="writingRegion" rotatedBoundingBox="12898,13889 14988,14789 14683,15497 12594,14596"/>
        </emma:interpretation>
      </emma:emma>
    </inkml:annotationXML>
    <inkml:traceGroup>
      <inkml:annotationXML>
        <emma:emma xmlns:emma="http://www.w3.org/2003/04/emma" version="1.0">
          <emma:interpretation id="{8C5DD5B1-B2C9-4F79-8956-A6FD454456DE}" emma:medium="tactile" emma:mode="ink">
            <msink:context xmlns:msink="http://schemas.microsoft.com/ink/2010/main" type="paragraph" rotatedBoundingBox="12898,13889 14988,14789 14683,15497 12594,14596" alignmentLevel="1"/>
          </emma:interpretation>
        </emma:emma>
      </inkml:annotationXML>
      <inkml:traceGroup>
        <inkml:annotationXML>
          <emma:emma xmlns:emma="http://www.w3.org/2003/04/emma" version="1.0">
            <emma:interpretation id="{59D8EF8E-DBFF-4AF4-814B-B0E8338F5D11}" emma:medium="tactile" emma:mode="ink">
              <msink:context xmlns:msink="http://schemas.microsoft.com/ink/2010/main" type="line" rotatedBoundingBox="12898,13889 14988,14789 14683,15497 12594,14596"/>
            </emma:interpretation>
          </emma:emma>
        </inkml:annotationXML>
        <inkml:traceGroup>
          <inkml:annotationXML>
            <emma:emma xmlns:emma="http://www.w3.org/2003/04/emma" version="1.0">
              <emma:interpretation id="{01057D39-E6B7-4CC8-81FA-D0AA0B99C69A}" emma:medium="tactile" emma:mode="ink">
                <msink:context xmlns:msink="http://schemas.microsoft.com/ink/2010/main" type="inkWord" rotatedBoundingBox="14274,14481 14988,14789 14683,15497 13969,15189">
                  <msink:destinationLink direction="with" ref="{E44740D6-4E27-4E54-9268-DD05769ED194}"/>
                </msink:context>
              </emma:interpretation>
              <emma:one-of disjunction-type="recognition" id="oneOf0">
                <emma:interpretation id="interp0" emma:lang="en-US" emma:confidence="0">
                  <emma:literal>"IA</emma:literal>
                </emma:interpretation>
                <emma:interpretation id="interp1" emma:lang="en-US" emma:confidence="0">
                  <emma:literal>a, A</emma:literal>
                </emma:interpretation>
                <emma:interpretation id="interp2" emma:lang="en-US" emma:confidence="0">
                  <emma:literal>of IA</emma:literal>
                </emma:interpretation>
                <emma:interpretation id="interp3" emma:lang="en-US" emma:confidence="0">
                  <emma:literal>de, A</emma:literal>
                </emma:interpretation>
                <emma:interpretation id="interp4" emma:lang="en-US" emma:confidence="0">
                  <emma:literal>O IA</emma:literal>
                </emma:interpretation>
              </emma:one-of>
            </emma:emma>
          </inkml:annotationXML>
          <inkml:trace contextRef="#ctx0" brushRef="#br0">1358 734,'0'0,"0"0,0 0,0 0,0 16,0-16,0 0,0 15,0 1,0 0,0 15,0 0,0 0,0-15,0 15,0 0,0 0,0-15,0-1,0 1,-15 0,15-1,0 1,0-16,0 0,0 0,0 0,0 0,0 0,0 0</inkml:trace>
          <inkml:trace contextRef="#ctx0" brushRef="#br0" timeOffset="1427.0816">1748 797,'0'0,"0"0,0 0,0 0,0 0,0 0,0 0,0 0,0 0,0 0,16 0,-16 0,15 15,16-15,-15 0,15 0,0 16,0-16,-15 0,15 0,-15 15,-1-30,-15 15</inkml:trace>
          <inkml:trace contextRef="#ctx0" brushRef="#br0" timeOffset="880.0503">1701 1062,'0'0,"0"0,0 0,0-16,0 16,0-16,0 1,0-1,16-15,-16 15,15-15,-15 0,16 0,0 0,-16 0,15-1,1 1,-1 0,1 0,0 0,-1 0,1 15,-1-15,1 15,-1 1,-15 15,16-16,-16 16,16 0,-16 0,0 16,0-1,15 1,-15-1,0 17,16-1,-16 0,0 0,15 16,-15 0,16-16,-16 16,16-16,-16 15,0-14,15-1,-15-16,0 17,0-17,0 1,0-16,0 15,0-15,0 0,0 0,0 0,0 0</inkml:trace>
          <inkml:trace contextRef="#ctx0" brushRef="#br0" timeOffset="-461062.3713">65 64,'0'0,"0"0,0 0,0 0,0 0,0 0,0 0,16 0,-16 0,0 0,0 0,0 0,0 0,0-16,0 16,0 0,0 0,-16 0,16 0,0 0,0 0,-16 0,16 0,-15 0,15 16,0-16,-16 16,16-16,0 15,-15-15,15 16,0-16,0 15,0-15,15 0,-15 0,0 16,16-16,-16 0,0 0,15 0,-15-16,16 16,0-15,-16 15,15-16,1 16,-16-15,0-1,15 16,-15-16,0 1,0 15,0-16,-15 16,15 0,-16-15,16 15,-15 0,15 0,-16 15,16-15,-16 16,1-1,15 1,-16 0,16-1,0 1,0-1,0 1,16-16,-16 0,0 16,15-16,-15 0,16-16,0 16,-1 0,-15-16,16 1,-1 15,-15-16,16 1,-16-1,0 16,16-16,-16 16,0-15,-16 15,16-16,0 16,-16 0,16 0,-15 0,15 0,-16 0,1 16,15-16,-16 15,16-15,-16 16,16 0,0-16,0 0,0 15,0-15,16 0,-16 0,0 0,16-15,-1 15,-15 0,0-16,16 16,-16 0</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6:42.5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9FB5E49-214A-438E-BEF0-A40EB900805B}" emma:medium="tactile" emma:mode="ink">
          <msink:context xmlns:msink="http://schemas.microsoft.com/ink/2010/main" type="inkDrawing" rotatedBoundingBox="10829,10238 11617,10103 11673,10430 10885,10565" semanticType="enclosure" shapeName="Other"/>
        </emma:interpretation>
      </emma:emma>
    </inkml:annotationXML>
    <inkml:trace contextRef="#ctx0" brushRef="#br0">706 36,'0'0,"0"-11,-11 11,11 0,-11 0,0 0,0-11,-11 11,11 0,-11 0,0-11,0 11,0 0,-11 0,10 0,1 0,-11 0,0 0,11 0,-11 0,11 0,-11 11,11-11,-1 0,-10 11,11-11,0 11,0 0,0-11,11 22,-11-22,11 11,-11 0,11 0,0 0,11 0,-11 1,11-1,-11 0,11 0,0 11,-11-11,11 0,11 0,-11 0,11-11,-11 11,11 0,0 0,0-11,11 11,-11 0,11 0,0-11,-11 11,11-11,0 0,11 11,-11-11,12 0,-12 0,11 0,0 0,0 0,0-11,0 11,0-11,1 11,-12-11,11 0,0 0,-11 0,0 0,0 0,0 0,-11-11,11 11,-11-11,1 11,-1-11,0 10,-11-10,0 11,0-11,0 11,-11 0,0 0,-1 0,-10 0,0 0,-11 11,0 0,-11 11,11-11,22 11,11-11</inkml:trace>
  </inkml:traceGroup>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6:54.9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BB792CA-D0C7-4B96-94E6-BCF9D039BA85}" emma:medium="tactile" emma:mode="ink">
          <msink:context xmlns:msink="http://schemas.microsoft.com/ink/2010/main" type="inkDrawing" rotatedBoundingBox="15044,10862 16050,10822 16065,11208 15059,11247" hotPoints="16048,11073 15496,11230 14957,11031 15510,10874" semanticType="enclosure" shapeName="Ellipse"/>
        </emma:interpretation>
      </emma:emma>
    </inkml:annotationXML>
    <inkml:trace contextRef="#ctx0" brushRef="#br0">939 55,'-11'0,"11"0,-11 0,0 0,0-11,-12 11,12-11,-11 11,0 0,-11-11,0 11,0-11,11 11,-11 0,0-11,-12 11,12 0,-11 0,0 0,11 0,-11 11,-1-11,12 0,-11 11,11 0,0-11,0 11,0 0,-1 0,12 0,0 0,11 0,-11 0,11 0,0 11,11-11,0 0,0 11,0-11,11 0,0 0,0 1,0 10,11-11,-11 0,11 0,1 0,-1 0,11 0,-11 0,0-11,11 11,-11 0,0-11,11 11,0-11,-10 11,10-11,0 0,0 0,0 0,0 0,0 0,0 0,-10 0,10 0,0 0,0-11,0 11,-11-11,11 11,-11-11,0 0,1 0,-1 0,0 11,-11-11,11 0,-11-11,0 11,-11 0,11-12,-11 12,0-11,0 11,0-11,-11 11,11-11,-11 11,-11-11,0 11,0-11,0 11,-1 0,-10 0,11 0,0 0,22 11</inkml:trace>
  </inkml:traceGroup>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7:26.8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72A8EBE-779A-4C7D-8701-673B602FD96D}" emma:medium="tactile" emma:mode="ink">
          <msink:context xmlns:msink="http://schemas.microsoft.com/ink/2010/main" type="inkDrawing" rotatedBoundingBox="14200,11864 15373,11802 15396,12230 14223,12292" hotPoints="15422,12040 14797,12245 14173,12038 14798,11833" semanticType="enclosure" shapeName="Ellipse"/>
        </emma:interpretation>
      </emma:emma>
    </inkml:annotationXML>
    <inkml:trace contextRef="#ctx0" brushRef="#br0">1150 103,'0'0,"0"0,-11 0,11 0,0-11,-11 11,11 0,-11-11,0 11,0-11,0 11,0 0,0-11,0 11,0-11,-11 11,11-11,-11 11,11 0,-12-11,1 11,11 0,-11-11,0 11,0 0,11 0,-11 0,0 0,0-11,0 11,0 0,0 0,-1 0,1 0,0 0,-11 0,11 0,0 0,0 0,0 0,0 0,0 0,0 11,-1-11,1 0,11 0,-11 0,0 11,0-11,0 0,0 11,0-11,0 11,11-11,-11 11,11-11,-12 11,12-11,-11 11,11 0,0 0,-11-11,11 11,0 0,0 0,0-11,0 11,0 0,11 0,-11 0,0 0,11 0,-11 0,11-11,0 11,0 0,0 0,0 1,0-12,0 11,11 0,-11 0,11-11,11 11,-22-11,11 11,0-11,0 11,11-11,-11 11,0-11,0 0,0 11,11-11,-11 11,12-11,-12 0,11 0,-11 11,11-11,-11 0,11 11,0-11,-11 0,11 11,0-11,0 0,0 11,0-11,1 0,-1 0,0 0,0 0,0 11,0-11,0 0,0 0,0 11,0-11,0-11,-11 11,12 0,-1 0,0 0,11 0,-22 0,11 0,0 0,0 0,-11-11,11 11,-11 0,11-11,1 11,-12-11,11 11,-11-11,11 0,-11 11,11-11,-11 0,11 0,-11 0,0 0,0 11,-11-11,11-11,-11 22,11-23,0 12,-11 0,0-11,11 11,-11 0,0-11,0 11,-11 0,11-11,0 11,-11 0,0 0,0 11,0-11,-11 11,11 0,0 0,11 0</inkml:trace>
  </inkml:traceGroup>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7:52.3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D254F72-CBB1-4201-A5B1-CCF4566594B0}" emma:medium="tactile" emma:mode="ink">
          <msink:context xmlns:msink="http://schemas.microsoft.com/ink/2010/main" type="inkDrawing" rotatedBoundingBox="13408,12578 14848,12509 14868,12936 13429,13005" hotPoints="14843,12781 14060,12968 13290,12735 14073,12548" semanticType="enclosure" shapeName="Ellipse"/>
        </emma:interpretation>
      </emma:emma>
    </inkml:annotationXML>
    <inkml:trace contextRef="#ctx0" brushRef="#br0">1436 65,'0'0,"0"0,0 0,0 0,0 0,0 0,-11 0,11 0,-11 0,11-11,-11 11,0 0,0 0,0-12,0 12,0 0,0 0,0 0,0-11,-11 11,11 0,-11 0,11 0,-12 0,1 0,0-11,11 11,-11 0,0 0,0 0,0 0,11 0,-11-11,0 11,0 0,-12 0,12 0,0 0,0 0,0 0,0 0,-11 0,11 0,0 0,0 0,0 0,-1 0,1 0,0 0,-11 0,11 0,0 0,0 0,0 0,0 0,0 0,0 0,-1 0,1 11,0-11,0 0,0 0,11 0,-11 0,0 11,0-11,0 0,11 11,-11-11,-1 0,12 12,-11-12,11 0,-11 11,11-11,-11 11,11 0,-11-11,11 11,0-11,-11 11,11 0,11-11,-11 11,0 0,11 0,-11 0,11 0,0 0,0-11,0 11,0 0,0 0,0-11,11 11,-11 0,11 0,-11-11,11 11,0 0,-11 0,11-11,0 11,-11-11,11 12,0-1,0-11,11 0,-22 11,11-11,0 11,0-11,0 11,0-11,0 0,0 11,0-11,12 0,-12 0,0 0,0 11,0-11,0 0,11 0,-11 0,0 11,11-11,-11 0,11 0,-11 0,11 0,-11 0,11 0,0 0,-10 11,10-11,-11 0,11 0,0 0,-11 11,11-11,0 0,0 0,-11 0,11 0,0 0,-11 0,11 0,1 0,-1 0,-11 0,11 11,0-11,0 0,0-11,0 11,-11 0,11 0,0 0,0 0,1 0,-12-11,11 11,0 0,0 0,0-11,0 11,0 0,0-11,-11 11,11 0,0 0,0-11,-10 11,10-11,-11 11,11-11,-11 0,11 0,-11 11,0-23,0 12,0 11,0-11,0 0,0 0,-11 0,11-11,-11 22,0-22,11 11,-22 0,11 0,0 0,-11 0,11-11,0 22,-11-11,11 0,0 0,-11 11,11-11,0 11,-11-11,11 11,0 0,0 0,0 0</inkml:trace>
  </inkml:traceGroup>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8:14.48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29606C7-0654-4F24-850C-446B05AA6F27}" emma:medium="tactile" emma:mode="ink">
          <msink:context xmlns:msink="http://schemas.microsoft.com/ink/2010/main" type="inkDrawing" rotatedBoundingBox="12526,12937 14514,12867 14530,13300 12542,13371" semanticType="enclosure" shapeName="Other"/>
        </emma:interpretation>
      </emma:emma>
    </inkml:annotationXML>
    <inkml:trace contextRef="#ctx0" brushRef="#br0">1967 77,'0'0,"0"0,0 0,0 0,-11 0,11 0,-11 0,11 0,-11 0,11-11,-11 11,0 0,0 0,0 0,0 0,-1-11,1 11,0 0,0 0,-11 0,11 0,0 0,0-11,-11 11,11 0,0 0,-11 0,11 0,-11 0,11 0,-11 0,11 0,-12-11,12 11,-11 0,11 0,-11 0,11 0,-11 0,0 0,11 0,-11 0,11-11,-11 11,0 0,11 0,-11 0,-1-11,1 11,0 0,11 0,-11 0,0 0,0 0,0-11,0 11,11 0,-11 0,0 11,-1-11,1 0,0 0,0 0,0 0,0 0,0 0,0 0,0 0,0 0,0 0,0 0,-1 0,1 0,0 0,0 0,0 11,0-11,0 0,0 0,-11 0,11 0,0 0,-1 0,1 0,0 0,0 0,0 11,0-11,0 0,0 0,0 0,0 0,0 0,-1 11,1-11,0 0,11 0,-11 11,0-11,0 11,11-11,-11 0,11 11,-11-11,0 11,11-11,0 11,-12-11,12 11,0-11,0 11,0-11,0 11,0-11,11 11,-11 0,11-11,-11 11,11 0,0-11,0 11,0 0,0 1,0-1,0-11,0 11,0 0,11 0,-11 0,11-11,-11 11,11 0,0 0,-11 0,11 0,-11-11,11 11,0 0,0-11,-11 11,12 0,-1-11,0 0,0 11,0-11,0 11,0-11,0 0,0 11,0-11,0 0,0 0,11 0,-11 0,11 0,-11 11,0-11,11 0,-11 0,0 0,12 0,-12 0,11 0,0 0,0 0,-11 0,11 0,0 0,-11 0,11 0,0 0,-11 0,11 0,1 0,-12 0,11 11,0-11,-11 0,11 0,0 0,-11 0,11-11,0 11,-11 0,11 0,-11 0,11 0,1 0,-1 0,-11 0,11 0,0 0,0 0,-11 0,11 0,0 0,0 0,-11 0,11 0,-11 11,11-11,1 0,-12-11,11 11,0 0,0 0,0 11,0-11,0 0,0 0,-11 0,22 0,-11 0,1 0,-1 0,0 0,0 0,0 0,0 0,0 0,0-11,0 11,0 0,0 0,-11 0,12-11,-1 11,0 0,0 0,0 0,-11 0,11-11,0 11,-11 0,11-11,-11 11,11-11,-11 11,12-11,-12 0,11 0,-11 11,0-11,0 0,0 0,-11 0,11 0,0 0,-11 0,11 0,-11 0,0 0,0 0,0-1,0 1,0 11,0-11,-11 0,11 0,-11-11,11 22,-11-11,11 0,-11 0,11 11,0-11,-11 11,11-11,-11 11,11 0,0 0,-11 0,11 0</inkml:trace>
  </inkml:traceGroup>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8:47.67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ED124D9-05D7-45DA-9279-A4B5D2E38708}" emma:medium="tactile" emma:mode="ink">
          <msink:context xmlns:msink="http://schemas.microsoft.com/ink/2010/main" type="inkDrawing" rotatedBoundingBox="11058,14274 12441,14161 12478,14621 11096,14735" hotPoints="12499,14464 11730,14688 10956,14481 11725,14257" semanticType="enclosure" shapeName="Ellipse"/>
        </emma:interpretation>
      </emma:emma>
    </inkml:annotationXML>
    <inkml:trace contextRef="#ctx0" brushRef="#br0">1270 24,'0'0,"0"11,-11-11,11 0,-11 0,11 0,-11 0,0 0,-11 0,11 0,0 0,0 0,0 0,-11 0,11 0,-11 0,11 0,-11 0,11 0,-12 0,12 0,-11 0,0 0,0 0,11 0,-11 0,0 0,11 0,-11 0,0 0,0-11,11 11,-11 0,10 0,-10-11,0 11,11 0,-11 0,11-11,-11 11,0 0,11 0,-11 0,0 0,11 0,-11 0,0 0,-1 0,12 0,-11 0,0 0,11 11,-11-11,0 0,0 11,0-11,0 11,11-11,-11 11,0-11,-1 11,1 0,11-11,-11 11,0 0,0 0,11 0,-11 0,11-11,-11 11,11 1,0-1,-11-11,22 11,-11 0,0 0,-1 0,12 0,-11 0,11 0,-11-11,11 11,0 0,0-11,11 11,-11 0,0 0,11-11,-11 11,12 0,-1-11,0 11,0-11,0 11,0-11,0 11,0 0,0-11,0 11,0 0,0-11,11 11,-11-11,0 12,0-12,0 11,0-11,11 0,-11 11,0-11,12 0,-12 11,11-11,-11 0,0 0,11 0,-11 0,11 0,-11 0,11 0,-11 0,11 11,-11-11,11 0,-11 0,12 0,-1 0,0 11,-11-22,11 11,0 0,-11 0,11 0,0 0,0 0,-11 0,11-11,0 11,-11 0,12 0,-1 0,0-11,-11 11,11 0,0 0,0 0,0-11,0 11,-11 0,11 0,0 0,1 0,-1-11,-11 11,11 0,0 0,-11-12,11 12,-11 0,11 0,-11 0,0-11,11 11,-11-11,0 11,11-11,-11 0,1 0,-1 0,0 0,0 0,0 0,0-11,-11 11,11-11,0 11,-11-11,0 0,0 0,0 11,0-12,-11 1,0 11,0-11,0 11,0 0,0-11,-12 22,12-11,0 0,0 11,0 0,-11 0,22 0,0 0</inkml:trace>
  </inkml:traceGroup>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9:12.74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ACA147E-B66A-482A-98E1-99F3A8932C56}" emma:medium="tactile" emma:mode="ink">
          <msink:context xmlns:msink="http://schemas.microsoft.com/ink/2010/main" type="inkDrawing" rotatedBoundingBox="15524,14904 16882,14886 16888,15300 15529,15317" hotPoints="16902,15126 16133,15303 15371,15099 16140,14921" semanticType="enclosure" shapeName="Ellipse">
            <msink:destinationLink direction="with" ref="{9CE2D996-EAF1-4C10-A14B-AE9E00584669}"/>
          </msink:context>
        </emma:interpretation>
      </emma:emma>
    </inkml:annotationXML>
    <inkml:trace contextRef="#ctx0" brushRef="#br0">1259 12,'0'0,"0"0,-11 11,11-11,0 0,0 0,-11 0,11 0,0 0,-11 11,0-11,11 0,-11 0,0 0,11 0,-11 11,0-11,-1 0,1 0,0-11,0 11,0 0,0 0,0 0,0 0,-11 0,11 0,0 0,0 0,0 0,-11-11,11 11,0 0,-11 0,11 0,0 0,-12 0,12 0,-11 0,11 0,0 0,-11 0,11-11,0 11,0 0,-11 0,11 0,-11 0,11 0,0 0,-11 0,11 0,0 0,0-11,-12 22,12-11,0 0,-11-11,11 11,0 0,-11 0,11 0,0 0,-11 0,11 0,-11 0,11 11,0-11,-11 0,11 0,0 0,-1 0,-10 0,11 0,0 0,-11 11,11-11,0 0,-11 0,11 0,0 0,0 11,-11-11,11 11,0-11,0 11,-11-11,11 0,0 11,-1-11,1 0,0 11,-11-11,22 11,-11-11,0 0,0 11,0-11,0 11,11-11,-11 11,0-11,11 0,-11 11,11-11,0 11,0-11,-11 11,11-11,0 11,0-11,0 11,0 0,11-11,-11 11,0-11,11 11,-11 0,11-11,-11 11,11 1,-11-12,11 11,-11-11,11 0,0 11,-11-11,11 0,0 11,-11-11,11 11,0-11,-11 0,11 0,0 11,1-11,-12 11,11-11,0 0,0 11,0-11,0 0,0 0,-11 0,11 11,0-11,0 0,0 0,0 0,0 11,0-11,0 11,0-11,0 0,0 11,0-11,0 0,11 11,-11-11,1 0,-1 0,0 11,0-11,0 0,0 0,0 0,0 0,0 11,0-11,0 0,11 0,-11 0,0 0,0 0,0 0,0 0,0 0,0 0,11 0,-11 0,1 0,-1 0,0 0,0 11,0-11,0 0,11 0,-11 0,0 0,0 0,0 0,0 0,0 0,11 0,-11 0,0 0,11 0,-11 0,0 0,0-11,1 11,10 0,-11 0,0 0,0-11,0 11,11 0,-11 0,0 0,0 0,0 0,0 0,0 0,0 0,0 0,0 0,0 0,11 0,-11 0,0-11,1 11,-1 0,-11 0,11 0,0-11,0 11,0-11,0 11,0 0,0-11,-11 11,11-11,0 11,0-11,-11 11,11-11,0 11,-11-11,11 0,-11 11,11-11,-11 0,0 0,11 0,-11-1,0 1,0 11,0-11,0 0,0 0,0 0,11 0,-11 0,-11 11,11-11,0 0,0 0,0 11,0-11,-11 0,11 0,0 11,-11-11,11 0,0 11,-11-11,11 11,-11-11,11 11,-11-11,11 0,-11 11,11 0,-11-11,0 11,11 0,-11-11,11 11,-11 0,11 0,-11 0,11 0,0 0,0 0,-11 11,11-11,0 0,0 0</inkml:trace>
  </inkml:traceGroup>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9:42.8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087438C-7B0E-4A32-8C65-8A8B87B02B7B}" emma:medium="tactile" emma:mode="ink">
          <msink:context xmlns:msink="http://schemas.microsoft.com/ink/2010/main" type="inkDrawing" rotatedBoundingBox="12460,15302 13667,15247 13684,15631 12477,15686" hotPoints="13739,15446 13068,15637 12392,15462 13064,15272" semanticType="enclosure" shapeName="Ellipse"/>
        </emma:interpretation>
      </emma:emma>
    </inkml:annotationXML>
    <inkml:trace contextRef="#ctx0" brushRef="#br0">-1911 431,'0'0,"0"0,0 0,-11 0,11 0,0-11,0 11,-11 0,11 0,0-11,-11 11,0 0,11 0,-11-11,0 11,11 0,-22-11,11 11,0 0,0 0,-11 0,11-11,0 11,0 0,0 0,-11 0,11 0,-12 0,1 0,11 0,-11 0,11 0,-11 0,0 0,11 0,-11 0,0 0,0 0,11 0,-11 0,-1 0,1 0,0 11,0-11,0 0,11 0,-11 0,0 0,0 0,0 0,0 0,0 11,-1-11,12 0,-11 0,0 0,11 0,-11 0,11 0,-11 11,0-11,0 0,11 11,-11-11,0 0,11 0,0 11,-12-11,12 11,-11 0,11-11,-11 11,11 0,0-11,0 11,0 0,0 0,0-11,0 11,11 0,0 0,0-11,0 11,0 0,0-11,0 11,11 0,-11-11,11 11,0 1,-11-12,11 11,0-11,0 11,-11-11,11 11,0-11,0 11,0-11,0 0,0 11,0-11,-11 11,11-11,1 0,-1 11,0-11,0 0,11 11,-11-11,11 0,-11 11,0-11,0 0,11 11,-11-11,0 0,0 0,11 11,-11-11,0 11,11-11,-10 0,10 0,-11 11,11-11,-11 0,11 0,-11 0,11 0,-11 0,11 0,-11 0,11 0,0 0,0 0,-11 0,12 0,-1 0,-11 0,11 0,0 0,-11 0,11 0,0 0,-11 0,11 0,-11-11,11 11,-11 0,11 0,-10 0,-1-11,0 11,0 0,0-11,0 11,11 0,-11-11,0 11,0-11,0 11,11-11,-11 11,0-11,0 11,0-11,0 0,-11 11,11-11,0 0,0 0,-11 0,11-1,-11 1,12 11,-12-22,11 11,-11 0,0 0,11 0,-11 0,0 0,0 0,0 0,0 0,0 0,-11 0,11 0,-11 0,11 11,-12-11,12 11,-11-11,11 11,0 0</inkml:trace>
  </inkml:traceGroup>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09:56.94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552385A-842C-463D-B7B8-1B46BBA6F94A}" emma:medium="tactile" emma:mode="ink">
          <msink:context xmlns:msink="http://schemas.microsoft.com/ink/2010/main" type="inkDrawing" rotatedBoundingBox="14086,15634 15218,15560 15247,15997 14115,16071" hotPoints="15314,15803 14660,16020 13998,15825 14653,15609" semanticType="enclosure" shapeName="Ellipse"/>
        </emma:interpretation>
      </emma:emma>
    </inkml:annotationXML>
    <inkml:trace contextRef="#ctx0" brushRef="#br0">-353 751,'0'0,"0"0,-12 0,12 0,0 0,-11 0,11 0,-11 0,0 0,0 0,0-11,0 11,0 0,0 0,-11 0,11 0,-11 0,11 0,-11 0,0 0,11 0,-11 0,-1 0,12 0,-11 0,0 0,11 0,-11 0,0 0,0 0,11 0,-11 0,0 0,11 0,-11 0,0 0,-1 0,12 0,-11 0,0-11,11 11,-11 0,11 0,-11 0,11-11,-11 11,11 0,-11 0,11 0,-11 0,-1 0,12 0,-11 11,11-11,-11 0,11 0,0 11,-11-11,11 0,0 11,-11-11,11 0,0 11,0-11,0 11,0-11,0 11,0-11,0 11,-1 0,12 0,-11-11,11 11,-11 0,11-11,-11 11,11 1,-11-1,11 0,0 0,0 0,0 0,0-11,0 11,0 0,0 0,0 0,0 0,11 0,-11-11,0 11,11 0,-11 0,11 0,0 0,-11-11,12 11,-1-11,0 11,-11 0,11-11,0 11,0-11,0 11,0-11,0 0,0 11,0-11,0 0,0 12,0-12,0 0,0 0,0 0,0 11,0-11,0 0,0 0,11 0,-10 0,-1 0,0 0,11 0,-11 0,0 0,0 0,11 0,-11 0,0 0,0 0,0 0,11 0,-11 0,0 0,11 0,-11 0,11 0,-10 0,-1 0,0 0,11 0,-11 0,0 0,11 0,-11 0,0 0,11 0,-11 0,0 0,11 0,-11-11,0 11,0 0,11 0,-11 0,1 0,-1-12,0 12,11 0,-11 0,0-11,0 11,0 0,0-11,0 11,0 0,0-11,0 11,0-11,0 0,0 11,-11-11,11 11,0-11,0 11,-11-11,11 0,-11 11,11-11,0 0,-11 0,12 11,-12-11,11 0,-11 0,0 0,11 11,-11-11,11 0,-11 0,0 0,11 0,-11 11,0-11,0-1,11 1,-11 0,0 0,0 11,-11-11,11 0,0 0,0 11,-11-11,11 0,-11 11,11-11,-11 11,0 0,11-11,-12 11,1 0,11 0,-11 0,11 0,0 0</inkml:trace>
  </inkml:traceGroup>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24:33.60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55EB6DC-FB72-43E1-A707-1E25DD807E62}" emma:medium="tactile" emma:mode="ink">
          <msink:context xmlns:msink="http://schemas.microsoft.com/ink/2010/main" type="inkDrawing" rotatedBoundingBox="8999,8297 10900,8232 10917,8738 9017,8803" hotPoints="8951,8436 9229,8285 10803,8313 10867,8634 9889,8782 9141,8722" semanticType="enclosure" shapeName="Hexagon"/>
        </emma:interpretation>
      </emma:emma>
    </inkml:annotationXML>
    <inkml:trace contextRef="#ctx0" brushRef="#br0">1809 82,'0'0,"0"0,0 0,0 0,-15 0,-1 0,16-16,-15 16,-1 0,16 0,-15 0,-1 0,0 0,1-15,-1 15,1 0,-1 0,0 0,1-16,-16 16,15 0,1 0,-1 0,0 0,-15 0,16 0,-1-15,-15 15,15 0,1 0,-16 0,15 0,-15 0,15 0,1 0,-1 0,-15 0,15 0,-15 0,16 0,-1 0,-15 0,15 0,-15 0,15 0,-15 0,16 0,-1 0,-15 0,15 0,-15 0,0 0,16 0,-17 0,17 0,-16 0,15 0,-15 0,15 0,-15 0,16 0,-17 0,17 0,-16 0,-1 0,17 0,-16-16,15 16,-15 0,15 0,-15 0,16 0,-17 0,17 0,-1 0,-15 0,16 0,-1 0,0 0,-15 0,16 16,-1-16,0 0,1 0,-16 0,15 15,1-15,-1 16,0-16,1 15,15-15,-16 0,1 16,15-16,-16 16,16-1,-16-15,16 16,0-16,0 15,-15 1,15 0,0-16,0 15,0 1,0-16,0 15,15 1,-15-16,0 15,0-15,0 16,16 0,-16-16,0 15,0-15,0 16,16-16,-16 15,0-15,15 16,-15-16,0 0,16 15,-16-15,15 16,-15-16,16 16,-16-16,16 0,-1 15,1-15,-1 0,-15 16,16-16,-1 0,1 0,0 0,-1 15,1-15,-1 0,17 0,-17 0,1 0,-1 0,1 16,15-16,-15 0,-1 0,1 0,15 16,-15-16,-1 0,16 0,-15 0,-1 0,17 0,-1 0,-16 0,17 0,-17 0,16 0,-15 0,15 0,-15 0,15 0,-16 15,17-15,-17 0,16 0,-15 0,15-15,0 15,-15 0,-1 0,16 0,-15 0,15 0,-15 0,15 0,-15 0,15 0,-16-16,16 16,-15 0,15 0,-15 0,15 0,-15-16,15 16,-16 0,16 0,1 0,-17 0,16-15,-15 15,0-16,15 16,-16 0,16-15,-15 15,0 0,15 0,-16-16,1 16,0-16,15 16,-16 0,1-15,-1 15,1-16,0 16,-1-15,-15-1,16 1,-16 15,15-16,-15 0,0 16,16-15,-16-1,0 1,0-1,0 1,-16-1,16 0,0 1,0 15,-15-16,15 1,0-1,-16 16,16-16,-15 1,15 15,-16-16,16 1,-16 15,1 0,15 0,-31 0,15 0,1 0,-1 0,16 0</inkml:trace>
  </inkml:traceGroup>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0:41.70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CE2D996-EAF1-4C10-A14B-AE9E00584669}" emma:medium="tactile" emma:mode="ink">
          <msink:context xmlns:msink="http://schemas.microsoft.com/ink/2010/main" type="inkDrawing" rotatedBoundingBox="17362,16455 17899,16124 18140,16516 17603,16847" semanticType="callout" shapeName="Other">
            <msink:sourceLink direction="with" ref="{DACA147E-B66A-482A-98E1-99F3A8932C56}"/>
          </msink:context>
        </emma:interpretation>
      </emma:emma>
    </inkml:annotationXML>
    <inkml:trace contextRef="#ctx0" brushRef="#br0">587 12,'0'0,"0"0,0 0,0 0,0 0,0 0,0 0,0 0,0 0,-11 0,11 0,0 0,-11 0,0 0,11 0,-12 0,1 0,0 0,0 0,0 0,-11 0,11 0,0 0,-11 0,11 0,0 0,-11-11,11 11,0 0,-11 0,11 0,0 0,-11 11,10-11,1 0,0 0,0 11,-11-11,11 0,0 11,0-11,0 11,0-11,-11 11,11 0,0 0,-11-11,11 11,0 0,0 0,0 0,0 0,0 0,11 0,-12 0,1-11,11 11,0 0,-11 0,11 0,0-11,-11 11,11 0,0-11,0 12,0-1,11-11,-11 11,0-11,0 11,0-11,11 11,-11-11,0 11,11-11,-11 11,0-11,12 11,-12-11,0 0,11 11,-11-11,11 0,0 0,-11 11,11-11,0 0,-11 0,11 11,0-11,0 0,0 0,0 0,0 0,0 0,0 11,11-11,-11 0,0 0,11 0,-11 0,11 11,-10-11,10 0,-11 0,11 0,-11 0,11 0,-11 11,0-11,11 0,-11 0,0 0,0 0,-11 0,11 0,-11 0,11 0,-11 0,0 0,0 0,0 0,0 0,0 0,0 0,0 0,0 0</inkml:trace>
  </inkml:traceGroup>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0:44.76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EE41E46-230D-4630-A27A-DC217AF06DAE}" emma:medium="tactile" emma:mode="ink">
          <msink:context xmlns:msink="http://schemas.microsoft.com/ink/2010/main" type="inkDrawing" rotatedBoundingBox="11083,16695 12153,16597 12186,16956 11116,17053" semanticType="enclosure" shapeName="Other"/>
        </emma:interpretation>
      </emma:emma>
    </inkml:annotationXML>
    <inkml:trace contextRef="#ctx0" brushRef="#br0">77 13,'0'0,"0"0,0 0,0 0,0 0,11 0,-11 0,0 0,0 0,11 0,-11 0,11 0,0 0,0 0,11 0,-11 0,0 11,11-11,0-11,-11 11,12 0,-1 0,0 0,-11 0,11 0,0 0,0 0,0 0,0 0,0 0,11 0,-11 0,1 0,-1 0,0 0,0-11,0 11,0 0,11 0,-11 11,0-11,0 0,-11 0,12 0,-1 0,0 0,0 11,-11-11,11 0,-11 0,11 11,0-11,-11 0,0 11,11-11,-11 0,0 11,0-11,0 11,1-11,-1 11,0-11,0 11,-11-11,11 12,-11-12,0 11,0 0,0 0,0 0,0 0,-11-11,11 11,-11 0,0 0,11 0,-11 0,-12 0,12-11,0 11,-11 0,11-11,0 11,-11 0,11-11,0 0,0 11,-11-11,11 0,0 11,0-11,0 0,-11 0,11 11,0-11,-1 0,-10 0,11 11,0-11,0 0,0 0,-11 0,11 11,0-11,-11 0,11 0,0 0,0 0,0 0,0 0,0 0,0 0,-11 0,11 0,-1 0,1 0,0 0,0 0,-11 0,11 0,0 0,0 0,0 0,0-11,0 11,0 0,-11 0,11 0,0 0,0 0,0 0,0 0,0 0,0 0,0 0,-1 0,-10 0,11 0,0 0,0 0,0 0,0 0,0 0,0 0,0 0,0 0,0 0,0 0,0 0,0 0,0 0,0 0,11 0,-11 0,0 0,0 0,11 0,-11 0,0 0,11 0,0 0,0 0</inkml:trace>
  </inkml:traceGroup>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1:58.50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03A5E0F-001D-464A-9E0C-9D15EB1A4EEB}" emma:medium="tactile" emma:mode="ink">
          <msink:context xmlns:msink="http://schemas.microsoft.com/ink/2010/main" type="inkDrawing" rotatedBoundingBox="11838,6988 13186,6993 13185,7355 11837,7350" hotPoints="13214,7209 12448,7337 11702,7121 12468,6993" semanticType="enclosure" shapeName="Ellipse"/>
        </emma:interpretation>
      </emma:emma>
    </inkml:annotationXML>
    <inkml:trace contextRef="#ctx0" brushRef="#br0">1304 78,'0'0,"0"0,-12 0,12 0,0 0,0 0,-11-11,11 11,-11 0,0 0,0 0,0 0,-11-11,11 11,0 0,-11 0,11 0,0 0,-11 0,11 0,-11 0,11 0,-11 0,11 0,-12-11,12 11,-11 0,11 0,0 0,-11 0,11 0,-11-11,11 11,0 0,0 0,-11 0,11 0,0 0,0-11,0 11,-11 0,10 0,1 0,-11 0,11 0,0-11,0 11,0 0,-11 0,11 0,0 0,-11 0,11 0,0 0,-11 0,11 0,-11 0,11 0,-12-11,12 11,-11 0,11 0,0 0,-11 0,11 0,-11 0,11 0,-11 11,11-11,-11 0,11 0,-11 0,11 0,0 0,-12 11,12-11,-11 0,11 0,-11 0,11 11,0-11,-11 0,11 11,0-11,0 0,0 11,0-11,0 11,0-11,11 11,-11-11,0 11,0-11,0 11,0-11,11 11,-12 0,12 0,0-11,-11 11,11 0,0 0,0 1,-11-12,11 11,11 0,-11-11,0 11,11 0,-11-11,0 11,12 0,-1-11,0 11,0-11,0 11,0-11,0 11,0-11,0 11,11-11,-11 0,11 11,0-11,0 0,0 11,0-11,1 0,-1 0,0 0,0 0,11 11,-11-11,11 0,-11 0,11 11,-11-11,12 0,-1 0,-11 11,11-11,0 0,0 11,-11-11,11 0,1 0,-1 0,-11 0,11 11,0-11,-11 0,11 0,0 0,-11 0,1 0,10-11,-11 11,11 0,-11-11,0 11,0-11,0 0,0 0,-11 11,11-11,-11 0,1-11,-1 11,0 0,0 0,0 0,-11-11,0 11,0 0,0-12,0 12,-11 0,11 0,-11-11,-11 11,10 0,-10 11,-11-11,0 11,11-11,11 11,11 0</inkml:trace>
  </inkml:traceGroup>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2:32.87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E432AC4-2301-4D2A-ADE5-92575D56F09A}" emma:medium="tactile" emma:mode="ink">
          <msink:context xmlns:msink="http://schemas.microsoft.com/ink/2010/main" type="inkDrawing" rotatedBoundingBox="16551,7746 18163,7726 18169,8125 16556,8146" semanticType="enclosure" shapeName="Other"/>
        </emma:interpretation>
      </emma:emma>
    </inkml:annotationXML>
    <inkml:trace contextRef="#ctx0" brushRef="#br0">1537 79,'0'0,"0"0,0 0,-11 0,11 0,-11 0,11 0,-11 0,0-11,-11 11,11 0,-11-11,0 11,10-11,-10 11,-11 0,11-11,-11 11,11 0,-11 0,0 0,0 0,-1-11,1 11,-11 0,11-11,0 11,0 0,-11 0,10-11,1 11,-11 0,11 0,0 0,-11 0,11 0,-1 0,1 0,-11 0,11 0,0 0,0 0,11 11,-11-11,-1 0,12 0,-11 11,11-11,-11 11,11-11,-11 0,11 11,0-11,-1 11,1 0,0 0,0 0,11 0,-11-11,11 22,0-11,11 0,-11 0,11-11,0 11,0 0,0 1,0-1,11 0,0 0,-11 0,11 0,0 0,11 0,-11 0,0 11,0-22,11 11,-11 0,12 0,-1 0,0 0,0-11,11 11,-11-11,11 11,0-11,-11 11,12-11,-1 0,0 0,0 0,0 0,0 0,0 11,0-11,1 0,10-11,-11 11,0 0,0 0,0 0,0 0,1 0,-1-11,0 11,0 0,0 0,0 0,0 0,0 0,-10-11,10 11,0 0,0 0,0 0,-11-11,11 11,-11-11,0 11,1-11,10 11,-11-11,0 0,0 0,-11 11,0-11,11 0,-11 0,0 0,-11 0,11 0,0 0,-11 0,0 0,0 0,11-12,-11 12,0 0,-11-11,11 11,-11 0,0 0,0-11,0 11,-11 0,11 0,11 11</inkml:trace>
  </inkml:traceGroup>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3:01.25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D4F034D-2D1D-411E-B5C0-CAB70FD37627}" emma:medium="tactile" emma:mode="ink">
          <msink:context xmlns:msink="http://schemas.microsoft.com/ink/2010/main" type="inkDrawing" rotatedBoundingBox="15552,8865 16834,8818 16850,9270 15568,9317" hotPoints="16890,9055 16221,9295 15542,9085 16211,8844" semanticType="enclosure" shapeName="Ellipse"/>
        </emma:interpretation>
      </emma:emma>
    </inkml:annotationXML>
    <inkml:trace contextRef="#ctx0" brushRef="#br0">1227 56,'0'0,"0"0,0 0,-11-11,11 11,-11 0,0 0,0 0,11 0,-22 0,11-11,0 11,-12 0,1-11,11 11,-11 0,0 0,0 0,0 0,0-11,0 11,0 0,0 0,0 0,-1 0,1 0,0 0,0 0,0 0,0 0,0-11,0 11,0 0,0 0,0 0,-12 0,12 0,0 0,0 11,0-11,0 0,0 0,0 0,0 0,0 0,-11 0,10 11,1-11,0 0,0 0,0 11,0-11,0 0,0 11,11-11,-11 11,0-11,0 11,-1-11,12 11,-11 0,11 1,0-12,0 11,11 0,-11 0,11 0,-11 0,11-11,0 11,-11 0,11 0,0 0,0 0,0 0,0 0,11 0,-11 0,0 0,11 0,0 0,0 0,0 0,0 0,0-11,0 11,11 0,-10 1,10-1,0 0,0-11,0 11,0-11,11 11,-11-11,0 11,11-11,-11 11,12-11,-12 11,11-11,-11 0,11 11,-11-11,11 0,-11 0,11 0,1 0,-12 0,11 0,0 0,-11 0,11 0,-11 0,0 0,11-11,-10 11,-1-11,11 11,-11-11,0 11,0-11,0 0,0 11,0-11,0 0,-11 0,12-1,-12 1,11 0,-11 0,11-11,-11 11,0 0,11 0,-11-11,-11 11,11-11,-11 11,0 0,11-11,-22 11,11-11,-11 11,0-12,0 12,-11-11,11 11,-11 11,22 0,0 0</inkml:trace>
  </inkml:traceGroup>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3:25.31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4A7B569-1147-41E6-B04E-149957F0DCB9}" emma:medium="tactile" emma:mode="ink">
          <msink:context xmlns:msink="http://schemas.microsoft.com/ink/2010/main" type="inkDrawing" rotatedBoundingBox="17997,9750 18716,9621 18781,9981 18061,10110" semanticType="callout" shapeName="Other">
            <msink:sourceLink direction="with" ref="{4FF3141B-768D-42FB-BC2F-B5DD5AF726D9}"/>
          </msink:context>
        </emma:interpretation>
      </emma:emma>
    </inkml:annotationXML>
    <inkml:trace contextRef="#ctx0" brushRef="#br0">708 12,'0'0,"0"0,-12 0,12-11,0 11,0 0,-11 0,11 0,0 0,-11 0,11 0,-11 0,0 0,0 0,0 0,0 0,0 0,0 0,-11 0,11 0,0 0,0 0,-11 0,11 0,0 0,0 11,-11-11,11 0,-1 0,1 0,0 0,-11 0,11 0,-11 12,11-12,0 0,0 0,-11 0,11 0,0 0,0 0,-11 0,11 0,0 11,-11-11,11 0,-1 0,-10 0,11 0,0 11,-11-11,11 0,0 0,-11 11,11-11,0 11,0-11,11 11,-11 0,0-11,11 11,-11 0,11-11,-11 11,11 0,0 0,0-11,0 11,0 0,0 0,0-11,0 11,0 0,0 0,11 0,-11 0,0-11,11 11,-11-11,11 11,0-11,0 11,0 1,0-12,0 11,0-11,0 0,11 11,-11-11,11 11,-11-11,12 0,-12 0,0 0,11 0,-11 0,0 0,11 0,-11 0,11 0,0 0,-11 11,11-11,0 0,-11 0,11 0,1 0,-1 0,-11 0,11 0,-11 0,11 0,-11 0,11 0,-11 0,0 0,0 0,11 0,-22 0,0 0</inkml:trace>
  </inkml:traceGroup>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3:31.61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A179C47-94AD-4F72-8F48-28E47D9E0A72}" emma:medium="tactile" emma:mode="ink">
          <msink:context xmlns:msink="http://schemas.microsoft.com/ink/2010/main" type="inkDrawing" rotatedBoundingBox="11179,10066 15809,9943 15821,10399 11191,10522" shapeName="Other"/>
        </emma:interpretation>
      </emma:emma>
    </inkml:annotationXML>
    <inkml:trace contextRef="#ctx0" brushRef="#br0">221 27,'0'0,"0"0,11 11,-11-11,11 0,-11 0,11 0,-11 0,11 0,0 0,0 0,0 0,0 0,0 0,0 0,11 0,-11 0,11 0,-11 0,11 0,-10 0,10 0,0 0,-11 0,11 0,0 0,0 0,-11 11,11-11,0 0,0 0,0 0,0 0,1 0,-1 0,0 0,-11 0,11 11,0-11,11 0,-11 0,0 0,0 0,0 0,1 0,-1 0,0 0,0 0,0 0,0 0,0 0,0 0,0 11,0-11,11 0,-10 0,-1 0,0 0,0 0,0 0,0 11,0-11,0 0,0 0,-11 0,11 0,0 0,1 0,-1 0,0 0,0 0,0 11,0-11,0 0,0 0,0 0,0 0,0 0,0 0,1 0,-1 0,0 0,0-11,0 11,0 0,0 0,0 0,0 0,0-11,0 11,1 0,-1 0,0 0,11-11,-11 11,0 0,0 0,0 0,0 0,0-11,0 11,1 0,10 0,-11 0,0 0,0 0,0-11,0 11,11 0,-11 0,0 0,12 0,-12 0,11-11,-11 11,11 0,-11 0,11 0,-11 0,0 0,11 0,-10 0,-1 0,0 0,11 0,-11 0,0 0,0 0,11 0,-11 0,0 0,1 0,-1 0,0 0,0-11,0 11,0 0,-11 0,22 0,-11 0,0 0,0 0,-11-11,12 11,-1 0,0 0,0 0,0 0,0 0,-11 11,11-22,0 11,0 11,0-11,0 0,1 0,-12 0,11 0,0 0,0 0,-11-11,11 11,0 0,-11 0,11 0,0 0,0 0,0 0,1 0,-1 0,-11 0,11 0,0 0,0 0,0 0,0 0,0 0,0 0,0 0,0 0,1 0,-1 0,0 0,0 0,-11 0,11 0,0 0,0 0,-11 0,11 0,0 0,0 0,0 0,-10 0,10 0,0 0,0 0,-11 0,11 0,-11 11,11-11,-11 0,11 0,-11 0,0 11,11-11,-11 0,0 0,12 0,-12 0,0 0,0 11,0-11,0 0,0 11,0-11,0 11,0-11,-11 0,11 11,-11-11,11 0,-11 0,11 11,-11-11,0 11,0-11,0 11,0-11,0 11,0-11,-11 11,11-11,0 11,0 0,0-11,0 11,-11-11,11 11,0 1,0-1,-11-11,11 11,0-11,-11 11,11 0,-11-11,11 11,-11-11,11 11,-11 0,0-11,0 11,0 0,0-11,0 11,-1-11,1 0,0 11,0 0,0-11,0 11,0-11,-11 0,11 0,0 0,-11 11,11-11,0 0,0 0,-11 11,11-11,0 0,-11 0,11 0,-12 11,12-11,-11 0,11 0,0 0,-11 0,11 0,0 0,-11 0,11 0,0 0,-11-11,11 11,0 0,-11 0,11 0,-12 0,12 0,-11 0,11 0,-11 0,11 0,-11 0,11 0,-11 0,0 0,11 0,-11 0,11 0,-11 0,11 0,-12 0,12 0,-11 0,11 0,-11 0,11 0,0 0,-11 0,0 11,11-11,-11 0,11 0,-11 0,11 0,-11 0,11 0,-12-11,12 11,-11 0,0 0,11 0,0 11,-11-11,0 0,11 0,-11 0,11 0,-11 0,11 0,-11 0,-1 0,12 0,-11 0,11 0,-11 0,0 0,0 0,0 0,11 0,-11 0,0 0,0 0,11 0,-11 0,-1 0,1 0,0 0,11 0,-11 0,0 0,11 0,-11 0,0 0,0 0,11 0,-11 0,0 0,10 0,-10 0,0 0,0 0,0 0,0 0,11 0,-11 0,0 0,11 0,-11 0,0 0,0 0,-1 0,12 0,-11 11,0-11,0 0,0 0,11 0,-11 0,0 11,0-11,11 0,-11 0,0 0,-1 0,12 0,-11 0,0 0,11 0,-11 0,0 11,11-11,-11 0,0 0,0 0,0 0,0 0,-1 0,1 0,0 11,11-11,-11 0,0 0,0 0,0 0,-11 0,22 0,-22 11,10-11,1 0,0 0,0 0,0 11,0-11,0 0,0 0,0 0,0 0,0 12,0-12,-1 0,1 0,11 0,-11 0,0 0,0 0,0 11,0-11,0 0,0 0,0 0,0 11,-1-11,1 0,0 0,11 0,-11 0,0 0,0 0,0 0,0 0,11 0,-11 0,0 0,11 0,-12 0,1 0,0 0,11 0,-11 0,0 0,11 0,-11 0,11 0,-11-11,11 11,-11 0,11 0,-11 0,10 0,-10 0,11 0,-11-11,11 11,-11 0,11 0,-11 0,11 0,-11 0,11-12,-11 12,11 0,-11 0,11 0,-12 0,12 0,-11 0,11 0,-11 0,11 0,0 0,-11 0,11-11,-11 11,11 0,0 0,0 0,-11 0,11 0,0-11,-11 11,10 0,1 0,0-11,0 11,0 0,0-11,0 11,0 0,0 0,0-11,11 11,-11-11,11 11,-11 0,11-11,-11 11,11-11,0 11,-11 0,11 0,0-11,-11 11,11 0,0 0,-11 0,11 0,0 0,0 0,0 0,0 0</inkml:trace>
  </inkml:traceGroup>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3:58.03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FF3141B-768D-42FB-BC2F-B5DD5AF726D9}" emma:medium="tactile" emma:mode="ink">
          <msink:context xmlns:msink="http://schemas.microsoft.com/ink/2010/main" type="inkDrawing" rotatedBoundingBox="15056,10594 17630,10547 17642,11148 15067,11195" semanticType="enclosure" shapeName="Other">
            <msink:destinationLink direction="with" ref="{04A7B569-1147-41E6-B04E-149957F0DCB9}"/>
          </msink:context>
        </emma:interpretation>
      </emma:emma>
    </inkml:annotationXML>
    <inkml:trace contextRef="#ctx0" brushRef="#br0">2464 146,'0'0,"-11"0,11 0,0 0,0 0,0 0,-11 0,11 0,-11 0,0 0,11 0,-11-12,0 12,-1 0,1 0,0 0,-11-11,11 11,0 0,-11 0,0-11,0 11,0-11,0 11,0-11,-11 11,10 0,1-11,-11 11,11 0,0 0,-11 0,11-11,0 11,-11 0,0 0,10-11,1 11,-11 0,11-11,-11 11,11 0,0 0,-11 0,11 0,0-11,-12 11,12 0,-11 0,11 0,0 0,-11 0,11-11,0 11,-11 0,10 0,1 0,0-11,-11 11,11 0,0 0,-11 0,11-11,0 11,0 0,-12 0,12 0,0 0,0 0,0 0,0 0,-11 0,11 0,0 0,-11 0,11 0,-1 0,-10 11,11-11,0 0,-11 0,11 11,0-11,-11 0,11 11,0-11,-12 11,12-11,0 0,-11 11,11-11,0 11,0-11,0 11,0-11,0 11,-1 0,1-11,0 11,-11-11,11 0,0 11,11-11,-11 11,0-11,11 12,-11-1,11 0,-11-11,10 11,1 0,0 0,0 0,0-11,0 22,0-11,0 0,0 0,11 0,0 11,-11-11,11 0,0 0,0 0,0 0,0 0,0 0,0 0,11 1,-11-1,11 0,-11-11,11 11,-11 0,0 0,11-11,-11 11,11 0,0-11,-11 11,11-11,0 11,-11-11,11 11,1-11,-1 0,0 0,0 11,0-11,-11 0,11 0,0 0,11 11,-11-11,0 0,0 11,0-11,0 0,11 0,-11 0,0 0,0 11,0-11,11-11,-11 11,1 0,10 11,-11-11,0 0,0 0,11 0,-11 0,11 0,-11 0,0 0,11 0,-11 0,0 0,11 0,-11 0,0 0,11 0,-10 0,10 0,-11 0,11 0,-11 0,11 0,-11 0,0 11,11-11,-11 0,11 0,-11 0,11 0,-11 0,11 0,-11 0,12 0,-12 0,11 0,0 0,-11 0,11 0,-11 0,11 0,0 0,-11 0,11 0,0 0,0 0,1 0,-1 0,0 0,0 0,0 0,-11 0,11 0,0 0,0 0,0 0,0 0,0 0,1 0,-12 0,22 0,-11 0,-11 0,11 0,0 0,0 0,0 0,0 0,0 0,-11 0,11 0,1 0,-1 0,-11 11,11-11,0 0,0 0,-11 0,11 0,0 0,-11 0,11 0,-11 0,11 0,1 0,-12 0,11 0,0 0,0 0,0 0,0 0,0 0,0 0,0 0,0 0,0 0,1 0,-1 0,-11 0,11 0,0 0,0 0,-11 0,11 0,0 0,-11 0,11 0,-11 0,11-11,-11 11,12 0,-12-11,11 11,-11-11,0 11,0-11,11 11,-11-11,-11 0,11 0,0 0,-11 0,11 0,0 0,-11 0,0 0,11 0,-11 0,0 0,11-1,-11 1,0-11,0 11,11 0,-11-11,0 11,0-11,0 11,0 0,0 0,-11 0,11-11,0 11,-11 0,11 0,-11 0,0-11,11 10,-11 1,0 0,11 11,-11-11,0 11,11-11,-11 11,11 0,-11 0,11 0,0 0</inkml:trace>
  </inkml:traceGroup>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4:13.09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4E10620-608A-458B-9204-D652A231C634}" emma:medium="tactile" emma:mode="ink">
          <msink:context xmlns:msink="http://schemas.microsoft.com/ink/2010/main" type="inkDrawing" rotatedBoundingBox="14424,11852 15841,11796 15859,12267 14442,12323" hotPoints="16012,12074 15159,12286 14310,12056 15163,11844" semanticType="enclosure" shapeName="Ellipse"/>
        </emma:interpretation>
      </emma:emma>
    </inkml:annotationXML>
    <inkml:trace contextRef="#ctx0" brushRef="#br0">1314 57,'0'0,"0"0,0 0,0 0,0 0,0 0,0 0,0 0,-11 0,0-11,11 11,-11 0,0 0,0-11,0 11,-1 0,-10 0,11 0,-11-11,11 11,-11-11,11 11,-11 0,0 0,11-11,-11 11,0 0,11 0,-11 0,-1 0,1 0,11 0,-11 0,0 0,0 11,0-11,11 0,-11 11,-11-11,22 0,-11 0,0 0,10 11,-10-11,0 0,11 11,-11-11,0 0,0 0,11 11,-11-11,11 0,-11 0,11 0,-11 0,11 0,0 0,-12 0,1 0,11 11,-11-11,11 0,0 0,-11 0,11 0,0 0,-11 11,11-11,-11 11,11-11,0 0,0 0,-11 11,10-11,1 0,-11 0,11 0,0 11,0-11,0 0,0 11,0-11,0 11,0-11,0 0,0 11,0 0,0 0,0-11,0 12,11-1,-11 0,11 0,-11 0,11 0,0 0,-11 0,11 0,0-11,0 11,0 0,11 0,-11-11,0 11,11-11,-11 11,0-11,11 11,-11-11,11 11,0-11,-11 11,11-11,0 11,-11-11,11 11,0-11,0 11,0-11,-11 11,11-11,0 11,0-11,0 0,0 0,0 11,0-11,0 0,-11 0,11 0,1 12,-1-12,0 0,-11 0,11 0,0 0,0 0,0 0,0 0,0 0,0 0,0 0,0 0,0 0,0 0,0 0,0 0,0 0,11 0,-11 0,0 0,11 0,-10 0,-1 0,0 0,0 0,0 0,0 0,0 0,11 0,-11 0,0-12,0 12,0 0,0 0,0 0,0 0,11 0,-11 0,0 0,0 0,0 0,12 0,-12 0,0 0,11 0,-11 0,11 12,-11-12,0 0,0 0,0 0,11 11,-11-11,0 0,0 0,0 11,11-11,-11 0,11 0,-10 0,-1 11,0-11,0 0,11 0,-11 0,0 0,0 0,0 0,0 0,11-11,-11 11,0 0,11 0,-11 0,0 0,0 0,11 0,-11 0,1-11,-1 11,0 0,0-11,0 11,0 0,0 0,0-12,0 12,0 0,0-11,-11 11,11 0,0-11,-11 11,0 0,11-11,-11 0,0 11,0-11,11 11,-11-11,0 0,0 0,0 11,0-11,11 0,-11 0,0 11,0-11,0 0,0 0,0 0,0 0,0 0,0 0,0 0,0 0,0 11,0-11,0 0,0-1,0 1,0 11,0-11,0 0,-11 11,11-11,0 11,0-11,-11 0,11 11,-11-11,11 11,-11-11,11 0,-11 11,11-11,-11 11,11-11,-11 11,0-11,11 11,-11 0,0 0,0 0,11 0,-11 0,11 0,-11 0,11 0,0 0</inkml:trace>
  </inkml:traceGroup>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5:25.06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366D30-2421-423E-A854-025F74ABCB61}" emma:medium="tactile" emma:mode="ink">
          <msink:context xmlns:msink="http://schemas.microsoft.com/ink/2010/main" type="inkDrawing" rotatedBoundingBox="16947,13721 18590,13618 18623,14137 16979,14240" hotPoints="18566,13755 18529,14216 17231,14111 17268,13650" semanticType="enclosure" shapeName="Rectangle"/>
        </emma:interpretation>
      </emma:emma>
    </inkml:annotationXML>
    <inkml:trace contextRef="#ctx0" brushRef="#br0">1634 45,'0'0,"-11"0,11 0,0 0,0 0,0 0,0 0,0 0,0 0,-11 0,0 0,0 0,0-11,11 11,-11 0,0 0,0 0,0 0,11 0,-22 0,10 0,-10 0,11 0,-11 0,0 0,11 0,-11 0,11 0,-11 0,0 0,11 0,-11 0,11 0,-11-11,-1 11,1 0,0 0,11 0,-11 0,0 0,0-11,11 11,-11 0,0 0,0 0,11 0,-11 0,-1-11,12 22,-11-22,0 11,11 0,-11 0,0 0,11 0,-11 0,0 0,11 0,-11 0,0 0,0 11,10-11,-10 0,0 0,0 0,11 11,-11-11,0 0,11 11,-11-11,0 0,11 0,-11 0,11 0,-11 0,10 11,1-11,-11 0,11 0,-11 11,11-11,-11 0,11 0,-11 11,11-11,-11 0,11 0,0 11,-11-11,11 11,0-11,-12 11,12-11,-11 11,11-11,0 11,0-11,-11 11,11-11,0 11,0-11,0 11,0 0,0-11,0 11,0 1,0-1,11-11,-11 11,0 0,11 0,0-11,-11 11,11 0,0 0,0-11,-11 11,11 0,0 0,0-11,11 11,-11 0,0 0,0-11,11 11,-11 0,0 0,11-11,-11 11,0-11,11 11,0-11,-11 11,11-11,-11 0,11 11,0-11,-11 11,11-11,0 11,0-11,0 12,0-12,-11 0,11 11,0-11,0 0,0 11,0-11,0 0,-11 0,11 11,0-11,1 0,-1 11,0-11,0 0,0 0,0 0,0 0,0 0,0 0,0 11,0-11,0 0,0 0,-11 0,11 0,0 0,11 0,-11 0,0 0,0 0,0 0,0 0,0 0,1 0,-1 0,0 0,-11 0,11 0,0 0,0 0,0 0,0 0,0 0,0 0,0 0,0 0,11 0,-11 0,0 0,0 0,0 0,0-11,0 11,11 0,-11 0,1 0,-1 0,11 0,-11 0,0 0,11 0,-11 0,0 0,0 0,11 0,-11 0,0 0,0 0,11 0,-11 0,0 0,0 0,0 0,12 0,-12 0,0 0,0 0,0 0,0 0,0 0,11 0,-11 0,0 0,0 0,0 0,0 0,11 0,-11 0,0 0,0 0,0 0,11 0,-11 0,12 0,-12 0,11 0,0 0,-11 0,0-11,11 11,-11 0,11 0,-11 0,0 0,11 0,-11 0,0 0,11-11,-11 11,1 0,-12 0,11 0,0 0,-11 0,11 0,-11 0,0 0,0 0,0 0,0 0,0 0,0 0,0 0</inkml:trace>
  </inkml:traceGroup>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25:08.44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E31F818-6F38-4E38-8887-7F3A1A30B2B8}" emma:medium="tactile" emma:mode="ink">
          <msink:context xmlns:msink="http://schemas.microsoft.com/ink/2010/main" type="inkDrawing" rotatedBoundingBox="7813,9246 9159,9202 9175,9695 7830,9739" hotPoints="9154,9434 8456,9694 7746,9469 8444,9208" semanticType="enclosure" shapeName="Ellipse"/>
        </emma:interpretation>
      </emma:emma>
    </inkml:annotationXML>
    <inkml:trace contextRef="#ctx0" brushRef="#br0">1340 95,'0'0,"0"0,0 0,0 0,-16 0,16 0,0 0,-15 0,-1 0,0-16,16 16,-15 0,-1-16,1 16,-1 0,-15 0,15-15,1 15,-16 0,15 0,-15-16,15 16,-15 0,0 0,15-15,-15 15,16 0,-17 0,17 0,-16 0,-1 0,1 0,0-16,16 16,-17 16,1-32,0 32,15-16,-15 0,0 0,16 0,-17 0,1 0,16 0,-17 15,1-15,16 0,-16 16,-1-16,1 15,0-15,15 16,-15-16,16 16,-1-16,-15 15,15-15,1 16,-16-16,15 15,0 1,1-16,-1 15,1 1,-1-16,16 16,-15-1,15-15,0 16,0-1,0-15,0 16,0 0,0-1,0-15,15 16,-15-16,16 15,-1-15,-15 16,16-16,-1 15,1 1,0-16,-1 16,1-16,-1 0,1 0,0 15,-1-15,1 0,-1 16,16-16,-15 0,15 0,-15 15,15-15,-15 0,15 0,-16 0,16 0,-15 16,15-16,-15 0,15 0,-15 0,15 16,-16-16,1 0,15 0,-15 0,-1 15,16-15,-15 0,15 0,-15 0,15 0,-16 0,17 0,-17 0,1 0,15 0,-15 0,-1 0,16 0,-15 0,-1-15,17 15,-17 0,1 0,15 0,-15-16,-1 16,1 0,-1-16,16 16,-15 0,0-15,-16-1,15 16,1-15,-1 15,-15-16,0 0,16 16,-16-15,16-1,-1 1,-15-1,0 16,0-15,16-1,-16 0,0 1,0-1,0 1,-16-1,16 0,0 1,0-1,-15 1,15 15,-16-16,16 1,-16 15,16-16,0 16,-15 0,15 0,-16 0,16 0,0 0</inkml:trace>
  </inkml:traceGroup>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7:15:31.1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7599214-86CA-463F-B1D5-8744974C66D4}" emma:medium="tactile" emma:mode="ink">
          <msink:context xmlns:msink="http://schemas.microsoft.com/ink/2010/main" type="writingRegion" rotatedBoundingBox="16566,13951 11419,15162 10961,13215 16108,12004"/>
        </emma:interpretation>
      </emma:emma>
    </inkml:annotationXML>
    <inkml:traceGroup>
      <inkml:annotationXML>
        <emma:emma xmlns:emma="http://www.w3.org/2003/04/emma" version="1.0">
          <emma:interpretation id="{FD4D5DA7-2264-4B3E-82C5-8519CA034C9B}" emma:medium="tactile" emma:mode="ink">
            <msink:context xmlns:msink="http://schemas.microsoft.com/ink/2010/main" type="paragraph" rotatedBoundingBox="11266,13348 15737,13357 15735,14530 11263,14520" alignmentLevel="2"/>
          </emma:interpretation>
        </emma:emma>
      </inkml:annotationXML>
      <inkml:traceGroup>
        <inkml:annotationXML>
          <emma:emma xmlns:emma="http://www.w3.org/2003/04/emma" version="1.0">
            <emma:interpretation id="{0A8325C8-3F44-4CD2-9DC1-6FED8AD595D3}" emma:medium="tactile" emma:mode="ink">
              <msink:context xmlns:msink="http://schemas.microsoft.com/ink/2010/main" type="line" rotatedBoundingBox="14726,14489 11265,14556 11257,14170 14719,14103"/>
            </emma:interpretation>
          </emma:emma>
        </inkml:annotationXML>
        <inkml:traceGroup>
          <inkml:annotationXML>
            <emma:emma xmlns:emma="http://www.w3.org/2003/04/emma" version="1.0">
              <emma:interpretation id="{CB5BAE07-9FA2-4C29-82DA-3459AA2925EE}" emma:medium="tactile" emma:mode="ink">
                <msink:context xmlns:msink="http://schemas.microsoft.com/ink/2010/main" type="inkWord" rotatedBoundingBox="14726,14489 11265,14556 11257,14170 14719,14103"/>
              </emma:interpretation>
              <emma:one-of disjunction-type="recognition" id="oneOf0">
                <emma:interpretation id="interp0" emma:lang="en-US" emma:confidence="0">
                  <emma:literal>It</emma:literal>
                </emma:interpretation>
                <emma:interpretation id="interp1" emma:lang="en-US" emma:confidence="0">
                  <emma:literal>T</emma:literal>
                </emma:interpretation>
                <emma:interpretation id="interp2" emma:lang="en-US" emma:confidence="0">
                  <emma:literal>Is</emma:literal>
                </emma:interpretation>
                <emma:interpretation id="interp3" emma:lang="en-US" emma:confidence="0">
                  <emma:literal>To</emma:literal>
                </emma:interpretation>
                <emma:interpretation id="interp4" emma:lang="en-US" emma:confidence="0">
                  <emma:literal>Ire</emma:literal>
                </emma:interpretation>
              </emma:one-of>
            </emma:emma>
          </inkml:annotationXML>
          <inkml:trace contextRef="#ctx0" brushRef="#br0">-3258 1961,'0'0,"0"0,0 0,0 0,0 0,0 0,11 0,-11 0,11 0,-11 0,11 0,0 0,-11 0,11 0,0 0,0 0,0 0,0 0,0 0,0 0,0 0,0 0,0 0,0-11,1 11,-1 0,0 0,11 0,-11 0,0 0,0-11,11 11,-11 0,0 0,0-11,0 11,0 0,11 0,-11 0,0 0,0 0,0 0,11 0,-10 0,-1 0,0-11,0 11,11 0,-11 0,0 0,0 0,0 0,0 0,0 0,0 0,0 0,11 0,-11 0,0 0,0 0,0 0,0 0,0 0,0 0,1 0,-1 0,0 0,0 0,11 0,-11 0,0 0,0 0,0 0,0 0,0 0,0 0,0 0,0 0,0 0,0 0,0 0,0 0,0 0,0 0,0 0,0 0,12 0,-12 0,0 0,0 0,0 0,0 0,0 0,0 0,0 0,0 0,0 0,0 0,0 0,0 11,0-11,0 0,0 0,0 0,11 0,-11 0,0 0,1 11,-1-11,0 0,0 0,0 0,0 0,0 0,0 0,0 0,0 0,11 11,-11-11,0 0,0 0,0 0,0 0,0 0,0 0,11 0,-11 0,0 11,1-11,-1 0,0 0,11 0,-11 0,0 0,0 0,0 0,0 0,11 0,-11 0,0 0,0 11,0-11,0 0,11 0,-11 0,0 0,0 11,0-11,1 0,-1 0,11 0,-11 0,0 0,0 0,0 0,0 0,0 0,11 0,-11 11,0-11,0 0,0 0,0 0,0 0,0 0,11 0,-11 0,0 0,1 0,-1 0,0 0,0 0,11 0,-11 0,0 0,0 0,0 11,0-22,0 11,0 0,11 0,-11 0,0 11,0-11,0 0,11 0,-11 0,0 0,1 0,10 0,-11 0,0 0,11 0,-11 0,0 0,11 0,-11 0,0 0,0 0,11 0,-11 0,0 0,11 0,-11 0,11 0,-10 0,-1 0,11 0,-11 0,0 0,11 0,-11 0,11 0,-11 0,0 0,11 0,-11 0,0 0,11 0,-11 0,0 0,11 0,-10 0,-1-11,0 11,0 0,0 0,0 0,0 0,0 0,0 0,11 0,-11 0,0-11,0 11,0 0,0 0,0-11,0 11,0 0,0 0,0 0,-11 0,11 0,0 0,1-11,-1 11,0 0,0 0,-11 0,11 0,0 0,-11 0,11 0,0 0,-11 0,11 0,-11 0,11 0,0 0,-11 0,11 0,-11 0,11 0,-11 0,11 0,-11 0,11 0,0-11,-11 11,0 0,11 0,-11 0,0 0,11 0,-11 0,0 0,0 0,0 0,0 0,0 0,0 0,0 0,0 0,0 0,0 0,0 0,0 0,0 0,0 0,0 0,0 0,0 0,0 0,0 0,0 0,0 0,0 0,0 0,0 0,0 0,0 0,0 0,0 0,0 0,0 0,0 0,0 0,0 0,0 0,0 0,0 0,0 0,0 0,0 0,0 0,0 0,0 0,0 0,0 0,0 0,0 0,0 0,0 0,11 0,-11 0,0 0,0 0,11 0,-11 0,0 0,11 0,-11 0,11 0,-11 0,0 0,11 0,-11 0,12 0,-12 0,0 0,11 0,-11 0,0 0,11 0,-11 0,0 0,0 0,11 0,-11 0,0 0,0 0,0 0,0 0,11 0,-11 0,0 0,0 0,11 0,-11 0,0 0,0 0,0 0,0 0,0 0,0 0,0 0,0 0,0 0,0-11,0 22,0-22,0 11,0 0,0 0,0 0,0 0,0 0,0 0,0 11,0-11,0 0,0 0</inkml:trace>
          <inkml:trace contextRef="#ctx0" brushRef="#br0" timeOffset="3738.2139">-33 1906,'0'0,"-12"0,12 0,0 0,0 11,12-11,-12 0,0 11,0-11,11 0,-11 11,0 0,11 0,-11-11,0 11,11 0,-11 0,0 0,0 0,0 0,0 0,11 0,-11 0,-11 0,11 0,0 0,-11 0,11-11,0 11,-11 1,0-12,11 11,-12-11,1 11,11-11,-11 11,0-11,0 0,0 0,0 11,0-11,0 0,0 11,0-11,0 0,0 0,0 11,0-11,11 0,-11 0,0 0,0 11,0-11,0 0,0 0,0 11,0-11,-1 0,1 0,0 0,-11 0,11 11,0-11,0 0,0 0,0 0,0 11,-11-11,11 0,0 0,0 11,-11-11,11 0,0 0,0 0,0 11,-12-11,12 0,0 0,-11 0,11 0,0 0,0-11,0 11,-11 0,11 0,0 0,0 0,-11 0,11 0,-11 0,11 0,0-11,-11 11,10 0,1 0,0 0,-11 0,11 0,-11-11,11 11,-11 0,11 0,0 0,-11 0,11 0,-11 0,11 0,-11 0,11-11,0 11,-12 0,12 0,-11 0,11 0,0 0,-11 0,11 0,0 0,-11 0,11 0,0 0,0 0,-11 0,11 11,0-11,0 0,-11 0,10 0,-10 0,11 0,0 0,-11 0,11 0,0 0,0 11,-11-11,11 0,0 0,0 0,-11 0,11 0,0 0,-11 0,11 0,0 0,-12 0,12 0,0 0,-11 0,11 0,0 11,0-11,-11 0,11 0,0 0,-11 0,11 0,0 0,-11 0,11 0,0 0,-11 0,10 0,1 11,0-22,-11 22,11-22,0 11,-11 11,11-22,0 22,0-11,0 0,0 0,0 0,-11 0,11 0,0 0,0 0,0 0,0 0,0 0,-12 11,12-11,0 0,0 0,0 0,0 0,0 0,0 0,0 0,0 0,0 0,0 0,0 0,0 0,0 0,0 0,0 0,0 0,0 0,0 0,0 0,0 0,-1 11,1-11,0 0,0 0,0 0,0 0,0 0,0 0,0 0,0 0,0 0,-11-11,11 11,0 0,0 0,0 0,0 0,0 0,0 0,0 0,0 0,0 0,-1 0,1-11,0 11,0 0,-11 0,11 0,0 0,0 0,0 0,0 0,0 0,-11 0,11 0,0 11,0-11,0 0,-11 0,11 0,0 0,0 0,-12 0,12 0,0 0,0 0,-11 0,11 0,0 11,0-11,0-11,-11 11,11 0,0 0,0 0,0 0,0 0,-11 0,11 0,0 0,0 0,-1 0,1 0,-11 0,11 0,0 0,0 0,0 0,0 0,0 0,0 0,0 0,0 0,0 0,0 0,0 0,0 0,0-11,0 11,0 0,0 0,0 0,0 0,-1 0,1 0,0 0,0 0,0 0,0 0,11 0,-11 0,11 0,-11 0,11 0,0 0,-11 0,11 0,11 0,-11 0,0 0,0 0</inkml:trace>
        </inkml:traceGroup>
      </inkml:traceGroup>
      <inkml:traceGroup>
        <inkml:annotationXML>
          <emma:emma xmlns:emma="http://www.w3.org/2003/04/emma" version="1.0">
            <emma:interpretation id="{A7D5E60D-56B0-4ED8-9EC5-F4599E83D1F4}" emma:medium="tactile" emma:mode="ink">
              <msink:context xmlns:msink="http://schemas.microsoft.com/ink/2010/main" type="line" rotatedBoundingBox="11319,13348 15737,13357 15736,13862 11318,13853"/>
            </emma:interpretation>
          </emma:emma>
        </inkml:annotationXML>
        <inkml:traceGroup>
          <inkml:annotationXML>
            <emma:emma xmlns:emma="http://www.w3.org/2003/04/emma" version="1.0">
              <emma:interpretation id="{A96D7CAC-C9F1-446F-8756-946192D0C779}" emma:medium="tactile" emma:mode="ink">
                <msink:context xmlns:msink="http://schemas.microsoft.com/ink/2010/main" type="inkWord" rotatedBoundingBox="11319,13348 15737,13357 15736,13862 11318,13853"/>
              </emma:interpretation>
              <emma:one-of disjunction-type="recognition" id="oneOf1">
                <emma:interpretation id="interp5" emma:lang="en-US" emma:confidence="0">
                  <emma:literal>•</emma:literal>
                </emma:interpretation>
                <emma:interpretation id="interp6" emma:lang="en-US" emma:confidence="0">
                  <emma:literal>&amp;</emma:literal>
                </emma:interpretation>
                <emma:interpretation id="interp7" emma:lang="en-US" emma:confidence="0">
                  <emma:literal>a</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25008.4304">927 1166,'0'0,"-11"0,11 0,-11-11,11 11,-11 0,0 0,0 0,0 0,0 0,0 0,0 0,0-11,0 22,0-11,-11 0,11 0,-11 0,11 0,-12 0,12 0,-11 11,0-11,0 0,11 0,-11 0,0 0,0 0,11 0,-11 0,0 0,0 0,10 0,-10 0,11 0,-11 0,0 0,11 0,-11 0,11 0,-11 11,11-11,0 0,-11 0,11 0,-11 0,0 11,10-11,-10 0,11 0,-11 0,11 0,0 0,-11 0,11 0,-11 0,11 0,-11 0,11 0,0 0,-11-11,11 11,0 0,0 0,-12 0,12-11,0 11,0 0,-11 0,11 0,-11-11,11 11,0 0,-11 0,11 0,0-11,-11 11,11 0,0 0,-11 0,11 0,-12 0,12 0,-11 0,11 0,0 0,-11 0,11 0,0 0,-11 0,11 0,-11 0,11 0,0 0,-11 0,11 0,-11 0,10 0,1 0,-11 0,11 0,0 0,-11 0,11 0,0 0,-11 0,11 0,-11 0,11 0,-11 0,11 0,-11 0,11 0,-12 0,12 11,-11-11,11 0,-11 0,11 0,-11-11,0 11,11 0,-11 0,11 0,-11 0,0 0,0 0,11 0,-12 0,12 0,-11 0,0 0,0 0,11-11,-11 11,11 0,-11 11,11-22,-11 11,0 0,11 0,-11 0,10 0,-10 0,11 0,-11 0,11-11,-11 11,0 0,11 0,-11 0,11 0,0 0,-11 0,11 0,-11 0,11 0,0 0,-12-11,12 22,0-11,0 0,-11 0,11 0,0 0,-11 0,11 0,0 0,0 0,0 0,0 0,0 0,0 0,0 0,0 0,0 0,0 0,0 0,-1 0,1 0,0 0,-11 0,11 0,11 11,-11-11,0 0,0 0,0 0,0 0,0 0,0 0,0 0,11 0,-11 0,0 0,0 0,0 0,0 0,11 0,-11 11,0-11,11 0,-11 0,0 0,-1 0,12 0,-11 0,11 0,-11 0,0 0,11 0,-11 0,0 0,11 0,-11 0,0 0,0 0,0 0,11 0,-11 0,0 0,0 0,0 0,0 0,0 11,0-11,0 0,-11 0,11 0,0 0,0 0,-1 11,1-11,-11 0,11 0,-11 0,11 0,0 0,-11 0,11 0,0 0,-11 11,11-11,0 0,-11 0,11 0,-11 0,11 0,-12 0,12 0,0 0,-11 0,11 11,0-11,-11 0,11 0,-11 0,0 0,11 0,0 0,-11 0,11 0,-11 0,11 0,-1 0,-10 0,11 0,-11 0,11 0,-11 0,11 0,-11 0,11 0,0 0,-11 0,11 0,-11 0,11 0,0 0,-11 11,-1-11,12 0,0 0,-11 0,11 0,0 0,0 0,-11 11,11-11,0 0,0 11,-11-11,11 11,0-11,0 11,0 0,0 0,0-11,0 11,11 0,-12 0,1 0,11 0,-11 0,11 0,0 0,-11 1,11-12,0 11,0 0,0 0,11 0,-11-11,0 11,11 0,-11-11,11 11,1 0,-1-11,-11 11,11-11,0 11,0 0,0-11,0 11,0-11,0 0,0 11,0-11,11 0,-11 11,0-11,0 0,11 0,-11 0,0 0,11 0,-11 11,1-11,10 0,-11 0,11 0,-11 0,11 0,-11 0,11 0,-11 11,11-11,-11 0,11-11,-11 11,11 0,0 0,-10 0,10 0,0 0,-11 0,11 0,-11 0,11 0,0 0,0 0,-11 0,11 0,0 0,-11 0,11 0,-10 0,10 0,0 0,-11 0,11-11,0 11,0 0,-11 0,11 0,-11 0,11 0,-11 0,11 0,0 0,-10 0,10 11,0-11,-11 0,11 0,-11 0,11 0,0 0,-11 0,11 0,0 0,-11 0,11 0,-11 11,12-11,-1 0,-11 0,11 0,0 0,-11 0,11 0,0 11,0-11,-11-11,11 22,-11-11,11 0,0 0,1 0,-12 0,11 0,0 0,-11 0,11 0,-11 11,11-11,-11 0,11 0,-11 0,11 0,0 0,-11 0,12 0,-1 0,-11 0,11 0,0 0,-11 0,11 0,-11 0,11 0,0 0,-11 0,11 0,0 0,-11 0,12 0,-1 0,-11 0,11 0,0 0,-11 0,11 0,-11 0,11 0,0 0,-11 0,11 0,0 0,0 0,-10 0,10 0,0 0,-11 0,11 0,0 0,-11 0,11 0,-11 0,11 11,0-11,0 0,-11 0,11 0,-10 0,10 0,0 0,-11 0,11 0,0 0,-11 11,11-11,0 0,-11 0,11 0,0 0,-11 0,11 0,1 11,-1-11,0 0,-11 0,11 0,0 0,0 0,-11 0,11 0,0 0,0 0,-11 0,11 11,1-11,-1 0,0 0,-11 0,11 0,0 0,0 0,-11 0,11 0,0 0,0 0,-11 0,11 12,-10-12,10 0,-11 0,11 0,-11 0,11 0,0 0,-11 0,11 0,-11 0,11 0,-11 0,11 0,0 0,1 0,-12 0,11 0,-11 0,11 0,0-12,-11 12,11 0,0 0,0-11,0 11,-11 0,11 0,0-11,1 11,-12-11,11 11,0 0,11-11,-11 11,0 0,0-11,0 11,0-11,0 11,-11 0,12-11,-1 11,0 0,0 0,-11 0,11-11,0 11,-11 0,0-11,11 11,-11 0,0 0,0-11,0 11,11 0,-22-11,12 11,-1-11,0 0,-11 11,11-11,-11 0,11 0,-11 0,0 0,11 0,-11 0,0-11,0 10,0 1,0-11,0 11,0 0,-11-11,11 11,-11 0,11-11,-11 11,0 0,0 0,-1 0,1 0,0 0,0 11,0-11,11 11,-11 0,11 0,-11 0,11 0,0 0,0 0,0 0</inkml:trace>
        </inkml:traceGroup>
      </inkml:traceGroup>
    </inkml:traceGroup>
    <inkml:traceGroup>
      <inkml:annotationXML>
        <emma:emma xmlns:emma="http://www.w3.org/2003/04/emma" version="1.0">
          <emma:interpretation id="{690DDA5A-36C3-4906-BF97-824BACD25D6F}" emma:medium="tactile" emma:mode="ink">
            <msink:context xmlns:msink="http://schemas.microsoft.com/ink/2010/main" type="paragraph" rotatedBoundingBox="16280,12735 14194,13226 14022,12495 16108,12004" alignmentLevel="1"/>
          </emma:interpretation>
        </emma:emma>
      </inkml:annotationXML>
      <inkml:traceGroup>
        <inkml:annotationXML>
          <emma:emma xmlns:emma="http://www.w3.org/2003/04/emma" version="1.0">
            <emma:interpretation id="{71D12F5D-5C25-43D8-8294-2315CF66A06A}" emma:medium="tactile" emma:mode="ink">
              <msink:context xmlns:msink="http://schemas.microsoft.com/ink/2010/main" type="line" rotatedBoundingBox="16280,12735 14194,13226 14022,12495 16108,12004"/>
            </emma:interpretation>
          </emma:emma>
        </inkml:annotationXML>
        <inkml:traceGroup>
          <inkml:annotationXML>
            <emma:emma xmlns:emma="http://www.w3.org/2003/04/emma" version="1.0">
              <emma:interpretation id="{CE5FC2AE-7DD8-4A80-85BC-F9A42F21F5A6}" emma:medium="tactile" emma:mode="ink">
                <msink:context xmlns:msink="http://schemas.microsoft.com/ink/2010/main" type="inkWord" rotatedBoundingBox="16280,12735 14194,13226 14022,12495 16108,12004"/>
              </emma:interpretation>
              <emma:one-of disjunction-type="recognition" id="oneOf2">
                <emma:interpretation id="interp10" emma:lang="en-US" emma:confidence="1">
                  <emma:literal>¢</emma:literal>
                </emma:interpretation>
                <emma:interpretation id="interp11" emma:lang="en-US" emma:confidence="0">
                  <emma:literal>€</emma:literal>
                </emma:interpretation>
                <emma:interpretation id="interp12" emma:lang="en-US" emma:confidence="0">
                  <emma:literal>e</emma:literal>
                </emma:interpretation>
                <emma:interpretation id="interp13" emma:lang="en-US" emma:confidence="0">
                  <emma:literal>g</emma:literal>
                </emma:interpretation>
                <emma:interpretation id="interp14" emma:lang="en-US" emma:confidence="0">
                  <emma:literal>&amp;</emma:literal>
                </emma:interpretation>
              </emma:one-of>
            </emma:emma>
          </inkml:annotationXML>
          <inkml:trace contextRef="#ctx0" brushRef="#br0" timeOffset="-54498.1171">1424 72,'0'0,"0"0,0 0,-11 0,11 0,0-11,0 11,-11 0,11-11,-11 11,0 0,0-11,11 11,-11 0,0 0,-11-11,11 11,0 0,0-11,-11 11,11 0,-11 0,-1-11,1 11,0 0,11 0,-11 0,0 0,0 0,0 0,0 0,0 0,0 0,0 0,-1 0,1 0,0 0,0 0,0 0,0 0,0 0,0 0,0 0,0 0,0 0,-1 0,1 0,0 0,0 0,0 0,0 0,0 0,11 0,-11 0,0 0,0 0,0 0,-1 0,12 0,-11 0,0 0,0 11,0-11,0 0,11 11,-11-11,0 0,0 11,0-11,0 11,10 0,-10-11,0 11,0 0,11-11,0 12,-11-1,11 0,-11-11,11 11,0 0,0 0,0 0,11 0,-11-11,11 11,0 0,0 0,-11 0,11-11,0 11,0 0,11 0,-11 0,11 0,-11-11,11 11,-11 0,11 0,0 0,-11 0,11 0,0-11,11 12,-11-12,0 11,11-11,-11 11,0-11,0 11,11-11,-11 11,1-11,10 0,-11 11,11-11,0 0,-11 0,11 11,-11-11,11 0,-11 0,11 11,-11-11,11 0,0 11,-11-11,12 0,-1 0,-11 0,11 0,-11 0,11 0,0 0,-11 0,11 0,0 0,-11 0,22 0,-11 0,1 0,-1 0,0 0,0 0,-11-11,11 11,0 0,0-11,0 11,0 0,0 0,0 0,1 0,-1 0,-11-11,11 11,0 0,0 0,-11-11,11 11,0 0,0 0,0-11,-11 11,11 0,-10-11,10 11,0 0,-11-11,11 11,-11 0,11-11,-11 11,0-12,11 12,-11-11,11 0,-11 0,0 11,0-11,0 0,12 0,-23 0,11 0,-11 0,11 0,-11 11,0-11,0 0,-11 0,11-11,-11 11,11 0,-12 0,1-11,11 11,-11 0,0-1,0 1,0 11,11-11,-11 11,0 0,11-11,-11 11,0 0,11 0,0 0</inkml:trace>
          <inkml:trace contextRef="#ctx0" brushRef="#br0" timeOffset="-52225.9871">618 470,'-11'0,"11"-11,0 11,-11 0,11 0,-11 0,0 0,0-11,0 11,0 0,0 0,0-11,0 11,-11 0,11 0,-12 0,12 0,-11-11,11 11,-11 0,11 0,-11-11,11 11,-11 0,0 0,0 0,0 0,11 0,-11 0,-1 0,1 0,0 0,0 0,0 0,0-11,11 11,-11 0,0 0,0 0,0 0,0 0,-1 0,-10 0,11 0,0 0,0 0,0 0,0 0,11 0,-11 0,0 0,0 0,-1 0,12 11,-11-11,0 0,11 0,-11 11,0-11,0 11,0-11,11 11,-11-11,11 11,-11 0,11-11,0 11,-1 0,1 0,0-11,0 11,11 0,-11 0,11 0,0 0,0-11,0 11,0 0,0 0,0-11,11 12,-11-1,11 0,0-11,0 11,-11 0,12 0,-1-11,0 11,0-11,-11 11,11 0,0-11,11 11,-11-11,0 11,0-11,11 11,-11-11,0 11,11-11,-11 11,0-11,11 0,-11 0,12 0,-12 11,11-11,0 0,0 0,0 0,-11 0,11 11,0-11,0 0,11 0,-11 0,1 0,-1 0,0 0,0 0,0 0,0 0,0 11,0-11,-11 0,11 0,0 0,0 0,1 0,-12 0,11 0,0 0,0 0,0 0,-11 0,11 0,0-11,0 11,0 0,0-11,0 11,1-11,-12 11,11-11,0 0,-11 11,11-11,-11 11,11-11,-11 0,11 0,-11 11,0-11,0 0,0 0,-11 0,0 0,11 0,-11 0,0 11,0-23,0 12,0 0,-11 0,11 0,-11 0,0 0,11 0,-11 0,0 0,0 0,0 11,0 0,0 0,11 0,0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27:45.44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4DDF3FC-370D-4B1D-924A-9C7EBFECF78A}" emma:medium="tactile" emma:mode="ink">
          <msink:context xmlns:msink="http://schemas.microsoft.com/ink/2010/main" type="writingRegion" rotatedBoundingBox="9338,11306 10295,11184 10348,11605 9392,11726"/>
        </emma:interpretation>
      </emma:emma>
    </inkml:annotationXML>
    <inkml:traceGroup>
      <inkml:annotationXML>
        <emma:emma xmlns:emma="http://www.w3.org/2003/04/emma" version="1.0">
          <emma:interpretation id="{B3B147F3-4DC5-4146-935D-1AA404086F19}" emma:medium="tactile" emma:mode="ink">
            <msink:context xmlns:msink="http://schemas.microsoft.com/ink/2010/main" type="paragraph" rotatedBoundingBox="9338,11306 10295,11184 10348,11605 9392,11726" alignmentLevel="1"/>
          </emma:interpretation>
        </emma:emma>
      </inkml:annotationXML>
      <inkml:traceGroup>
        <inkml:annotationXML>
          <emma:emma xmlns:emma="http://www.w3.org/2003/04/emma" version="1.0">
            <emma:interpretation id="{34F3272B-B83B-4E58-ADA7-F5A0183F9110}" emma:medium="tactile" emma:mode="ink">
              <msink:context xmlns:msink="http://schemas.microsoft.com/ink/2010/main" type="line" rotatedBoundingBox="9338,11306 10295,11184 10348,11605 9392,11726"/>
            </emma:interpretation>
          </emma:emma>
        </inkml:annotationXML>
        <inkml:traceGroup>
          <inkml:annotationXML>
            <emma:emma xmlns:emma="http://www.w3.org/2003/04/emma" version="1.0">
              <emma:interpretation id="{02F1859C-3888-4973-9503-4593BDF66171}" emma:medium="tactile" emma:mode="ink">
                <msink:context xmlns:msink="http://schemas.microsoft.com/ink/2010/main" type="inkWord" rotatedBoundingBox="9338,11306 10295,11184 10348,11605 9392,11726"/>
              </emma:interpretation>
              <emma:one-of disjunction-type="recognition" id="oneOf0">
                <emma:interpretation id="interp0" emma:lang="en-US" emma:confidence="0">
                  <emma:literal>100</emma:literal>
                </emma:interpretation>
                <emma:interpretation id="interp1" emma:lang="en-US" emma:confidence="1">
                  <emma:literal>10 v</emma:literal>
                </emma:interpretation>
                <emma:interpretation id="interp2" emma:lang="en-US" emma:confidence="0">
                  <emma:literal>102</emma:literal>
                </emma:interpretation>
                <emma:interpretation id="interp3" emma:lang="en-US" emma:confidence="0">
                  <emma:literal>108</emma:literal>
                </emma:interpretation>
                <emma:interpretation id="interp4" emma:lang="en-US" emma:confidence="0">
                  <emma:literal>10V</emma:literal>
                </emma:interpretation>
              </emma:one-of>
            </emma:emma>
          </inkml:annotationXML>
          <inkml:trace contextRef="#ctx0" brushRef="#br0">32 0,'0'0,"0"0,0 0,0 15,0 1,0-1,0 1,0 15,0-15,0 15,0-16,-16 17,16-1,0-16,-15 16,15-15,0 0,0-1,0 1,0-16,0 0,0 15,0-15,0 0</inkml:trace>
          <inkml:trace contextRef="#ctx0" brushRef="#br0" timeOffset="703.04">344-32,'-16'0,"16"16,-15 0,-17 15,17 0,-16 0,15 0,0 0,1 16,-1-16,16 0,0 1,0-17,0 1,16-1,-1-15,1 0,0 0,15 0,-16-15,17-1,-1 1,-16-1,1 0,15-15,-15 16,-1-16,-15 15,16 0,-16-15,0 16,0-1,0 0,0-15,0 31,-16-15,16-1,-15 1,-1-1,16 16,-31-16,31 16,-16 0,1 0,-1 0,16 0,-15 0,15 0,0 0,0 0</inkml:trace>
          <inkml:trace contextRef="#ctx0" brushRef="#br0" timeOffset="1500.0858">671 31,'0'0,"-16"0,16 0,0 15,0-15,0 16,0-1,16 1,-16 15,0 0,0 1,0-17,15 16,-15 0,0-15,0 15,0-15,16-16,-16 15,0-15,0 0,0-15,16 15,-16-16,0 1,15-1,-15 0,16-15,-1 16,-15-16,16-16,0 16,-1-1,1 1,15 0,-16 0,1 0,0 15,-16 16,15 0,-15-15,-15 15,15 15,0-15</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28:32.60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753A161-9768-4770-84DE-484F61438AE0}" emma:medium="tactile" emma:mode="ink">
          <msink:context xmlns:msink="http://schemas.microsoft.com/ink/2010/main" type="writingRegion" rotatedBoundingBox="17038,10175 13352,11900 13014,11178 16700,9453"/>
        </emma:interpretation>
      </emma:emma>
    </inkml:annotationXML>
    <inkml:traceGroup>
      <inkml:annotationXML>
        <emma:emma xmlns:emma="http://www.w3.org/2003/04/emma" version="1.0">
          <emma:interpretation id="{5768384E-15A6-444C-8F8A-88A972156484}" emma:medium="tactile" emma:mode="ink">
            <msink:context xmlns:msink="http://schemas.microsoft.com/ink/2010/main" type="paragraph" rotatedBoundingBox="17038,10175 13352,11900 13014,11178 16700,9453" alignmentLevel="1"/>
          </emma:interpretation>
        </emma:emma>
      </inkml:annotationXML>
      <inkml:traceGroup>
        <inkml:annotationXML>
          <emma:emma xmlns:emma="http://www.w3.org/2003/04/emma" version="1.0">
            <emma:interpretation id="{DFB601D1-CC22-4528-A750-220080683AF0}" emma:medium="tactile" emma:mode="ink">
              <msink:context xmlns:msink="http://schemas.microsoft.com/ink/2010/main" type="line" rotatedBoundingBox="17038,10175 13352,11900 13014,11178 16700,9453"/>
            </emma:interpretation>
          </emma:emma>
        </inkml:annotationXML>
        <inkml:traceGroup>
          <inkml:annotationXML>
            <emma:emma xmlns:emma="http://www.w3.org/2003/04/emma" version="1.0">
              <emma:interpretation id="{CD0949F2-AA0A-4D2D-834A-D44A987FB01A}" emma:medium="tactile" emma:mode="ink">
                <msink:context xmlns:msink="http://schemas.microsoft.com/ink/2010/main" type="inkWord" rotatedBoundingBox="14105,11548 13352,11900 13086,11331 13839,10979"/>
              </emma:interpretation>
              <emma:one-of disjunction-type="recognition" id="oneOf0">
                <emma:interpretation id="interp0" emma:lang="en-US" emma:confidence="0">
                  <emma:literal>37</emma:literal>
                </emma:interpretation>
                <emma:interpretation id="interp1" emma:lang="en-US" emma:confidence="0">
                  <emma:literal>34</emma:literal>
                </emma:interpretation>
                <emma:interpretation id="interp2" emma:lang="en-US" emma:confidence="0">
                  <emma:literal>PA</emma:literal>
                </emma:interpretation>
                <emma:interpretation id="interp3" emma:lang="en-US" emma:confidence="0">
                  <emma:literal>BA</emma:literal>
                </emma:interpretation>
                <emma:interpretation id="interp4" emma:lang="en-US" emma:confidence="0">
                  <emma:literal>3A</emma:literal>
                </emma:interpretation>
              </emma:one-of>
            </emma:emma>
          </inkml:annotationXML>
          <inkml:trace contextRef="#ctx0" brushRef="#br0">-2086 1769,'0'0,"0"-15,0 15,0-16,15 1,-15-1,0 1,0-1,0-15,0 15,16-15,-1 0,-15 0,16 0,0-16,-1 16,1 15,-1-15,1 0,0 15,-1 1,-15 15,16-16,-1 16,-15 0,16 16,-16-1,15 1,-15 15,16 0,-16 0,0 0,16 1,-16 14,0 1,15-16,-15 0,0 1,16-1,-16 0,0-16,0 1,0 0,0-16,0 15,0-15,0 0,0 0,0 0</inkml:trace>
          <inkml:trace contextRef="#ctx0" brushRef="#br0" timeOffset="353.0202">-2086 1567,'0'0,"0"0,15 0,-15 0,16 0,15 0,-15-16,15 16,0 0,0 0,0 0,0 0,1 0,-17 0,-15 0</inkml:trace>
          <inkml:trace contextRef="#ctx0" brushRef="#br0" timeOffset="-781.0447">-2601 1520,'0'0,"0"0,0 0,-15 16,15-32,0 16,15 0,1-15,0-1,-1 16,16-16,-15 1,15 15,0 0,0 0,1 0,-17 0,16 0,-15 15,-16-15,16 16,-32 0,16-1,-16 16,1-15,-16-1,15 1,-15-16,15 16,1-16,15 0,-16 0,16 0,16 0,-16 0,15 0,1 0,-1 0,17 15,-17 1,1-16,-1 15,1 17,-16-17,0 1,0-1,-16 1,1-1,-1 1,1 0,-17-1,17 1,-16-16,15 0,1 15,-1-15,0 0,1 0,15 0,0-15,0 15,0 0</inkml:trace>
        </inkml:traceGroup>
        <inkml:traceGroup>
          <inkml:annotationXML>
            <emma:emma xmlns:emma="http://www.w3.org/2003/04/emma" version="1.0">
              <emma:interpretation id="{479A41B2-C9CB-44BD-9EA2-A7E3DD3E4862}" emma:medium="tactile" emma:mode="ink">
                <msink:context xmlns:msink="http://schemas.microsoft.com/ink/2010/main" type="inkWord" rotatedBoundingBox="17008,10110 16009,10578 15702,9920 16700,9453"/>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a</emma:literal>
                </emma:interpretation>
                <emma:interpretation id="interp8" emma:lang="en-US" emma:confidence="0">
                  <emma:literal>&amp;</emma:literal>
                </emma:interpretation>
                <emma:interpretation id="interp9" emma:lang="en-US" emma:confidence="0">
                  <emma:literal>o</emma:literal>
                </emma:interpretation>
              </emma:one-of>
            </emma:emma>
          </inkml:annotationXML>
          <inkml:trace contextRef="#ctx0" brushRef="#br0" timeOffset="-108973.2329">1093 71,'0'0,"0"0,0 0,0 0,0 0,0 0,0 0,0 0,0 0,0 0,0 0,-16-16,16 16,-16 0,16 0,-15 0,15 0,-16 0,1 0,-1 0,1 0,-17-15,17 15,-1 0,1 0,-1 0,0 0,-15 0,16 0,-1-16,-15 16,15 0,1 0,-1 0,-15 0,15 0,1 0,-1-15,-15 15,16 0,-1 0,0 0,1 0,-16 0,15 0,0 0,-15 0,16 0,-1 0,1 0,-1 0,0 0,-15 0,16 0,-1 0,0 0,-15 0,16 0,-1 0,1 15,-1-15,0 0,1 0,-16 0,15 16,16-1,-16-15,16 0,-15 16,-1-16,1 16,-1-1,16-15,-15 16,15-1,-16 1,16-16,-16 15,16 1,0-16,0 16,-15-1,15-15,0 16,0-1,0-15,0 16,0 0,15-1,-15-15,0 16,0-16,16 15,-16-15,16 16,-16-16,15 15,-15-15,16 16,-16-16,15 16,1-16,-1 0,1 15,-16-15,16 0,-1 0,-15 16,16-16,-1 0,1 15,0-15,-1 0,1 0,-1 0,-15 16,16-16,-1 0,1 0,0 0,-1 0,1 16,-1-16,1 0,15 0,-15 0,-1 0,1 0,15 0,-15 0,-1 0,1 15,-1-15,1 0,0 0,-1 0,1 0,-1 0,1 0,-1 0,1 0,0 0,-16 0,15 0,1 0,-1 0,1 0,0 0,-16 0,15 0,1 0,-1 0,1 0,-16 0,15 0,1-15,0 15,-1 0,-15 0,16 0,-1-16,-15 16,16 0,0-16,-16 16,15 0,1-15,-1 15,-15 0,16-16,-1 16,-15-15,16 15,-16-16,16 16,-16-16,0 1,15 15,-15-16,0 1,16-1,-16 16,0-15,0-1,15 0,-15 16,0-15,0-1,0 1,0-1,0 0,0 1,0 15,0-16,0 1,0-1,0 16,-15-15,15-1,-16 16,16-16,-15 16,15 0,-32-15,17 15,-1 0,1-16,-1 16,16 0,-15 16,-1-16,16 0,0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29:39.04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9A509F5-6FDE-44CF-BCC4-D339425FCF6A}" emma:medium="tactile" emma:mode="ink">
          <msink:context xmlns:msink="http://schemas.microsoft.com/ink/2010/main" type="writingRegion" rotatedBoundingBox="9211,14433 14024,14301 14040,14911 9228,15043"/>
        </emma:interpretation>
      </emma:emma>
    </inkml:annotationXML>
    <inkml:traceGroup>
      <inkml:annotationXML>
        <emma:emma xmlns:emma="http://www.w3.org/2003/04/emma" version="1.0">
          <emma:interpretation id="{E6F1037A-97CB-48F6-8E5B-4ADC951A53CD}" emma:medium="tactile" emma:mode="ink">
            <msink:context xmlns:msink="http://schemas.microsoft.com/ink/2010/main" type="paragraph" rotatedBoundingBox="9211,14433 14024,14301 14040,14911 9228,15043" alignmentLevel="1"/>
          </emma:interpretation>
        </emma:emma>
      </inkml:annotationXML>
      <inkml:traceGroup>
        <inkml:annotationXML>
          <emma:emma xmlns:emma="http://www.w3.org/2003/04/emma" version="1.0">
            <emma:interpretation id="{E1AFC21F-325D-44FF-8975-2D14E06A945A}" emma:medium="tactile" emma:mode="ink">
              <msink:context xmlns:msink="http://schemas.microsoft.com/ink/2010/main" type="line" rotatedBoundingBox="9211,14433 14024,14301 14040,14911 9228,15043"/>
            </emma:interpretation>
          </emma:emma>
        </inkml:annotationXML>
        <inkml:traceGroup>
          <inkml:annotationXML>
            <emma:emma xmlns:emma="http://www.w3.org/2003/04/emma" version="1.0">
              <emma:interpretation id="{54F596E9-6D2A-41E3-9D36-99B2A3A4FE12}" emma:medium="tactile" emma:mode="ink">
                <msink:context xmlns:msink="http://schemas.microsoft.com/ink/2010/main" type="inkWord" rotatedBoundingBox="9213,14487 10238,14460 10249,14895 9225,14923"/>
              </emma:interpretation>
              <emma:one-of disjunction-type="recognition" id="oneOf0">
                <emma:interpretation id="interp0" emma:lang="en-US" emma:confidence="0">
                  <emma:literal>121</emma:literal>
                </emma:interpretation>
                <emma:interpretation id="interp1" emma:lang="en-US" emma:confidence="0">
                  <emma:literal>128</emma:literal>
                </emma:interpretation>
                <emma:interpretation id="interp2" emma:lang="en-US" emma:confidence="0">
                  <emma:literal>120</emma:literal>
                </emma:interpretation>
                <emma:interpretation id="interp3" emma:lang="en-US" emma:confidence="0">
                  <emma:literal>12V</emma:literal>
                </emma:interpretation>
                <emma:interpretation id="interp4" emma:lang="en-US" emma:confidence="0">
                  <emma:literal>122</emma:literal>
                </emma:interpretation>
              </emma:one-of>
            </emma:emma>
          </inkml:annotationXML>
          <inkml:trace contextRef="#ctx0" brushRef="#br0">47 0,'0'0,"0"15,0-15,0 16,0-1,0 1,0 15,-16-15,16 15,0 0,-15 0,15-15,0 15,-16-16,16 17,0-17,0 1,0-1,0-15,0 0,0 16,0-16,0 0,0 0</inkml:trace>
          <inkml:trace contextRef="#ctx0" brushRef="#br0" timeOffset="656.0373">203 15,'15'0,"-15"0,31-15,-15-1,15 0,0 16,0 0,1 0,-17 0,16 0,-15 16,0-16,-1 16,-15 15,0-16,0 16,-15 1,-1-17,0 16,1-15,-16 15,-1 0,17-15,-16-1,15 1,1 0,-1-1,0-15,16 0,0 0,0 0,16 0,-16 0,16-15,-1 15,1 0,-1 0,1 0,15 0,-31 15,16-15,-1 16,-15-16,16 0,-16 15,0-15,0 16,0-16,0 0</inkml:trace>
          <inkml:trace contextRef="#ctx0" brushRef="#br0" timeOffset="1242.071">764 0,'0'0,"0"15,0-15,0 16,0-1,0 1,0 15,0-15,15 15,-15-16,0 17,0-1,0 0,16 0,-16-15,0-1,0 1,0-1,0-15,15 0,-15 0,0 0,0 0,0-15,0-1,16 1,-16-17,15 17,1-16,0 0,-1-1,1 1,-1 0,1 0,0 0,-1 0,-15-1,16 17,-1-1,-15 1,16 15,-16-16,0 16</inkml:trace>
        </inkml:traceGroup>
        <inkml:traceGroup>
          <inkml:annotationXML>
            <emma:emma xmlns:emma="http://www.w3.org/2003/04/emma" version="1.0">
              <emma:interpretation id="{A7C3309A-0ADA-4965-AF50-897DBEF0A666}" emma:medium="tactile" emma:mode="ink">
                <msink:context xmlns:msink="http://schemas.microsoft.com/ink/2010/main" type="inkWord" rotatedBoundingBox="13149,14330 13565,14395 13491,14864 13075,14798"/>
              </emma:interpretation>
              <emma:one-of disjunction-type="recognition" id="oneOf1">
                <emma:interpretation id="interp5" emma:lang="en-US" emma:confidence="1">
                  <emma:literal>4</emma:literal>
                </emma:interpretation>
                <emma:interpretation id="interp6" emma:lang="en-US" emma:confidence="0">
                  <emma:literal>"</emma:literal>
                </emma:interpretation>
                <emma:interpretation id="interp7" emma:lang="en-US" emma:confidence="0">
                  <emma:literal>6</emma:literal>
                </emma:interpretation>
                <emma:interpretation id="interp8" emma:lang="en-US" emma:confidence="0">
                  <emma:literal>u</emma:literal>
                </emma:interpretation>
                <emma:interpretation id="interp9" emma:lang="en-US" emma:confidence="0">
                  <emma:literal>y</emma:literal>
                </emma:interpretation>
              </emma:one-of>
            </emma:emma>
          </inkml:annotationXML>
          <inkml:trace contextRef="#ctx0" brushRef="#br0" timeOffset="31717.8142">3911-141,'0'0,"0"16,0-16,0 0,0 15,0 1,0 0,0-1,0 1,0-1,-15 17,15-17,0 1,0-1,-16 1,16-1,0-15,0 16,16 0,-16-16,0 0,0 0,0 15,15-15,-15 0,0 0,16 0,-1 0,1 0,0 0,15 0,-16-15,17 15,-17 0,16 0,0 0,-15-16,15 16,-15 0,15 0,-15 0,-1-16,1 16,-16 0,15 0,-15 16,16-16,-16 0,0 0,0 0,0 0,0 0,0 0,0 0,0 0</inkml:trace>
          <inkml:trace contextRef="#ctx0" brushRef="#br0" timeOffset="32385.8524">4254-172,'0'16,"0"-16,0 0,0 15,-15-15,15 16,0-1,-16 1,16 15,0 0,-16-15,16 15,0 0,0-15,0 15,-15 0,15 0,0-15,0 15,-16-15,16-1,0 1,0-1,0 1,0-16,0 16,0-16,0 0,0 0,0 0,0 0,0 0,0 0,0 0,0 0,0 0,0 0,0 0,0 0</inkml:trace>
        </inkml:traceGroup>
        <inkml:traceGroup>
          <inkml:annotationXML>
            <emma:emma xmlns:emma="http://www.w3.org/2003/04/emma" version="1.0">
              <emma:interpretation id="{81FC3B6C-58AF-413A-A8BA-86755C39692C}" emma:medium="tactile" emma:mode="ink">
                <msink:context xmlns:msink="http://schemas.microsoft.com/ink/2010/main" type="inkWord" rotatedBoundingBox="13720,14903 13735,14298 14055,14306 14040,14911"/>
              </emma:interpretation>
              <emma:one-of disjunction-type="recognition" id="oneOf2">
                <emma:interpretation id="interp10" emma:lang="en-US" emma:confidence="1">
                  <emma:literal>A</emma:literal>
                </emma:interpretation>
                <emma:interpretation id="interp11" emma:lang="en-US" emma:confidence="0">
                  <emma:literal>a</emma:literal>
                </emma:interpretation>
                <emma:interpretation id="interp12" emma:lang="en-US" emma:confidence="0">
                  <emma:literal>t</emma:literal>
                </emma:interpretation>
                <emma:interpretation id="interp13" emma:lang="en-US" emma:confidence="0">
                  <emma:literal>*</emma:literal>
                </emma:interpretation>
                <emma:interpretation id="interp14" emma:lang="en-US" emma:confidence="0">
                  <emma:literal>f</emma:literal>
                </emma:interpretation>
              </emma:one-of>
            </emma:emma>
          </inkml:annotationXML>
          <inkml:trace contextRef="#ctx0" brushRef="#br0" timeOffset="33419.9115">4503 264,'0'0,"0"0,0 0,0-15,0 15,0 0,0-16,0 1,0-1,16 1,-16-17,16 17,-16-16,15-1,1 1,-1 0,-15 0,16 0,0 0,-1-1,16 1,-15 16,-16-16,15 15,1 0,-16 1,16-1,-16 16,0 0,0 0,15 0,-15 0,0 16,0-1,0 1,0 15,0-15,16 15,-16 0,0 0,15 0,-15 1,16-1,-16 0,0 16,16-16,-16 0,0 0,0 0,0 0,0-15,0 0,0-1,15 1,-15-1,0-15,0 0,0 16,0-16,0 0,0 0,0 0,0 0,0 0,0 0</inkml:trace>
          <inkml:trace contextRef="#ctx0" brushRef="#br0" timeOffset="34229.9579">4503 46,'0'0,"0"0,0 0,0 0,0 0,0 0,0 0,0 0,0 0,0 16,16-16,-16 0,16 0,-1 0,1 0,-1 0,1 0,0 0,15 0,-16 15,1-15,-1 0,1 0,0 0,-16 0,15 0,1 16,-16-16,0 0,15 0,-15-16,0 16,0 0,0 0,0 0,0 0,0 0,0 0,16 0,-16 0,0 0,0 0,0 0,0 16,0-16,0 0,16 0,-16 0,0 0,0 0,0 0,0-16,0 16,0 0</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2:52.81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297229A-B594-4A04-9B80-3447E8AF0E07}" emma:medium="tactile" emma:mode="ink">
          <msink:context xmlns:msink="http://schemas.microsoft.com/ink/2010/main" type="inkDrawing" rotatedBoundingBox="11744,6506 13613,6460 13624,6881 11754,6927" semanticType="enclosure" shapeName="Other"/>
        </emma:interpretation>
      </emma:emma>
    </inkml:annotationXML>
    <inkml:trace contextRef="#ctx0" brushRef="#br0">1779 50,'0'0,"0"0,0 0,0 0,0 0,0 0,-16-15,16 15,-15 0,15 0,-16 0,1 0,-1 0,0 0,1 0,-1 0,1-16,-17 16,17 0,-1 0,1 0,-1 0,-15 0,15 0,1 0,-1 0,-15 0,15 0,1 0,-1 0,-15 0,16 0,-17 0,17 0,-16 0,15 0,-15 0,15 0,1 0,-16 0,15 0,-15 0,15 0,1 0,-17 0,17 0,-1 0,-15 16,16-16,-17 0,1-16,16 16,-17 0,17 0,-16 0,15 0,-15 0,15 0,-15 0,0 0,0 0,15-15,-15 15,16 0,-17 0,17 0,-16 0,15 0,-15 0,15 0,-15 0,16 0,-17 0,17 0,-16 0,15 15,-15-15,15 0,1 0,-1 0,1 16,-17-16,17 0,-1 0,1 15,-1-15,1 16,-1-16,0 15,1-15,15 16,-16-16,16 16,-15-1,15-15,-16 16,16-1,0-15,0 16,-16-16,16 16,0-1,16-15,-16 16,0-16,16 15,-16 1,15-16,-15 15,16-15,-1 16,-15 0,16-16,-16 0,16 15,-16-15,15 16,1-16,-16 15,15-15,1 0,-16 0,15 16,1-16,0 0,-1 0,-15 0,16 0,-1 16,17-16,-17 0,1 0,-1 0,1 0,-1 0,1 0,15 0,-15 15,-1-15,1 0,15 0,-15 0,-1 0,1 0,15 0,-15 0,-1 0,16 0,-15 0,15 0,-15 0,15 0,-16 0,17 0,-17 0,16 0,-15 0,15 16,-15-16,15 0,0 0,-15 0,15 0,0-16,0 16,-15 0,15 0,-16 0,17 0,-17 0,16 0,-15 0,15 0,-15 0,15 0,-16 0,17 0,-17 0,1 0,-1 0,16 0,-15-15,0 15,15 0,-16 0,1 0,0 0,15 0,-16 0,1-16,-1 16,1 0,0 0,15 0,-16 0,1-16,0 16,-1 0,1-15,-1 15,1-16,-16 16,15 0,1-15,0 15,-16-16,15 0,-15 16,16-15,-16 15,15-16,-15 1,0 15,0-16,0 1,0 15,0-16,0 16,-15-16,15 1,0 15,0-16,-16 16,16-15,-15 15,15-16,0 0,-16 16,16 0,-16-15,1 15,-1-16,16 1,-15 15,-1 0,1-16,-17 16,17 0,-1 0,1 0,-1 0,16 0</inkml:trace>
  </inkml:traceGroup>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5-03-20T16:33:36.33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08358FE-12F3-4050-88FB-0F5E5FEF5515}" emma:medium="tactile" emma:mode="ink">
          <msink:context xmlns:msink="http://schemas.microsoft.com/ink/2010/main" type="inkDrawing" rotatedBoundingBox="10218,7451 12029,7426 12034,7808 10223,7834" semanticType="enclosure" shapeName="Other"/>
        </emma:interpretation>
      </emma:emma>
    </inkml:annotationXML>
    <inkml:trace contextRef="#ctx0" brushRef="#br0">1809 38,'0'0,"0"0,-16 0,16 0,0 0,-15 0,15 0,-16 0,1 0,-1 0,16 0,-16 0,1 0,-1-15,1 15,-16 0,15 0,0 0,1 0,-16 0,15 0,0 0,-15 0,16-16,-1 16,1 0,-17 0,17 0,-1 0,1 0,-17 0,17 0,-1 0,1 0,-16 0,15 0,0 0,-15 0,16 0,-1 0,0 0,-15 0,16 0,-1 0,1 0,-17 0,17 0,-1 0,-15 0,15 0,1 16,-16-16,15-16,1 16,-1 0,-15 0,15 0,1 0,-17 0,17 0,-16 0,15 0,-15 0,15 0,1 0,-1 0,1 0,-17 0,17 0,-1 0,1 0,-16 0,15 0,0 0,1 0,-1 0,-15 0,15 0,1 0,-1 0,1 0,-1 0,1 0,-1 0,-15 0,15 0,1 0,15 16,-16-16,0 0,1 0,-1 0,1 15,-1-15,1 0,15 16,-16-16,0 0,1 15,15-15,-16 16,1-16,15 16,-16-16,16 15,-16-15,16 0,-15 16,15-16,0 15,0-15,-16 16,16-16,0 16,0-16,0 15,0-15,0 16,0-16,0 0,0 15,0-15,0 16,0-16,0 0,0 15,16-15,-16 0,0 0,15 0,-15 16,16-16,-16 0,16 16,-16-16,15 0,1 15,-16-15,15 0,1 0,0 0,-1 16,1-16,-16 0,15 0,1 0,-1 15,1-15,0 0,-1 0,1 0,-1 0,1 16,0-16,-1 0,1 0,15 0,-16 0,1 0,0 0,-1 0,16 0,-15 0,0 0,-1 0,1 0,15 0,-16 16,1-16,0 0,15 0,-16 0,1 0,0 0,15 0,-16 0,1 0,15 15,-15-15,-1 0,16 0,-15 0,15-15,-15 15,15 0,-16 0,17 0,-17 0,16 0,-15 0,0 0,15 0,-16 0,16-16,-15 16,0 0,15 0,-16 0,1 0,15 0,-15 0,-1 0,16 0,-15 0,0 0,15 0,-16 0,1-16,15 16,-15 0,-1 0,1 0,-1 0,17 0,-17 0,1 0,-1-15,1 15,0 0,-1 0,1-16,-1 16,1 0,-16-15,15 15,1 0,0-16,-16 0,15 16,-15-15,16 15,-16-16,15 1,-15 15,0-16,16 16,-16-15,0-1,0 16,0-16,0 1,0-1,0 16,-16-15,16-1,0 16,-15-16,15 16,-16-15,16 15,-15-16,-1 16,0 0,16 0,0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6B3EA13A-3B6E-4E71-B7B6-A8772183AE42}" type="datetimeFigureOut">
              <a:rPr lang="en-US" smtClean="0"/>
              <a:pPr/>
              <a:t>3/27/2015</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D51B4C11-7729-4F9A-9273-4C5920F49C50}" type="slidenum">
              <a:rPr lang="en-US" smtClean="0"/>
              <a:pPr/>
              <a:t>‹#›</a:t>
            </a:fld>
            <a:endParaRPr lang="en-US" dirty="0"/>
          </a:p>
        </p:txBody>
      </p:sp>
    </p:spTree>
    <p:extLst>
      <p:ext uri="{BB962C8B-B14F-4D97-AF65-F5344CB8AC3E}">
        <p14:creationId xmlns:p14="http://schemas.microsoft.com/office/powerpoint/2010/main" val="141797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a:t>
            </a:fld>
            <a:endParaRPr lang="en-US" dirty="0"/>
          </a:p>
        </p:txBody>
      </p:sp>
    </p:spTree>
    <p:extLst>
      <p:ext uri="{BB962C8B-B14F-4D97-AF65-F5344CB8AC3E}">
        <p14:creationId xmlns:p14="http://schemas.microsoft.com/office/powerpoint/2010/main" val="180386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10</a:t>
            </a:fld>
            <a:endParaRPr lang="en-US" dirty="0"/>
          </a:p>
        </p:txBody>
      </p:sp>
    </p:spTree>
    <p:extLst>
      <p:ext uri="{BB962C8B-B14F-4D97-AF65-F5344CB8AC3E}">
        <p14:creationId xmlns:p14="http://schemas.microsoft.com/office/powerpoint/2010/main" val="395093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11</a:t>
            </a:fld>
            <a:endParaRPr lang="en-US" dirty="0"/>
          </a:p>
        </p:txBody>
      </p:sp>
    </p:spTree>
    <p:extLst>
      <p:ext uri="{BB962C8B-B14F-4D97-AF65-F5344CB8AC3E}">
        <p14:creationId xmlns:p14="http://schemas.microsoft.com/office/powerpoint/2010/main" val="45228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12</a:t>
            </a:fld>
            <a:endParaRPr lang="en-US" dirty="0"/>
          </a:p>
        </p:txBody>
      </p:sp>
    </p:spTree>
    <p:extLst>
      <p:ext uri="{BB962C8B-B14F-4D97-AF65-F5344CB8AC3E}">
        <p14:creationId xmlns:p14="http://schemas.microsoft.com/office/powerpoint/2010/main" val="159686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13</a:t>
            </a:fld>
            <a:endParaRPr lang="en-US" dirty="0"/>
          </a:p>
        </p:txBody>
      </p:sp>
    </p:spTree>
    <p:extLst>
      <p:ext uri="{BB962C8B-B14F-4D97-AF65-F5344CB8AC3E}">
        <p14:creationId xmlns:p14="http://schemas.microsoft.com/office/powerpoint/2010/main" val="407200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14</a:t>
            </a:fld>
            <a:endParaRPr lang="en-US" dirty="0"/>
          </a:p>
        </p:txBody>
      </p:sp>
    </p:spTree>
    <p:extLst>
      <p:ext uri="{BB962C8B-B14F-4D97-AF65-F5344CB8AC3E}">
        <p14:creationId xmlns:p14="http://schemas.microsoft.com/office/powerpoint/2010/main" val="407200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15</a:t>
            </a:fld>
            <a:endParaRPr lang="en-US" dirty="0"/>
          </a:p>
        </p:txBody>
      </p:sp>
    </p:spTree>
    <p:extLst>
      <p:ext uri="{BB962C8B-B14F-4D97-AF65-F5344CB8AC3E}">
        <p14:creationId xmlns:p14="http://schemas.microsoft.com/office/powerpoint/2010/main" val="4072007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16</a:t>
            </a:fld>
            <a:endParaRPr lang="en-US" dirty="0"/>
          </a:p>
        </p:txBody>
      </p:sp>
    </p:spTree>
    <p:extLst>
      <p:ext uri="{BB962C8B-B14F-4D97-AF65-F5344CB8AC3E}">
        <p14:creationId xmlns:p14="http://schemas.microsoft.com/office/powerpoint/2010/main" val="101735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17</a:t>
            </a:fld>
            <a:endParaRPr lang="en-US" dirty="0"/>
          </a:p>
        </p:txBody>
      </p:sp>
    </p:spTree>
    <p:extLst>
      <p:ext uri="{BB962C8B-B14F-4D97-AF65-F5344CB8AC3E}">
        <p14:creationId xmlns:p14="http://schemas.microsoft.com/office/powerpoint/2010/main" val="244241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18</a:t>
            </a:fld>
            <a:endParaRPr lang="en-US" dirty="0"/>
          </a:p>
        </p:txBody>
      </p:sp>
    </p:spTree>
    <p:extLst>
      <p:ext uri="{BB962C8B-B14F-4D97-AF65-F5344CB8AC3E}">
        <p14:creationId xmlns:p14="http://schemas.microsoft.com/office/powerpoint/2010/main" val="13475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19</a:t>
            </a:fld>
            <a:endParaRPr lang="en-US" dirty="0"/>
          </a:p>
        </p:txBody>
      </p:sp>
    </p:spTree>
    <p:extLst>
      <p:ext uri="{BB962C8B-B14F-4D97-AF65-F5344CB8AC3E}">
        <p14:creationId xmlns:p14="http://schemas.microsoft.com/office/powerpoint/2010/main" val="260240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a:t>
            </a:fld>
            <a:endParaRPr lang="en-US" dirty="0"/>
          </a:p>
        </p:txBody>
      </p:sp>
    </p:spTree>
    <p:extLst>
      <p:ext uri="{BB962C8B-B14F-4D97-AF65-F5344CB8AC3E}">
        <p14:creationId xmlns:p14="http://schemas.microsoft.com/office/powerpoint/2010/main" val="3942440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20</a:t>
            </a:fld>
            <a:endParaRPr lang="en-US" dirty="0"/>
          </a:p>
        </p:txBody>
      </p:sp>
    </p:spTree>
    <p:extLst>
      <p:ext uri="{BB962C8B-B14F-4D97-AF65-F5344CB8AC3E}">
        <p14:creationId xmlns:p14="http://schemas.microsoft.com/office/powerpoint/2010/main" val="3073956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21</a:t>
            </a:fld>
            <a:endParaRPr lang="en-US" dirty="0"/>
          </a:p>
        </p:txBody>
      </p:sp>
    </p:spTree>
    <p:extLst>
      <p:ext uri="{BB962C8B-B14F-4D97-AF65-F5344CB8AC3E}">
        <p14:creationId xmlns:p14="http://schemas.microsoft.com/office/powerpoint/2010/main" val="3126398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25</a:t>
            </a:fld>
            <a:endParaRPr lang="en-US" dirty="0"/>
          </a:p>
        </p:txBody>
      </p:sp>
    </p:spTree>
    <p:extLst>
      <p:ext uri="{BB962C8B-B14F-4D97-AF65-F5344CB8AC3E}">
        <p14:creationId xmlns:p14="http://schemas.microsoft.com/office/powerpoint/2010/main" val="3201321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29</a:t>
            </a:fld>
            <a:endParaRPr lang="en-US" dirty="0"/>
          </a:p>
        </p:txBody>
      </p:sp>
    </p:spTree>
    <p:extLst>
      <p:ext uri="{BB962C8B-B14F-4D97-AF65-F5344CB8AC3E}">
        <p14:creationId xmlns:p14="http://schemas.microsoft.com/office/powerpoint/2010/main" val="3131186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34</a:t>
            </a:fld>
            <a:endParaRPr lang="en-US" dirty="0"/>
          </a:p>
        </p:txBody>
      </p:sp>
    </p:spTree>
    <p:extLst>
      <p:ext uri="{BB962C8B-B14F-4D97-AF65-F5344CB8AC3E}">
        <p14:creationId xmlns:p14="http://schemas.microsoft.com/office/powerpoint/2010/main" val="1743606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35</a:t>
            </a:fld>
            <a:endParaRPr lang="en-US" dirty="0"/>
          </a:p>
        </p:txBody>
      </p:sp>
    </p:spTree>
    <p:extLst>
      <p:ext uri="{BB962C8B-B14F-4D97-AF65-F5344CB8AC3E}">
        <p14:creationId xmlns:p14="http://schemas.microsoft.com/office/powerpoint/2010/main" val="1827104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36</a:t>
            </a:fld>
            <a:endParaRPr lang="en-US" dirty="0"/>
          </a:p>
        </p:txBody>
      </p:sp>
    </p:spTree>
    <p:extLst>
      <p:ext uri="{BB962C8B-B14F-4D97-AF65-F5344CB8AC3E}">
        <p14:creationId xmlns:p14="http://schemas.microsoft.com/office/powerpoint/2010/main" val="1973289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40</a:t>
            </a:fld>
            <a:endParaRPr lang="en-US" dirty="0"/>
          </a:p>
        </p:txBody>
      </p:sp>
    </p:spTree>
    <p:extLst>
      <p:ext uri="{BB962C8B-B14F-4D97-AF65-F5344CB8AC3E}">
        <p14:creationId xmlns:p14="http://schemas.microsoft.com/office/powerpoint/2010/main" val="974385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42</a:t>
            </a:fld>
            <a:endParaRPr lang="en-US" dirty="0"/>
          </a:p>
        </p:txBody>
      </p:sp>
    </p:spTree>
    <p:extLst>
      <p:ext uri="{BB962C8B-B14F-4D97-AF65-F5344CB8AC3E}">
        <p14:creationId xmlns:p14="http://schemas.microsoft.com/office/powerpoint/2010/main" val="418811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43</a:t>
            </a:fld>
            <a:endParaRPr lang="en-US" dirty="0"/>
          </a:p>
        </p:txBody>
      </p:sp>
    </p:spTree>
    <p:extLst>
      <p:ext uri="{BB962C8B-B14F-4D97-AF65-F5344CB8AC3E}">
        <p14:creationId xmlns:p14="http://schemas.microsoft.com/office/powerpoint/2010/main" val="291939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3</a:t>
            </a:fld>
            <a:endParaRPr lang="en-US" dirty="0"/>
          </a:p>
        </p:txBody>
      </p:sp>
    </p:spTree>
    <p:extLst>
      <p:ext uri="{BB962C8B-B14F-4D97-AF65-F5344CB8AC3E}">
        <p14:creationId xmlns:p14="http://schemas.microsoft.com/office/powerpoint/2010/main" val="3274616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44</a:t>
            </a:fld>
            <a:endParaRPr lang="en-US" dirty="0"/>
          </a:p>
        </p:txBody>
      </p:sp>
    </p:spTree>
    <p:extLst>
      <p:ext uri="{BB962C8B-B14F-4D97-AF65-F5344CB8AC3E}">
        <p14:creationId xmlns:p14="http://schemas.microsoft.com/office/powerpoint/2010/main" val="2889294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45</a:t>
            </a:fld>
            <a:endParaRPr lang="en-US" dirty="0"/>
          </a:p>
        </p:txBody>
      </p:sp>
    </p:spTree>
    <p:extLst>
      <p:ext uri="{BB962C8B-B14F-4D97-AF65-F5344CB8AC3E}">
        <p14:creationId xmlns:p14="http://schemas.microsoft.com/office/powerpoint/2010/main" val="2467121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46</a:t>
            </a:fld>
            <a:endParaRPr lang="en-US" dirty="0"/>
          </a:p>
        </p:txBody>
      </p:sp>
    </p:spTree>
    <p:extLst>
      <p:ext uri="{BB962C8B-B14F-4D97-AF65-F5344CB8AC3E}">
        <p14:creationId xmlns:p14="http://schemas.microsoft.com/office/powerpoint/2010/main" val="489671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47</a:t>
            </a:fld>
            <a:endParaRPr lang="en-US" dirty="0"/>
          </a:p>
        </p:txBody>
      </p:sp>
    </p:spTree>
    <p:extLst>
      <p:ext uri="{BB962C8B-B14F-4D97-AF65-F5344CB8AC3E}">
        <p14:creationId xmlns:p14="http://schemas.microsoft.com/office/powerpoint/2010/main" val="250141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48</a:t>
            </a:fld>
            <a:endParaRPr lang="en-US" dirty="0"/>
          </a:p>
        </p:txBody>
      </p:sp>
    </p:spTree>
    <p:extLst>
      <p:ext uri="{BB962C8B-B14F-4D97-AF65-F5344CB8AC3E}">
        <p14:creationId xmlns:p14="http://schemas.microsoft.com/office/powerpoint/2010/main" val="3427968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49</a:t>
            </a:fld>
            <a:endParaRPr lang="en-US" dirty="0"/>
          </a:p>
        </p:txBody>
      </p:sp>
    </p:spTree>
    <p:extLst>
      <p:ext uri="{BB962C8B-B14F-4D97-AF65-F5344CB8AC3E}">
        <p14:creationId xmlns:p14="http://schemas.microsoft.com/office/powerpoint/2010/main" val="2650783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50</a:t>
            </a:fld>
            <a:endParaRPr lang="en-US" dirty="0"/>
          </a:p>
        </p:txBody>
      </p:sp>
    </p:spTree>
    <p:extLst>
      <p:ext uri="{BB962C8B-B14F-4D97-AF65-F5344CB8AC3E}">
        <p14:creationId xmlns:p14="http://schemas.microsoft.com/office/powerpoint/2010/main" val="2791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4</a:t>
            </a:fld>
            <a:endParaRPr lang="en-US" dirty="0"/>
          </a:p>
        </p:txBody>
      </p:sp>
    </p:spTree>
    <p:extLst>
      <p:ext uri="{BB962C8B-B14F-4D97-AF65-F5344CB8AC3E}">
        <p14:creationId xmlns:p14="http://schemas.microsoft.com/office/powerpoint/2010/main" val="422537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5</a:t>
            </a:fld>
            <a:endParaRPr lang="en-US" dirty="0"/>
          </a:p>
        </p:txBody>
      </p:sp>
    </p:spTree>
    <p:extLst>
      <p:ext uri="{BB962C8B-B14F-4D97-AF65-F5344CB8AC3E}">
        <p14:creationId xmlns:p14="http://schemas.microsoft.com/office/powerpoint/2010/main" val="421892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6</a:t>
            </a:fld>
            <a:endParaRPr lang="en-US" dirty="0"/>
          </a:p>
        </p:txBody>
      </p:sp>
    </p:spTree>
    <p:extLst>
      <p:ext uri="{BB962C8B-B14F-4D97-AF65-F5344CB8AC3E}">
        <p14:creationId xmlns:p14="http://schemas.microsoft.com/office/powerpoint/2010/main" val="234644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7</a:t>
            </a:fld>
            <a:endParaRPr lang="en-US" dirty="0"/>
          </a:p>
        </p:txBody>
      </p:sp>
    </p:spTree>
    <p:extLst>
      <p:ext uri="{BB962C8B-B14F-4D97-AF65-F5344CB8AC3E}">
        <p14:creationId xmlns:p14="http://schemas.microsoft.com/office/powerpoint/2010/main" val="94532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8</a:t>
            </a:fld>
            <a:endParaRPr lang="en-US" dirty="0"/>
          </a:p>
        </p:txBody>
      </p:sp>
    </p:spTree>
    <p:extLst>
      <p:ext uri="{BB962C8B-B14F-4D97-AF65-F5344CB8AC3E}">
        <p14:creationId xmlns:p14="http://schemas.microsoft.com/office/powerpoint/2010/main" val="53655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1B4C11-7729-4F9A-9273-4C5920F49C50}" type="slidenum">
              <a:rPr lang="en-US" smtClean="0"/>
              <a:pPr/>
              <a:t>9</a:t>
            </a:fld>
            <a:endParaRPr lang="en-US" dirty="0"/>
          </a:p>
        </p:txBody>
      </p:sp>
    </p:spTree>
    <p:extLst>
      <p:ext uri="{BB962C8B-B14F-4D97-AF65-F5344CB8AC3E}">
        <p14:creationId xmlns:p14="http://schemas.microsoft.com/office/powerpoint/2010/main" val="416765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4407E6-ADF0-4C6F-B9B7-61013E45AC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18914F-3A00-4963-9CCD-0B965D30CCCF}" type="datetimeFigureOut">
              <a:rPr lang="en-US" smtClean="0"/>
              <a:pPr/>
              <a:t>3/27/2015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E4407E6-ADF0-4C6F-B9B7-61013E45ACB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18914F-3A00-4963-9CCD-0B965D30CCCF}" type="datetimeFigureOut">
              <a:rPr lang="en-US" smtClean="0"/>
              <a:pPr/>
              <a:t>3/27/2015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4407E6-ADF0-4C6F-B9B7-61013E45ACB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0.emf"/><Relationship Id="rId12" Type="http://schemas.openxmlformats.org/officeDocument/2006/relationships/customXml" Target="../ink/ink5.xml"/><Relationship Id="rId17" Type="http://schemas.openxmlformats.org/officeDocument/2006/relationships/image" Target="../media/image15.emf"/><Relationship Id="rId2" Type="http://schemas.openxmlformats.org/officeDocument/2006/relationships/notesSlide" Target="../notesSlides/notesSlide12.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2.emf"/><Relationship Id="rId5" Type="http://schemas.openxmlformats.org/officeDocument/2006/relationships/image" Target="../media/image9.emf"/><Relationship Id="rId15" Type="http://schemas.openxmlformats.org/officeDocument/2006/relationships/image" Target="../media/image14.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emf"/><Relationship Id="rId14" Type="http://schemas.openxmlformats.org/officeDocument/2006/relationships/customXml" Target="../ink/ink6.xml"/></Relationships>
</file>

<file path=ppt/slides/_rels/slide13.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1.emf"/><Relationship Id="rId18" Type="http://schemas.openxmlformats.org/officeDocument/2006/relationships/customXml" Target="../ink/ink15.xml"/><Relationship Id="rId26" Type="http://schemas.openxmlformats.org/officeDocument/2006/relationships/customXml" Target="../ink/ink19.xml"/><Relationship Id="rId3" Type="http://schemas.openxmlformats.org/officeDocument/2006/relationships/image" Target="../media/image9.png"/><Relationship Id="rId21" Type="http://schemas.openxmlformats.org/officeDocument/2006/relationships/image" Target="../media/image25.emf"/><Relationship Id="rId7" Type="http://schemas.openxmlformats.org/officeDocument/2006/relationships/image" Target="../media/image18.emf"/><Relationship Id="rId12" Type="http://schemas.openxmlformats.org/officeDocument/2006/relationships/customXml" Target="../ink/ink12.xml"/><Relationship Id="rId17" Type="http://schemas.openxmlformats.org/officeDocument/2006/relationships/image" Target="../media/image23.emf"/><Relationship Id="rId25" Type="http://schemas.openxmlformats.org/officeDocument/2006/relationships/image" Target="../media/image27.emf"/><Relationship Id="rId2" Type="http://schemas.openxmlformats.org/officeDocument/2006/relationships/notesSlide" Target="../notesSlides/notesSlide13.xml"/><Relationship Id="rId16" Type="http://schemas.openxmlformats.org/officeDocument/2006/relationships/customXml" Target="../ink/ink14.xml"/><Relationship Id="rId20" Type="http://schemas.openxmlformats.org/officeDocument/2006/relationships/customXml" Target="../ink/ink16.xml"/><Relationship Id="rId29"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20.emf"/><Relationship Id="rId24" Type="http://schemas.openxmlformats.org/officeDocument/2006/relationships/customXml" Target="../ink/ink18.xml"/><Relationship Id="rId5" Type="http://schemas.openxmlformats.org/officeDocument/2006/relationships/image" Target="../media/image17.emf"/><Relationship Id="rId15" Type="http://schemas.openxmlformats.org/officeDocument/2006/relationships/image" Target="../media/image22.emf"/><Relationship Id="rId23" Type="http://schemas.openxmlformats.org/officeDocument/2006/relationships/image" Target="../media/image26.emf"/><Relationship Id="rId28" Type="http://schemas.openxmlformats.org/officeDocument/2006/relationships/customXml" Target="../ink/ink20.xml"/><Relationship Id="rId10" Type="http://schemas.openxmlformats.org/officeDocument/2006/relationships/customXml" Target="../ink/ink11.xml"/><Relationship Id="rId19" Type="http://schemas.openxmlformats.org/officeDocument/2006/relationships/image" Target="../media/image24.emf"/><Relationship Id="rId4" Type="http://schemas.openxmlformats.org/officeDocument/2006/relationships/customXml" Target="../ink/ink8.xml"/><Relationship Id="rId9" Type="http://schemas.openxmlformats.org/officeDocument/2006/relationships/image" Target="../media/image19.emf"/><Relationship Id="rId14" Type="http://schemas.openxmlformats.org/officeDocument/2006/relationships/customXml" Target="../ink/ink13.xml"/><Relationship Id="rId22" Type="http://schemas.openxmlformats.org/officeDocument/2006/relationships/customXml" Target="../ink/ink17.xml"/><Relationship Id="rId27"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35.emf"/><Relationship Id="rId18" Type="http://schemas.openxmlformats.org/officeDocument/2006/relationships/customXml" Target="../ink/ink28.xml"/><Relationship Id="rId3" Type="http://schemas.openxmlformats.org/officeDocument/2006/relationships/image" Target="../media/image10.png"/><Relationship Id="rId21" Type="http://schemas.openxmlformats.org/officeDocument/2006/relationships/image" Target="../media/image39.emf"/><Relationship Id="rId7" Type="http://schemas.openxmlformats.org/officeDocument/2006/relationships/image" Target="../media/image32.emf"/><Relationship Id="rId12" Type="http://schemas.openxmlformats.org/officeDocument/2006/relationships/customXml" Target="../ink/ink25.xml"/><Relationship Id="rId17" Type="http://schemas.openxmlformats.org/officeDocument/2006/relationships/image" Target="../media/image37.emf"/><Relationship Id="rId25" Type="http://schemas.openxmlformats.org/officeDocument/2006/relationships/image" Target="../media/image41.emf"/><Relationship Id="rId2" Type="http://schemas.openxmlformats.org/officeDocument/2006/relationships/notesSlide" Target="../notesSlides/notesSlide14.xml"/><Relationship Id="rId16" Type="http://schemas.openxmlformats.org/officeDocument/2006/relationships/customXml" Target="../ink/ink27.xml"/><Relationship Id="rId20"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22.xml"/><Relationship Id="rId11" Type="http://schemas.openxmlformats.org/officeDocument/2006/relationships/image" Target="../media/image34.emf"/><Relationship Id="rId24" Type="http://schemas.openxmlformats.org/officeDocument/2006/relationships/customXml" Target="../ink/ink31.xml"/><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emf"/><Relationship Id="rId10" Type="http://schemas.openxmlformats.org/officeDocument/2006/relationships/customXml" Target="../ink/ink24.xml"/><Relationship Id="rId19" Type="http://schemas.openxmlformats.org/officeDocument/2006/relationships/image" Target="../media/image38.emf"/><Relationship Id="rId4" Type="http://schemas.openxmlformats.org/officeDocument/2006/relationships/customXml" Target="../ink/ink21.xml"/><Relationship Id="rId9" Type="http://schemas.openxmlformats.org/officeDocument/2006/relationships/image" Target="../media/image33.emf"/><Relationship Id="rId14" Type="http://schemas.openxmlformats.org/officeDocument/2006/relationships/customXml" Target="../ink/ink26.xml"/><Relationship Id="rId22" Type="http://schemas.openxmlformats.org/officeDocument/2006/relationships/customXml" Target="../ink/ink30.xml"/></Relationships>
</file>

<file path=ppt/slides/_rels/slide15.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47.emf"/><Relationship Id="rId18" Type="http://schemas.openxmlformats.org/officeDocument/2006/relationships/customXml" Target="../ink/ink39.xml"/><Relationship Id="rId3" Type="http://schemas.openxmlformats.org/officeDocument/2006/relationships/image" Target="../media/image11.png"/><Relationship Id="rId21" Type="http://schemas.openxmlformats.org/officeDocument/2006/relationships/image" Target="../media/image51.emf"/><Relationship Id="rId7" Type="http://schemas.openxmlformats.org/officeDocument/2006/relationships/image" Target="../media/image44.emf"/><Relationship Id="rId12" Type="http://schemas.openxmlformats.org/officeDocument/2006/relationships/customXml" Target="../ink/ink36.xml"/><Relationship Id="rId17" Type="http://schemas.openxmlformats.org/officeDocument/2006/relationships/image" Target="../media/image49.emf"/><Relationship Id="rId2" Type="http://schemas.openxmlformats.org/officeDocument/2006/relationships/notesSlide" Target="../notesSlides/notesSlide15.xml"/><Relationship Id="rId16" Type="http://schemas.openxmlformats.org/officeDocument/2006/relationships/customXml" Target="../ink/ink38.xml"/><Relationship Id="rId20" Type="http://schemas.openxmlformats.org/officeDocument/2006/relationships/customXml" Target="../ink/ink40.xml"/><Relationship Id="rId1" Type="http://schemas.openxmlformats.org/officeDocument/2006/relationships/slideLayout" Target="../slideLayouts/slideLayout2.xml"/><Relationship Id="rId6" Type="http://schemas.openxmlformats.org/officeDocument/2006/relationships/customXml" Target="../ink/ink33.xml"/><Relationship Id="rId11" Type="http://schemas.openxmlformats.org/officeDocument/2006/relationships/image" Target="../media/image46.emf"/><Relationship Id="rId5" Type="http://schemas.openxmlformats.org/officeDocument/2006/relationships/image" Target="../media/image43.emf"/><Relationship Id="rId15" Type="http://schemas.openxmlformats.org/officeDocument/2006/relationships/image" Target="../media/image48.emf"/><Relationship Id="rId10" Type="http://schemas.openxmlformats.org/officeDocument/2006/relationships/customXml" Target="../ink/ink35.xml"/><Relationship Id="rId19" Type="http://schemas.openxmlformats.org/officeDocument/2006/relationships/image" Target="../media/image50.emf"/><Relationship Id="rId4" Type="http://schemas.openxmlformats.org/officeDocument/2006/relationships/customXml" Target="../ink/ink32.xml"/><Relationship Id="rId9" Type="http://schemas.openxmlformats.org/officeDocument/2006/relationships/image" Target="../media/image45.emf"/><Relationship Id="rId14" Type="http://schemas.openxmlformats.org/officeDocument/2006/relationships/customXml" Target="../ink/ink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Chapter 9: </a:t>
            </a:r>
            <a:endParaRPr lang="en-US" dirty="0">
              <a:solidFill>
                <a:srgbClr val="FF0000"/>
              </a:solidFill>
            </a:endParaRPr>
          </a:p>
        </p:txBody>
      </p:sp>
      <p:sp>
        <p:nvSpPr>
          <p:cNvPr id="3" name="Subtitle 2"/>
          <p:cNvSpPr>
            <a:spLocks noGrp="1"/>
          </p:cNvSpPr>
          <p:nvPr>
            <p:ph idx="1"/>
          </p:nvPr>
        </p:nvSpPr>
        <p:spPr/>
        <p:txBody>
          <a:bodyPr/>
          <a:lstStyle/>
          <a:p>
            <a:r>
              <a:rPr lang="en-US" dirty="0" smtClean="0">
                <a:solidFill>
                  <a:srgbClr val="FF0000"/>
                </a:solidFill>
              </a:rPr>
              <a:t>Circuits are designed to control the transfer of electrical charge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4000" b="1" dirty="0" smtClean="0">
                <a:solidFill>
                  <a:srgbClr val="FF0000"/>
                </a:solidFill>
              </a:rPr>
              <a:t>Voltage and Current in a Parallel Circuit</a:t>
            </a:r>
            <a:endParaRPr lang="en-US" sz="4000" b="1"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4274" name="Picture 2" descr="C:\Documents and Settings\rkennedy\Desktop\Parallel Circuit Voltage.bmp"/>
          <p:cNvPicPr>
            <a:picLocks noChangeAspect="1" noChangeArrowheads="1"/>
          </p:cNvPicPr>
          <p:nvPr/>
        </p:nvPicPr>
        <p:blipFill>
          <a:blip r:embed="rId3" cstate="print"/>
          <a:srcRect/>
          <a:stretch>
            <a:fillRect/>
          </a:stretch>
        </p:blipFill>
        <p:spPr bwMode="auto">
          <a:xfrm>
            <a:off x="1066800" y="1600200"/>
            <a:ext cx="6781800" cy="468383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4000" b="1" dirty="0" smtClean="0">
                <a:solidFill>
                  <a:srgbClr val="FF0000"/>
                </a:solidFill>
              </a:rPr>
              <a:t>Voltage and Current in a Parallel Circuit</a:t>
            </a:r>
            <a:endParaRPr lang="en-US" sz="4000" b="1"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5298" name="Picture 2" descr="C:\Documents and Settings\rkennedy\Desktop\Parallel Circuit Current.bmp"/>
          <p:cNvPicPr>
            <a:picLocks noChangeAspect="1" noChangeArrowheads="1"/>
          </p:cNvPicPr>
          <p:nvPr/>
        </p:nvPicPr>
        <p:blipFill>
          <a:blip r:embed="rId3" cstate="print"/>
          <a:srcRect/>
          <a:stretch>
            <a:fillRect/>
          </a:stretch>
        </p:blipFill>
        <p:spPr bwMode="auto">
          <a:xfrm>
            <a:off x="1219200" y="1752600"/>
            <a:ext cx="6705600" cy="42773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sz="4000" b="1" u="sng" dirty="0" smtClean="0">
                <a:solidFill>
                  <a:srgbClr val="FF0000"/>
                </a:solidFill>
              </a:rPr>
              <a:t>Series Circuit Review</a:t>
            </a:r>
            <a:endParaRPr lang="en-US" sz="4000" b="1" u="sng"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6322" name="Picture 2" descr="C:\Documents and Settings\rkennedy\Desktop\Series Circuits Review.bmp"/>
          <p:cNvPicPr>
            <a:picLocks noChangeAspect="1" noChangeArrowheads="1"/>
          </p:cNvPicPr>
          <p:nvPr/>
        </p:nvPicPr>
        <p:blipFill>
          <a:blip r:embed="rId3" cstate="print"/>
          <a:srcRect/>
          <a:stretch>
            <a:fillRect/>
          </a:stretch>
        </p:blipFill>
        <p:spPr bwMode="auto">
          <a:xfrm>
            <a:off x="2133600" y="1295400"/>
            <a:ext cx="4876800" cy="5362575"/>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251602" y="2305789"/>
              <a:ext cx="473760" cy="196560"/>
            </p14:xfrm>
          </p:contentPart>
        </mc:Choice>
        <mc:Fallback xmlns="">
          <p:pic>
            <p:nvPicPr>
              <p:cNvPr id="5" name="Ink 4"/>
              <p:cNvPicPr/>
              <p:nvPr/>
            </p:nvPicPr>
            <p:blipFill>
              <a:blip r:embed="rId5"/>
              <a:stretch>
                <a:fillRect/>
              </a:stretch>
            </p:blipFill>
            <p:spPr>
              <a:xfrm>
                <a:off x="4239722" y="2293909"/>
                <a:ext cx="497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211002" y="2490469"/>
              <a:ext cx="471960" cy="231840"/>
            </p14:xfrm>
          </p:contentPart>
        </mc:Choice>
        <mc:Fallback xmlns="">
          <p:pic>
            <p:nvPicPr>
              <p:cNvPr id="7" name="Ink 6"/>
              <p:cNvPicPr/>
              <p:nvPr/>
            </p:nvPicPr>
            <p:blipFill>
              <a:blip r:embed="rId7"/>
              <a:stretch>
                <a:fillRect/>
              </a:stretch>
            </p:blipFill>
            <p:spPr>
              <a:xfrm>
                <a:off x="5199122" y="2478589"/>
                <a:ext cx="495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3241802" y="2982949"/>
              <a:ext cx="685800" cy="176040"/>
            </p14:xfrm>
          </p:contentPart>
        </mc:Choice>
        <mc:Fallback xmlns="">
          <p:pic>
            <p:nvPicPr>
              <p:cNvPr id="9" name="Ink 8"/>
              <p:cNvPicPr/>
              <p:nvPr/>
            </p:nvPicPr>
            <p:blipFill>
              <a:blip r:embed="rId9"/>
              <a:stretch>
                <a:fillRect/>
              </a:stretch>
            </p:blipFill>
            <p:spPr>
              <a:xfrm>
                <a:off x="3229922" y="2971069"/>
                <a:ext cx="709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2816282" y="3320629"/>
              <a:ext cx="483120" cy="177120"/>
            </p14:xfrm>
          </p:contentPart>
        </mc:Choice>
        <mc:Fallback xmlns="">
          <p:pic>
            <p:nvPicPr>
              <p:cNvPr id="11" name="Ink 10"/>
              <p:cNvPicPr/>
              <p:nvPr/>
            </p:nvPicPr>
            <p:blipFill>
              <a:blip r:embed="rId11"/>
              <a:stretch>
                <a:fillRect/>
              </a:stretch>
            </p:blipFill>
            <p:spPr>
              <a:xfrm>
                <a:off x="2804402" y="3308749"/>
                <a:ext cx="506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p14:cNvContentPartPr/>
              <p14:nvPr/>
            </p14:nvContentPartPr>
            <p14:xfrm>
              <a:off x="3376802" y="4037029"/>
              <a:ext cx="327960" cy="155520"/>
            </p14:xfrm>
          </p:contentPart>
        </mc:Choice>
        <mc:Fallback xmlns="">
          <p:pic>
            <p:nvPicPr>
              <p:cNvPr id="23" name="Ink 22"/>
              <p:cNvPicPr/>
              <p:nvPr/>
            </p:nvPicPr>
            <p:blipFill>
              <a:blip r:embed="rId13"/>
              <a:stretch>
                <a:fillRect/>
              </a:stretch>
            </p:blipFill>
            <p:spPr>
              <a:xfrm>
                <a:off x="3364922" y="4025149"/>
                <a:ext cx="351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Ink 26"/>
              <p14:cNvContentPartPr/>
              <p14:nvPr/>
            </p14:nvContentPartPr>
            <p14:xfrm>
              <a:off x="4734722" y="3525469"/>
              <a:ext cx="1353600" cy="666360"/>
            </p14:xfrm>
          </p:contentPart>
        </mc:Choice>
        <mc:Fallback xmlns="">
          <p:pic>
            <p:nvPicPr>
              <p:cNvPr id="27" name="Ink 26"/>
              <p:cNvPicPr/>
              <p:nvPr/>
            </p:nvPicPr>
            <p:blipFill>
              <a:blip r:embed="rId15"/>
              <a:stretch>
                <a:fillRect/>
              </a:stretch>
            </p:blipFill>
            <p:spPr>
              <a:xfrm>
                <a:off x="4722842" y="3513589"/>
                <a:ext cx="137736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p14:cNvContentPartPr/>
              <p14:nvPr/>
            </p14:nvContentPartPr>
            <p14:xfrm>
              <a:off x="3321002" y="5149380"/>
              <a:ext cx="1733760" cy="219600"/>
            </p14:xfrm>
          </p:contentPart>
        </mc:Choice>
        <mc:Fallback xmlns="">
          <p:pic>
            <p:nvPicPr>
              <p:cNvPr id="31" name="Ink 30"/>
              <p:cNvPicPr/>
              <p:nvPr/>
            </p:nvPicPr>
            <p:blipFill>
              <a:blip r:embed="rId17"/>
              <a:stretch>
                <a:fillRect/>
              </a:stretch>
            </p:blipFill>
            <p:spPr>
              <a:xfrm>
                <a:off x="3309122" y="5137500"/>
                <a:ext cx="1757520" cy="24336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sz="4000" b="1" u="sng" dirty="0" smtClean="0">
                <a:solidFill>
                  <a:srgbClr val="FF0000"/>
                </a:solidFill>
              </a:rPr>
              <a:t>Parallel Circuit Review</a:t>
            </a:r>
            <a:endParaRPr lang="en-US" sz="4000" b="1" u="sng"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7346" name="Picture 2" descr="C:\Documents and Settings\rkennedy\Desktop\Parallel Circuit Review.bmp"/>
          <p:cNvPicPr>
            <a:picLocks noChangeAspect="1" noChangeArrowheads="1"/>
          </p:cNvPicPr>
          <p:nvPr/>
        </p:nvPicPr>
        <p:blipFill>
          <a:blip r:embed="rId3" cstate="print"/>
          <a:srcRect/>
          <a:stretch>
            <a:fillRect/>
          </a:stretch>
        </p:blipFill>
        <p:spPr bwMode="auto">
          <a:xfrm>
            <a:off x="2286000" y="1295400"/>
            <a:ext cx="4876800" cy="5400675"/>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228922" y="2338003"/>
              <a:ext cx="675360" cy="148320"/>
            </p14:xfrm>
          </p:contentPart>
        </mc:Choice>
        <mc:Fallback xmlns="">
          <p:pic>
            <p:nvPicPr>
              <p:cNvPr id="7" name="Ink 6"/>
              <p:cNvPicPr/>
              <p:nvPr/>
            </p:nvPicPr>
            <p:blipFill>
              <a:blip r:embed="rId5"/>
              <a:stretch>
                <a:fillRect/>
              </a:stretch>
            </p:blipFill>
            <p:spPr>
              <a:xfrm>
                <a:off x="4217042" y="2326123"/>
                <a:ext cx="699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3679562" y="2678923"/>
              <a:ext cx="651960" cy="137880"/>
            </p14:xfrm>
          </p:contentPart>
        </mc:Choice>
        <mc:Fallback xmlns="">
          <p:pic>
            <p:nvPicPr>
              <p:cNvPr id="9" name="Ink 8"/>
              <p:cNvPicPr/>
              <p:nvPr/>
            </p:nvPicPr>
            <p:blipFill>
              <a:blip r:embed="rId7"/>
              <a:stretch>
                <a:fillRect/>
              </a:stretch>
            </p:blipFill>
            <p:spPr>
              <a:xfrm>
                <a:off x="3667682" y="2667043"/>
                <a:ext cx="675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2935802" y="3001123"/>
              <a:ext cx="486720" cy="160200"/>
            </p14:xfrm>
          </p:contentPart>
        </mc:Choice>
        <mc:Fallback xmlns="">
          <p:pic>
            <p:nvPicPr>
              <p:cNvPr id="11" name="Ink 10"/>
              <p:cNvPicPr/>
              <p:nvPr/>
            </p:nvPicPr>
            <p:blipFill>
              <a:blip r:embed="rId9"/>
              <a:stretch>
                <a:fillRect/>
              </a:stretch>
            </p:blipFill>
            <p:spPr>
              <a:xfrm>
                <a:off x="2923922" y="2989243"/>
                <a:ext cx="510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3410642" y="3318283"/>
              <a:ext cx="533520" cy="166680"/>
            </p14:xfrm>
          </p:contentPart>
        </mc:Choice>
        <mc:Fallback xmlns="">
          <p:pic>
            <p:nvPicPr>
              <p:cNvPr id="13" name="Ink 12"/>
              <p:cNvPicPr/>
              <p:nvPr/>
            </p:nvPicPr>
            <p:blipFill>
              <a:blip r:embed="rId11"/>
              <a:stretch>
                <a:fillRect/>
              </a:stretch>
            </p:blipFill>
            <p:spPr>
              <a:xfrm>
                <a:off x="3398762" y="3306403"/>
                <a:ext cx="557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5637602" y="3533203"/>
              <a:ext cx="421200" cy="184680"/>
            </p14:xfrm>
          </p:contentPart>
        </mc:Choice>
        <mc:Fallback xmlns="">
          <p:pic>
            <p:nvPicPr>
              <p:cNvPr id="18" name="Ink 17"/>
              <p:cNvPicPr/>
              <p:nvPr/>
            </p:nvPicPr>
            <p:blipFill>
              <a:blip r:embed="rId13"/>
              <a:stretch>
                <a:fillRect/>
              </a:stretch>
            </p:blipFill>
            <p:spPr>
              <a:xfrm>
                <a:off x="5625722" y="3521323"/>
                <a:ext cx="444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p14:cNvContentPartPr/>
              <p14:nvPr/>
            </p14:nvContentPartPr>
            <p14:xfrm>
              <a:off x="3472202" y="4072795"/>
              <a:ext cx="11880" cy="112320"/>
            </p14:xfrm>
          </p:contentPart>
        </mc:Choice>
        <mc:Fallback xmlns="">
          <p:pic>
            <p:nvPicPr>
              <p:cNvPr id="22" name="Ink 21"/>
              <p:cNvPicPr/>
              <p:nvPr/>
            </p:nvPicPr>
            <p:blipFill>
              <a:blip r:embed="rId15"/>
              <a:stretch>
                <a:fillRect/>
              </a:stretch>
            </p:blipFill>
            <p:spPr>
              <a:xfrm>
                <a:off x="3460322" y="4060915"/>
                <a:ext cx="35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p14:cNvContentPartPr/>
              <p14:nvPr/>
            </p14:nvContentPartPr>
            <p14:xfrm>
              <a:off x="3556802" y="4066315"/>
              <a:ext cx="118080" cy="107640"/>
            </p14:xfrm>
          </p:contentPart>
        </mc:Choice>
        <mc:Fallback xmlns="">
          <p:pic>
            <p:nvPicPr>
              <p:cNvPr id="23" name="Ink 22"/>
              <p:cNvPicPr/>
              <p:nvPr/>
            </p:nvPicPr>
            <p:blipFill>
              <a:blip r:embed="rId17"/>
              <a:stretch>
                <a:fillRect/>
              </a:stretch>
            </p:blipFill>
            <p:spPr>
              <a:xfrm>
                <a:off x="3544922" y="4054435"/>
                <a:ext cx="141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p14:cNvContentPartPr/>
              <p14:nvPr/>
            </p14:nvContentPartPr>
            <p14:xfrm>
              <a:off x="3747242" y="4055875"/>
              <a:ext cx="101520" cy="129240"/>
            </p14:xfrm>
          </p:contentPart>
        </mc:Choice>
        <mc:Fallback xmlns="">
          <p:pic>
            <p:nvPicPr>
              <p:cNvPr id="24" name="Ink 23"/>
              <p:cNvPicPr/>
              <p:nvPr/>
            </p:nvPicPr>
            <p:blipFill>
              <a:blip r:embed="rId19"/>
              <a:stretch>
                <a:fillRect/>
              </a:stretch>
            </p:blipFill>
            <p:spPr>
              <a:xfrm>
                <a:off x="3735362" y="4043995"/>
                <a:ext cx="125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p14:cNvContentPartPr/>
              <p14:nvPr/>
            </p14:nvContentPartPr>
            <p14:xfrm>
              <a:off x="5087162" y="4055875"/>
              <a:ext cx="107280" cy="129240"/>
            </p14:xfrm>
          </p:contentPart>
        </mc:Choice>
        <mc:Fallback xmlns="">
          <p:pic>
            <p:nvPicPr>
              <p:cNvPr id="28" name="Ink 27"/>
              <p:cNvPicPr/>
              <p:nvPr/>
            </p:nvPicPr>
            <p:blipFill>
              <a:blip r:embed="rId21"/>
              <a:stretch>
                <a:fillRect/>
              </a:stretch>
            </p:blipFill>
            <p:spPr>
              <a:xfrm>
                <a:off x="5075282" y="4043995"/>
                <a:ext cx="131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p14:cNvContentPartPr/>
              <p14:nvPr/>
            </p14:nvContentPartPr>
            <p14:xfrm>
              <a:off x="5301362" y="4016635"/>
              <a:ext cx="112320" cy="174240"/>
            </p14:xfrm>
          </p:contentPart>
        </mc:Choice>
        <mc:Fallback xmlns="">
          <p:pic>
            <p:nvPicPr>
              <p:cNvPr id="29" name="Ink 28"/>
              <p:cNvPicPr/>
              <p:nvPr/>
            </p:nvPicPr>
            <p:blipFill>
              <a:blip r:embed="rId23"/>
              <a:stretch>
                <a:fillRect/>
              </a:stretch>
            </p:blipFill>
            <p:spPr>
              <a:xfrm>
                <a:off x="5289482" y="4004755"/>
                <a:ext cx="136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p14:cNvContentPartPr/>
              <p14:nvPr/>
            </p14:nvContentPartPr>
            <p14:xfrm>
              <a:off x="5301362" y="4089715"/>
              <a:ext cx="95760" cy="14400"/>
            </p14:xfrm>
          </p:contentPart>
        </mc:Choice>
        <mc:Fallback xmlns="">
          <p:pic>
            <p:nvPicPr>
              <p:cNvPr id="30" name="Ink 29"/>
              <p:cNvPicPr/>
              <p:nvPr/>
            </p:nvPicPr>
            <p:blipFill>
              <a:blip r:embed="rId25"/>
              <a:stretch>
                <a:fillRect/>
              </a:stretch>
            </p:blipFill>
            <p:spPr>
              <a:xfrm>
                <a:off x="5289482" y="4077835"/>
                <a:ext cx="119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7347" name="Ink 57346"/>
              <p14:cNvContentPartPr/>
              <p14:nvPr/>
            </p14:nvContentPartPr>
            <p14:xfrm>
              <a:off x="3466802" y="5334955"/>
              <a:ext cx="387360" cy="158400"/>
            </p14:xfrm>
          </p:contentPart>
        </mc:Choice>
        <mc:Fallback xmlns="">
          <p:pic>
            <p:nvPicPr>
              <p:cNvPr id="57347" name="Ink 57346"/>
              <p:cNvPicPr/>
              <p:nvPr/>
            </p:nvPicPr>
            <p:blipFill>
              <a:blip r:embed="rId27"/>
              <a:stretch>
                <a:fillRect/>
              </a:stretch>
            </p:blipFill>
            <p:spPr>
              <a:xfrm>
                <a:off x="3454922" y="5323075"/>
                <a:ext cx="411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7351" name="Ink 57350"/>
              <p14:cNvContentPartPr/>
              <p14:nvPr/>
            </p14:nvContentPartPr>
            <p14:xfrm>
              <a:off x="4587842" y="5093083"/>
              <a:ext cx="736560" cy="399192"/>
            </p14:xfrm>
          </p:contentPart>
        </mc:Choice>
        <mc:Fallback xmlns="">
          <p:pic>
            <p:nvPicPr>
              <p:cNvPr id="57351" name="Ink 57350"/>
              <p:cNvPicPr/>
              <p:nvPr/>
            </p:nvPicPr>
            <p:blipFill>
              <a:blip r:embed="rId29"/>
              <a:stretch>
                <a:fillRect/>
              </a:stretch>
            </p:blipFill>
            <p:spPr>
              <a:xfrm>
                <a:off x="4575962" y="5081204"/>
                <a:ext cx="760320" cy="422949"/>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sz="4000" b="1" u="sng" dirty="0" smtClean="0">
                <a:solidFill>
                  <a:srgbClr val="FF0000"/>
                </a:solidFill>
              </a:rPr>
              <a:t>Series Circuit Review</a:t>
            </a:r>
            <a:endParaRPr lang="en-US" sz="4000" b="1" u="sng"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098" y="1295400"/>
            <a:ext cx="4287323" cy="522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908238" y="3664471"/>
              <a:ext cx="284040" cy="117720"/>
            </p14:xfrm>
          </p:contentPart>
        </mc:Choice>
        <mc:Fallback xmlns="">
          <p:pic>
            <p:nvPicPr>
              <p:cNvPr id="5" name="Ink 4"/>
              <p:cNvPicPr/>
              <p:nvPr/>
            </p:nvPicPr>
            <p:blipFill>
              <a:blip r:embed="rId5"/>
              <a:stretch>
                <a:fillRect/>
              </a:stretch>
            </p:blipFill>
            <p:spPr>
              <a:xfrm>
                <a:off x="3896358" y="3652591"/>
                <a:ext cx="307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418798" y="3904231"/>
              <a:ext cx="362160" cy="137520"/>
            </p14:xfrm>
          </p:contentPart>
        </mc:Choice>
        <mc:Fallback xmlns="">
          <p:pic>
            <p:nvPicPr>
              <p:cNvPr id="7" name="Ink 6"/>
              <p:cNvPicPr/>
              <p:nvPr/>
            </p:nvPicPr>
            <p:blipFill>
              <a:blip r:embed="rId7"/>
              <a:stretch>
                <a:fillRect/>
              </a:stretch>
            </p:blipFill>
            <p:spPr>
              <a:xfrm>
                <a:off x="5406918" y="3892351"/>
                <a:ext cx="385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5116038" y="4260631"/>
              <a:ext cx="422640" cy="152640"/>
            </p14:xfrm>
          </p:contentPart>
        </mc:Choice>
        <mc:Fallback xmlns="">
          <p:pic>
            <p:nvPicPr>
              <p:cNvPr id="9" name="Ink 8"/>
              <p:cNvPicPr/>
              <p:nvPr/>
            </p:nvPicPr>
            <p:blipFill>
              <a:blip r:embed="rId9"/>
              <a:stretch>
                <a:fillRect/>
              </a:stretch>
            </p:blipFill>
            <p:spPr>
              <a:xfrm>
                <a:off x="5104158" y="4248751"/>
                <a:ext cx="446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830198" y="4516951"/>
              <a:ext cx="517320" cy="151200"/>
            </p14:xfrm>
          </p:contentPart>
        </mc:Choice>
        <mc:Fallback xmlns="">
          <p:pic>
            <p:nvPicPr>
              <p:cNvPr id="11" name="Ink 10"/>
              <p:cNvPicPr/>
              <p:nvPr/>
            </p:nvPicPr>
            <p:blipFill>
              <a:blip r:embed="rId11"/>
              <a:stretch>
                <a:fillRect/>
              </a:stretch>
            </p:blipFill>
            <p:spPr>
              <a:xfrm>
                <a:off x="4818318" y="4505071"/>
                <a:ext cx="541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4511958" y="4643671"/>
              <a:ext cx="716760" cy="152280"/>
            </p14:xfrm>
          </p:contentPart>
        </mc:Choice>
        <mc:Fallback xmlns="">
          <p:pic>
            <p:nvPicPr>
              <p:cNvPr id="13" name="Ink 12"/>
              <p:cNvPicPr/>
              <p:nvPr/>
            </p:nvPicPr>
            <p:blipFill>
              <a:blip r:embed="rId13"/>
              <a:stretch>
                <a:fillRect/>
              </a:stretch>
            </p:blipFill>
            <p:spPr>
              <a:xfrm>
                <a:off x="4500078" y="4631791"/>
                <a:ext cx="740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3987438" y="5123911"/>
              <a:ext cx="498240" cy="164160"/>
            </p14:xfrm>
          </p:contentPart>
        </mc:Choice>
        <mc:Fallback xmlns="">
          <p:pic>
            <p:nvPicPr>
              <p:cNvPr id="15" name="Ink 14"/>
              <p:cNvPicPr/>
              <p:nvPr/>
            </p:nvPicPr>
            <p:blipFill>
              <a:blip r:embed="rId15"/>
              <a:stretch>
                <a:fillRect/>
              </a:stretch>
            </p:blipFill>
            <p:spPr>
              <a:xfrm>
                <a:off x="3975558" y="5112031"/>
                <a:ext cx="522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p14:cNvContentPartPr/>
              <p14:nvPr/>
            </p14:nvContentPartPr>
            <p14:xfrm>
              <a:off x="5589798" y="5362951"/>
              <a:ext cx="489240" cy="148477"/>
            </p14:xfrm>
          </p:contentPart>
        </mc:Choice>
        <mc:Fallback xmlns="">
          <p:pic>
            <p:nvPicPr>
              <p:cNvPr id="23" name="Ink 22"/>
              <p:cNvPicPr/>
              <p:nvPr/>
            </p:nvPicPr>
            <p:blipFill>
              <a:blip r:embed="rId17"/>
              <a:stretch>
                <a:fillRect/>
              </a:stretch>
            </p:blipFill>
            <p:spPr>
              <a:xfrm>
                <a:off x="5577918" y="5351058"/>
                <a:ext cx="513000" cy="17226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p14:cNvContentPartPr/>
              <p14:nvPr/>
            </p14:nvContentPartPr>
            <p14:xfrm>
              <a:off x="4487838" y="5496511"/>
              <a:ext cx="434880" cy="139477"/>
            </p14:xfrm>
          </p:contentPart>
        </mc:Choice>
        <mc:Fallback xmlns="">
          <p:pic>
            <p:nvPicPr>
              <p:cNvPr id="24" name="Ink 23"/>
              <p:cNvPicPr/>
              <p:nvPr/>
            </p:nvPicPr>
            <p:blipFill>
              <a:blip r:embed="rId19"/>
              <a:stretch>
                <a:fillRect/>
              </a:stretch>
            </p:blipFill>
            <p:spPr>
              <a:xfrm>
                <a:off x="4475958" y="5484618"/>
                <a:ext cx="458640" cy="16326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p14:cNvContentPartPr/>
              <p14:nvPr/>
            </p14:nvContentPartPr>
            <p14:xfrm>
              <a:off x="5075718" y="5620711"/>
              <a:ext cx="406080" cy="151357"/>
            </p14:xfrm>
          </p:contentPart>
        </mc:Choice>
        <mc:Fallback xmlns="">
          <p:pic>
            <p:nvPicPr>
              <p:cNvPr id="25" name="Ink 24"/>
              <p:cNvPicPr/>
              <p:nvPr/>
            </p:nvPicPr>
            <p:blipFill>
              <a:blip r:embed="rId21"/>
              <a:stretch>
                <a:fillRect/>
              </a:stretch>
            </p:blipFill>
            <p:spPr>
              <a:xfrm>
                <a:off x="5063838" y="5608819"/>
                <a:ext cx="429840" cy="17514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p14:cNvContentPartPr/>
              <p14:nvPr/>
            </p14:nvContentPartPr>
            <p14:xfrm>
              <a:off x="6269118" y="5859908"/>
              <a:ext cx="211680" cy="140400"/>
            </p14:xfrm>
          </p:contentPart>
        </mc:Choice>
        <mc:Fallback xmlns="">
          <p:pic>
            <p:nvPicPr>
              <p:cNvPr id="26" name="Ink 25"/>
              <p:cNvPicPr/>
              <p:nvPr/>
            </p:nvPicPr>
            <p:blipFill>
              <a:blip r:embed="rId23"/>
              <a:stretch>
                <a:fillRect/>
              </a:stretch>
            </p:blipFill>
            <p:spPr>
              <a:xfrm>
                <a:off x="6257238" y="5848028"/>
                <a:ext cx="235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p14:cNvContentPartPr/>
              <p14:nvPr/>
            </p14:nvContentPartPr>
            <p14:xfrm>
              <a:off x="3999678" y="6002468"/>
              <a:ext cx="381960" cy="117000"/>
            </p14:xfrm>
          </p:contentPart>
        </mc:Choice>
        <mc:Fallback xmlns="">
          <p:pic>
            <p:nvPicPr>
              <p:cNvPr id="28" name="Ink 27"/>
              <p:cNvPicPr/>
              <p:nvPr/>
            </p:nvPicPr>
            <p:blipFill>
              <a:blip r:embed="rId25"/>
              <a:stretch>
                <a:fillRect/>
              </a:stretch>
            </p:blipFill>
            <p:spPr>
              <a:xfrm>
                <a:off x="3987798" y="5990588"/>
                <a:ext cx="405720" cy="140760"/>
              </a:xfrm>
              <a:prstGeom prst="rect">
                <a:avLst/>
              </a:prstGeom>
            </p:spPr>
          </p:pic>
        </mc:Fallback>
      </mc:AlternateContent>
    </p:spTree>
    <p:extLst>
      <p:ext uri="{BB962C8B-B14F-4D97-AF65-F5344CB8AC3E}">
        <p14:creationId xmlns:p14="http://schemas.microsoft.com/office/powerpoint/2010/main" val="1914040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sz="4000" b="1" u="sng" dirty="0" smtClean="0">
                <a:solidFill>
                  <a:srgbClr val="FF0000"/>
                </a:solidFill>
              </a:rPr>
              <a:t>Parallel Circuit Review</a:t>
            </a:r>
            <a:endParaRPr lang="en-US" sz="4000" b="1" u="sng"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798" y="76200"/>
            <a:ext cx="4713310" cy="561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261758" y="2516290"/>
              <a:ext cx="486000" cy="132480"/>
            </p14:xfrm>
          </p:contentPart>
        </mc:Choice>
        <mc:Fallback xmlns="">
          <p:pic>
            <p:nvPicPr>
              <p:cNvPr id="5" name="Ink 4"/>
              <p:cNvPicPr/>
              <p:nvPr/>
            </p:nvPicPr>
            <p:blipFill>
              <a:blip r:embed="rId5"/>
              <a:stretch>
                <a:fillRect/>
              </a:stretch>
            </p:blipFill>
            <p:spPr>
              <a:xfrm>
                <a:off x="4249878" y="2504410"/>
                <a:ext cx="509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958798" y="2786290"/>
              <a:ext cx="581400" cy="144360"/>
            </p14:xfrm>
          </p:contentPart>
        </mc:Choice>
        <mc:Fallback xmlns="">
          <p:pic>
            <p:nvPicPr>
              <p:cNvPr id="7" name="Ink 6"/>
              <p:cNvPicPr/>
              <p:nvPr/>
            </p:nvPicPr>
            <p:blipFill>
              <a:blip r:embed="rId7"/>
              <a:stretch>
                <a:fillRect/>
              </a:stretch>
            </p:blipFill>
            <p:spPr>
              <a:xfrm>
                <a:off x="5946918" y="2774410"/>
                <a:ext cx="605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5601318" y="3184090"/>
              <a:ext cx="458640" cy="161280"/>
            </p14:xfrm>
          </p:contentPart>
        </mc:Choice>
        <mc:Fallback xmlns="">
          <p:pic>
            <p:nvPicPr>
              <p:cNvPr id="9" name="Ink 8"/>
              <p:cNvPicPr/>
              <p:nvPr/>
            </p:nvPicPr>
            <p:blipFill>
              <a:blip r:embed="rId9"/>
              <a:stretch>
                <a:fillRect/>
              </a:stretch>
            </p:blipFill>
            <p:spPr>
              <a:xfrm>
                <a:off x="5589438" y="3172210"/>
                <a:ext cx="482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6487998" y="3486130"/>
              <a:ext cx="255240" cy="119160"/>
            </p14:xfrm>
          </p:contentPart>
        </mc:Choice>
        <mc:Fallback xmlns="">
          <p:pic>
            <p:nvPicPr>
              <p:cNvPr id="13" name="Ink 12"/>
              <p:cNvPicPr/>
              <p:nvPr/>
            </p:nvPicPr>
            <p:blipFill>
              <a:blip r:embed="rId11"/>
              <a:stretch>
                <a:fillRect/>
              </a:stretch>
            </p:blipFill>
            <p:spPr>
              <a:xfrm>
                <a:off x="6476118" y="3474250"/>
                <a:ext cx="279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p14:cNvContentPartPr/>
              <p14:nvPr/>
            </p14:nvContentPartPr>
            <p14:xfrm>
              <a:off x="4027398" y="3612130"/>
              <a:ext cx="1664280" cy="166320"/>
            </p14:xfrm>
          </p:contentPart>
        </mc:Choice>
        <mc:Fallback xmlns="">
          <p:pic>
            <p:nvPicPr>
              <p:cNvPr id="15" name="Ink 14"/>
              <p:cNvPicPr/>
              <p:nvPr/>
            </p:nvPicPr>
            <p:blipFill>
              <a:blip r:embed="rId13"/>
              <a:stretch>
                <a:fillRect/>
              </a:stretch>
            </p:blipFill>
            <p:spPr>
              <a:xfrm>
                <a:off x="4015518" y="3600250"/>
                <a:ext cx="1688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p14:cNvContentPartPr/>
              <p14:nvPr/>
            </p14:nvContentPartPr>
            <p14:xfrm>
              <a:off x="5422398" y="3807970"/>
              <a:ext cx="927360" cy="213120"/>
            </p14:xfrm>
          </p:contentPart>
        </mc:Choice>
        <mc:Fallback xmlns="">
          <p:pic>
            <p:nvPicPr>
              <p:cNvPr id="17" name="Ink 16"/>
              <p:cNvPicPr/>
              <p:nvPr/>
            </p:nvPicPr>
            <p:blipFill>
              <a:blip r:embed="rId15"/>
              <a:stretch>
                <a:fillRect/>
              </a:stretch>
            </p:blipFill>
            <p:spPr>
              <a:xfrm>
                <a:off x="5410518" y="3796090"/>
                <a:ext cx="9511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5196318" y="4253290"/>
              <a:ext cx="510480" cy="168480"/>
            </p14:xfrm>
          </p:contentPart>
        </mc:Choice>
        <mc:Fallback xmlns="">
          <p:pic>
            <p:nvPicPr>
              <p:cNvPr id="19" name="Ink 18"/>
              <p:cNvPicPr/>
              <p:nvPr/>
            </p:nvPicPr>
            <p:blipFill>
              <a:blip r:embed="rId17"/>
              <a:stretch>
                <a:fillRect/>
              </a:stretch>
            </p:blipFill>
            <p:spPr>
              <a:xfrm>
                <a:off x="5184438" y="4241410"/>
                <a:ext cx="534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p14:cNvContentPartPr/>
              <p14:nvPr/>
            </p14:nvContentPartPr>
            <p14:xfrm>
              <a:off x="6106758" y="4921576"/>
              <a:ext cx="588600" cy="181440"/>
            </p14:xfrm>
          </p:contentPart>
        </mc:Choice>
        <mc:Fallback xmlns="">
          <p:pic>
            <p:nvPicPr>
              <p:cNvPr id="27" name="Ink 26"/>
              <p:cNvPicPr/>
              <p:nvPr/>
            </p:nvPicPr>
            <p:blipFill>
              <a:blip r:embed="rId19"/>
              <a:stretch>
                <a:fillRect/>
              </a:stretch>
            </p:blipFill>
            <p:spPr>
              <a:xfrm>
                <a:off x="6094878" y="4909696"/>
                <a:ext cx="612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p14:cNvContentPartPr/>
              <p14:nvPr/>
            </p14:nvContentPartPr>
            <p14:xfrm>
              <a:off x="4059078" y="4406776"/>
              <a:ext cx="1777680" cy="821520"/>
            </p14:xfrm>
          </p:contentPart>
        </mc:Choice>
        <mc:Fallback xmlns="">
          <p:pic>
            <p:nvPicPr>
              <p:cNvPr id="31" name="Ink 30"/>
              <p:cNvPicPr/>
              <p:nvPr/>
            </p:nvPicPr>
            <p:blipFill>
              <a:blip r:embed="rId21"/>
              <a:stretch>
                <a:fillRect/>
              </a:stretch>
            </p:blipFill>
            <p:spPr>
              <a:xfrm>
                <a:off x="4047198" y="4394896"/>
                <a:ext cx="1801440" cy="845280"/>
              </a:xfrm>
              <a:prstGeom prst="rect">
                <a:avLst/>
              </a:prstGeom>
            </p:spPr>
          </p:pic>
        </mc:Fallback>
      </mc:AlternateContent>
    </p:spTree>
    <p:extLst>
      <p:ext uri="{BB962C8B-B14F-4D97-AF65-F5344CB8AC3E}">
        <p14:creationId xmlns:p14="http://schemas.microsoft.com/office/powerpoint/2010/main" val="781033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Uses for Series and Parallel connection of cells</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FF0000"/>
                </a:solidFill>
              </a:rPr>
              <a:t>Flashlight:</a:t>
            </a:r>
            <a:r>
              <a:rPr lang="en-US" dirty="0" smtClean="0">
                <a:solidFill>
                  <a:srgbClr val="FF0000"/>
                </a:solidFill>
              </a:rPr>
              <a:t>  cells are connected in series.  The higher voltage means a larger current provided to the bulb making it brighter</a:t>
            </a:r>
          </a:p>
          <a:p>
            <a:endParaRPr lang="en-US" dirty="0" smtClean="0">
              <a:solidFill>
                <a:srgbClr val="FF0000"/>
              </a:solidFill>
            </a:endParaRPr>
          </a:p>
          <a:p>
            <a:r>
              <a:rPr lang="en-US" b="1" dirty="0" smtClean="0">
                <a:solidFill>
                  <a:srgbClr val="FF0000"/>
                </a:solidFill>
              </a:rPr>
              <a:t>Lighthouse:</a:t>
            </a:r>
            <a:r>
              <a:rPr lang="en-US" dirty="0" smtClean="0">
                <a:solidFill>
                  <a:srgbClr val="FF0000"/>
                </a:solidFill>
              </a:rPr>
              <a:t>  Cells are connected in parallel. The lights are much dimmer but the battery would last longer.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667512"/>
          </a:xfrm>
        </p:spPr>
        <p:txBody>
          <a:bodyPr>
            <a:normAutofit fontScale="90000"/>
          </a:bodyPr>
          <a:lstStyle/>
          <a:p>
            <a:r>
              <a:rPr lang="en-US" dirty="0" smtClean="0">
                <a:solidFill>
                  <a:srgbClr val="FF0000"/>
                </a:solidFill>
              </a:rPr>
              <a:t>Technologies</a:t>
            </a:r>
            <a:endParaRPr lang="en-US"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pPr marL="514350" indent="-514350">
              <a:buAutoNum type="arabicPeriod"/>
            </a:pPr>
            <a:r>
              <a:rPr lang="en-US" b="1" dirty="0" smtClean="0">
                <a:solidFill>
                  <a:srgbClr val="FF0000"/>
                </a:solidFill>
              </a:rPr>
              <a:t>Circuit Breaker:  </a:t>
            </a:r>
          </a:p>
          <a:p>
            <a:pPr marL="0" indent="0">
              <a:buNone/>
            </a:pPr>
            <a:endParaRPr lang="en-US" b="1" dirty="0">
              <a:solidFill>
                <a:srgbClr val="FF0000"/>
              </a:solidFill>
            </a:endParaRPr>
          </a:p>
          <a:p>
            <a:r>
              <a:rPr lang="en-US" dirty="0" smtClean="0">
                <a:solidFill>
                  <a:srgbClr val="FF0000"/>
                </a:solidFill>
              </a:rPr>
              <a:t>a safety device in an electrical circuit; acts as a switch to cut off power to a circuit if the current exceeds a safe level.</a:t>
            </a:r>
          </a:p>
          <a:p>
            <a:endParaRPr lang="en-US" dirty="0">
              <a:solidFill>
                <a:srgbClr val="FF0000"/>
              </a:solidFill>
            </a:endParaRPr>
          </a:p>
          <a:p>
            <a:r>
              <a:rPr lang="en-US" dirty="0" smtClean="0">
                <a:solidFill>
                  <a:srgbClr val="FF0000"/>
                </a:solidFill>
              </a:rPr>
              <a:t>The circuit breaker will ‘trip’. This is caused by a bi-metallic strip bending and opening the circuit, stopping the flow of electricity. The circuit can be closed once the breaker cools and can be reset.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solidFill>
                  <a:srgbClr val="FF0000"/>
                </a:solidFill>
              </a:rPr>
              <a:t>Technologies</a:t>
            </a:r>
            <a:endParaRPr lang="en-US"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pPr marL="0" indent="0">
              <a:buNone/>
            </a:pPr>
            <a:r>
              <a:rPr lang="en-US" b="1" dirty="0" smtClean="0">
                <a:solidFill>
                  <a:srgbClr val="FF0000"/>
                </a:solidFill>
              </a:rPr>
              <a:t>2. Fuse:  </a:t>
            </a:r>
          </a:p>
          <a:p>
            <a:r>
              <a:rPr lang="en-US" dirty="0" smtClean="0">
                <a:solidFill>
                  <a:srgbClr val="FF0000"/>
                </a:solidFill>
              </a:rPr>
              <a:t>a protective mechanism in an electrical circuit; contains a metallic conductor that will melt if too much current passes through it, thus opening the circuit. </a:t>
            </a:r>
          </a:p>
          <a:p>
            <a:endParaRPr lang="en-US" dirty="0">
              <a:solidFill>
                <a:srgbClr val="FF0000"/>
              </a:solidFill>
            </a:endParaRPr>
          </a:p>
          <a:p>
            <a:r>
              <a:rPr lang="en-US" dirty="0" smtClean="0">
                <a:solidFill>
                  <a:srgbClr val="FF0000"/>
                </a:solidFill>
              </a:rPr>
              <a:t>Circuit breakers and fuses work to ensure that the current in a circuit does not  reach a level where the wires would get hot and start a fire in your home</a:t>
            </a:r>
          </a:p>
        </p:txBody>
      </p:sp>
    </p:spTree>
    <p:extLst>
      <p:ext uri="{BB962C8B-B14F-4D97-AF65-F5344CB8AC3E}">
        <p14:creationId xmlns:p14="http://schemas.microsoft.com/office/powerpoint/2010/main" val="4085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solidFill>
                  <a:srgbClr val="FF0000"/>
                </a:solidFill>
              </a:rPr>
              <a:t>Technologies</a:t>
            </a:r>
            <a:endParaRPr lang="en-US"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pPr marL="0" indent="0">
              <a:buNone/>
            </a:pPr>
            <a:r>
              <a:rPr lang="en-US" b="1" dirty="0" smtClean="0">
                <a:solidFill>
                  <a:srgbClr val="FF0000"/>
                </a:solidFill>
              </a:rPr>
              <a:t>3. Grounding terminals:  </a:t>
            </a:r>
          </a:p>
          <a:p>
            <a:pPr marL="0" indent="0">
              <a:buNone/>
            </a:pPr>
            <a:endParaRPr lang="en-US" b="1" dirty="0" smtClean="0">
              <a:solidFill>
                <a:srgbClr val="FF0000"/>
              </a:solidFill>
            </a:endParaRPr>
          </a:p>
          <a:p>
            <a:r>
              <a:rPr lang="en-US" dirty="0" smtClean="0">
                <a:solidFill>
                  <a:srgbClr val="FF0000"/>
                </a:solidFill>
              </a:rPr>
              <a:t>The round prong of an electrical plug; allows excess current to flow from an electrical device to the ground to prevent electrical shock.</a:t>
            </a:r>
          </a:p>
          <a:p>
            <a:endParaRPr lang="en-US" dirty="0" smtClean="0"/>
          </a:p>
        </p:txBody>
      </p:sp>
    </p:spTree>
    <p:extLst>
      <p:ext uri="{BB962C8B-B14F-4D97-AF65-F5344CB8AC3E}">
        <p14:creationId xmlns:p14="http://schemas.microsoft.com/office/powerpoint/2010/main" val="4085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r>
              <a:rPr lang="en-US" sz="3600" b="1" dirty="0" smtClean="0">
                <a:solidFill>
                  <a:srgbClr val="FF0000"/>
                </a:solidFill>
              </a:rPr>
              <a:t>Section 9.1: Series and Parallel Circuits:</a:t>
            </a:r>
            <a:endParaRPr lang="en-US" sz="3600" b="1" dirty="0">
              <a:solidFill>
                <a:srgbClr val="FF0000"/>
              </a:solidFill>
            </a:endParaRPr>
          </a:p>
        </p:txBody>
      </p:sp>
      <p:sp>
        <p:nvSpPr>
          <p:cNvPr id="3" name="Content Placeholder 2"/>
          <p:cNvSpPr>
            <a:spLocks noGrp="1"/>
          </p:cNvSpPr>
          <p:nvPr>
            <p:ph idx="1"/>
          </p:nvPr>
        </p:nvSpPr>
        <p:spPr>
          <a:xfrm>
            <a:off x="457200" y="1295400"/>
            <a:ext cx="8229600" cy="4389120"/>
          </a:xfrm>
        </p:spPr>
        <p:txBody>
          <a:bodyPr/>
          <a:lstStyle/>
          <a:p>
            <a:pPr lvl="0"/>
            <a:r>
              <a:rPr lang="en-US" b="1" u="sng" dirty="0" smtClean="0">
                <a:solidFill>
                  <a:srgbClr val="FF0000"/>
                </a:solidFill>
              </a:rPr>
              <a:t>Series Circuits:</a:t>
            </a:r>
          </a:p>
          <a:p>
            <a:pPr lvl="0"/>
            <a:r>
              <a:rPr lang="en-US" dirty="0" smtClean="0">
                <a:solidFill>
                  <a:srgbClr val="FF0000"/>
                </a:solidFill>
              </a:rPr>
              <a:t>A circuit that has </a:t>
            </a:r>
            <a:r>
              <a:rPr lang="en-US" b="1" dirty="0" smtClean="0">
                <a:solidFill>
                  <a:srgbClr val="FF0000"/>
                </a:solidFill>
              </a:rPr>
              <a:t>only one </a:t>
            </a:r>
            <a:r>
              <a:rPr lang="en-US" dirty="0" smtClean="0">
                <a:solidFill>
                  <a:srgbClr val="FF0000"/>
                </a:solidFill>
              </a:rPr>
              <a:t>path for electrical current to flow.  It does not contain any branches</a:t>
            </a:r>
          </a:p>
          <a:p>
            <a:r>
              <a:rPr lang="en-US" dirty="0" smtClean="0">
                <a:solidFill>
                  <a:srgbClr val="FF0000"/>
                </a:solidFill>
              </a:rPr>
              <a:t>If one of the loads from the circuit is removed or is broken then the circuit gets broken resulting in no electricity flow.  “One light goes, they all go”</a:t>
            </a:r>
          </a:p>
          <a:p>
            <a:r>
              <a:rPr lang="en-US" dirty="0" smtClean="0">
                <a:solidFill>
                  <a:srgbClr val="FF0000"/>
                </a:solidFill>
              </a:rPr>
              <a:t>Example:  Some  Christmas Tree lights</a:t>
            </a:r>
            <a:endParaRPr lang="en-US"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2209800" y="3886200"/>
            <a:ext cx="4343400" cy="27885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Section 9.2: Energy and Power</a:t>
            </a:r>
            <a:endParaRPr lang="en-US" dirty="0">
              <a:solidFill>
                <a:srgbClr val="FF0000"/>
              </a:solidFill>
            </a:endParaRPr>
          </a:p>
        </p:txBody>
      </p:sp>
      <p:sp>
        <p:nvSpPr>
          <p:cNvPr id="3" name="Content Placeholder 2"/>
          <p:cNvSpPr>
            <a:spLocks noGrp="1"/>
          </p:cNvSpPr>
          <p:nvPr>
            <p:ph idx="1"/>
          </p:nvPr>
        </p:nvSpPr>
        <p:spPr/>
        <p:txBody>
          <a:bodyPr/>
          <a:lstStyle/>
          <a:p>
            <a:pPr lvl="1"/>
            <a:r>
              <a:rPr lang="en-US" b="1" dirty="0" smtClean="0">
                <a:solidFill>
                  <a:srgbClr val="FF0000"/>
                </a:solidFill>
              </a:rPr>
              <a:t>Joule (J):  </a:t>
            </a:r>
            <a:r>
              <a:rPr lang="en-US" dirty="0" smtClean="0">
                <a:solidFill>
                  <a:srgbClr val="FF0000"/>
                </a:solidFill>
              </a:rPr>
              <a:t>the unit </a:t>
            </a:r>
            <a:r>
              <a:rPr lang="en-US" b="1" dirty="0" smtClean="0">
                <a:solidFill>
                  <a:srgbClr val="FF0000"/>
                </a:solidFill>
              </a:rPr>
              <a:t>Electrical Energy: </a:t>
            </a:r>
            <a:r>
              <a:rPr lang="en-US" dirty="0" smtClean="0">
                <a:solidFill>
                  <a:srgbClr val="FF0000"/>
                </a:solidFill>
              </a:rPr>
              <a:t>the ability to do work by pushing electrons around a circuit</a:t>
            </a:r>
          </a:p>
          <a:p>
            <a:pPr lvl="1"/>
            <a:r>
              <a:rPr lang="en-US" dirty="0" smtClean="0">
                <a:solidFill>
                  <a:srgbClr val="FF0000"/>
                </a:solidFill>
              </a:rPr>
              <a:t>for measuring energy</a:t>
            </a:r>
          </a:p>
          <a:p>
            <a:r>
              <a:rPr lang="en-US" b="1" dirty="0" smtClean="0">
                <a:solidFill>
                  <a:srgbClr val="FF0000"/>
                </a:solidFill>
              </a:rPr>
              <a:t>Electrical Power:  </a:t>
            </a:r>
            <a:r>
              <a:rPr lang="en-US" dirty="0" smtClean="0">
                <a:solidFill>
                  <a:srgbClr val="FF0000"/>
                </a:solidFill>
              </a:rPr>
              <a:t>the rate of change in electrical energy (rate at which work is done)</a:t>
            </a:r>
          </a:p>
          <a:p>
            <a:pPr lvl="1"/>
            <a:r>
              <a:rPr lang="en-US" b="1" dirty="0" smtClean="0">
                <a:solidFill>
                  <a:srgbClr val="FF0000"/>
                </a:solidFill>
              </a:rPr>
              <a:t>Watt (W): </a:t>
            </a:r>
            <a:r>
              <a:rPr lang="en-US" dirty="0" smtClean="0">
                <a:solidFill>
                  <a:srgbClr val="FF0000"/>
                </a:solidFill>
              </a:rPr>
              <a:t>a unit of power; one watt is one joule of energy transformed in one second (J/s).</a:t>
            </a:r>
          </a:p>
          <a:p>
            <a:pPr lvl="1"/>
            <a:r>
              <a:rPr lang="en-US" dirty="0" smtClean="0">
                <a:solidFill>
                  <a:srgbClr val="FF0000"/>
                </a:solidFill>
              </a:rPr>
              <a:t>Example:  a 60 W light bulb uses 60 J of electrical energy every second and produces 60 J of heat and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solidFill>
                  <a:srgbClr val="FF0000"/>
                </a:solidFill>
              </a:rPr>
              <a:t>Energy Use</a:t>
            </a:r>
            <a:endParaRPr lang="en-US" dirty="0">
              <a:solidFill>
                <a:srgbClr val="FF0000"/>
              </a:solidFill>
            </a:endParaRPr>
          </a:p>
        </p:txBody>
      </p:sp>
      <p:sp>
        <p:nvSpPr>
          <p:cNvPr id="3" name="Content Placeholder 2"/>
          <p:cNvSpPr>
            <a:spLocks noGrp="1"/>
          </p:cNvSpPr>
          <p:nvPr>
            <p:ph idx="1"/>
          </p:nvPr>
        </p:nvSpPr>
        <p:spPr>
          <a:xfrm>
            <a:off x="0" y="1371600"/>
            <a:ext cx="9144000" cy="5486400"/>
          </a:xfrm>
        </p:spPr>
        <p:txBody>
          <a:bodyPr>
            <a:normAutofit/>
          </a:bodyPr>
          <a:lstStyle/>
          <a:p>
            <a:r>
              <a:rPr lang="en-US" dirty="0" smtClean="0">
                <a:solidFill>
                  <a:srgbClr val="FF0000"/>
                </a:solidFill>
              </a:rPr>
              <a:t>Power consumption is directly related to voltage, electrical current and time</a:t>
            </a:r>
          </a:p>
          <a:p>
            <a:pPr lvl="1"/>
            <a:r>
              <a:rPr lang="en-US" dirty="0" smtClean="0">
                <a:solidFill>
                  <a:srgbClr val="FF0000"/>
                </a:solidFill>
              </a:rPr>
              <a:t>The higher the current and voltage and the longer the device is operated, the greater the power consumption.  As a result, the more money it costs to operate.</a:t>
            </a:r>
          </a:p>
          <a:p>
            <a:pPr lvl="1"/>
            <a:r>
              <a:rPr lang="en-US" dirty="0" smtClean="0">
                <a:solidFill>
                  <a:srgbClr val="FF0000"/>
                </a:solidFill>
              </a:rPr>
              <a:t>Example 1:  Electric stoves and driers operate on greater voltage (220v) and current than other devices so it costs more to operate </a:t>
            </a:r>
          </a:p>
          <a:p>
            <a:pPr lvl="1"/>
            <a:r>
              <a:rPr lang="en-US" dirty="0" smtClean="0">
                <a:solidFill>
                  <a:srgbClr val="FF0000"/>
                </a:solidFill>
              </a:rPr>
              <a:t>Example 2:  A toaster and radio both operate using the same voltage (11ov) but current is more in the toaster so it costs more to operate.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Calculating Power</a:t>
            </a:r>
            <a:endParaRPr lang="en-CA" dirty="0">
              <a:solidFill>
                <a:srgbClr val="FF0000"/>
              </a:solidFill>
            </a:endParaRPr>
          </a:p>
        </p:txBody>
      </p:sp>
      <p:sp>
        <p:nvSpPr>
          <p:cNvPr id="3" name="Content Placeholder 2"/>
          <p:cNvSpPr>
            <a:spLocks noGrp="1"/>
          </p:cNvSpPr>
          <p:nvPr>
            <p:ph idx="1"/>
          </p:nvPr>
        </p:nvSpPr>
        <p:spPr>
          <a:xfrm>
            <a:off x="436418" y="2080063"/>
            <a:ext cx="8229600" cy="4389120"/>
          </a:xfrm>
        </p:spPr>
        <p:txBody>
          <a:bodyPr>
            <a:normAutofit/>
          </a:bodyPr>
          <a:lstStyle/>
          <a:p>
            <a:r>
              <a:rPr lang="en-CA" dirty="0" smtClean="0">
                <a:solidFill>
                  <a:srgbClr val="FF0000"/>
                </a:solidFill>
              </a:rPr>
              <a:t>What is the power output of a 9.0 V battery if it supplies a current of 3.0 A?</a:t>
            </a:r>
          </a:p>
          <a:p>
            <a:endParaRPr lang="en-CA" dirty="0" smtClean="0">
              <a:solidFill>
                <a:srgbClr val="FF0000"/>
              </a:solidFill>
            </a:endParaRPr>
          </a:p>
          <a:p>
            <a:pPr>
              <a:buNone/>
            </a:pPr>
            <a:endParaRPr lang="en-CA" dirty="0" smtClean="0">
              <a:solidFill>
                <a:srgbClr val="FF0000"/>
              </a:solidFill>
            </a:endParaRPr>
          </a:p>
          <a:p>
            <a:pPr>
              <a:buNone/>
            </a:pPr>
            <a:endParaRPr lang="en-CA" dirty="0" smtClean="0">
              <a:solidFill>
                <a:srgbClr val="FF0000"/>
              </a:solidFill>
            </a:endParaRPr>
          </a:p>
          <a:p>
            <a:r>
              <a:rPr lang="en-CA" dirty="0" smtClean="0">
                <a:solidFill>
                  <a:srgbClr val="FF0000"/>
                </a:solidFill>
              </a:rPr>
              <a:t>A 80 W light bulb is connected to 120 V battery. What current passes through the light bulb?</a:t>
            </a:r>
          </a:p>
        </p:txBody>
      </p:sp>
      <p:pic>
        <p:nvPicPr>
          <p:cNvPr id="4" name="Picture 3"/>
          <p:cNvPicPr>
            <a:picLocks noChangeAspect="1"/>
          </p:cNvPicPr>
          <p:nvPr/>
        </p:nvPicPr>
        <p:blipFill>
          <a:blip r:embed="rId2"/>
          <a:stretch>
            <a:fillRect/>
          </a:stretch>
        </p:blipFill>
        <p:spPr>
          <a:xfrm>
            <a:off x="5715000" y="0"/>
            <a:ext cx="2377646" cy="1853345"/>
          </a:xfrm>
          <a:prstGeom prst="rect">
            <a:avLst/>
          </a:prstGeom>
        </p:spPr>
      </p:pic>
      <p:pic>
        <p:nvPicPr>
          <p:cNvPr id="7" name="Picture 6"/>
          <p:cNvPicPr>
            <a:picLocks noChangeAspect="1"/>
          </p:cNvPicPr>
          <p:nvPr/>
        </p:nvPicPr>
        <p:blipFill>
          <a:blip r:embed="rId3"/>
          <a:stretch>
            <a:fillRect/>
          </a:stretch>
        </p:blipFill>
        <p:spPr>
          <a:xfrm>
            <a:off x="6309411" y="937063"/>
            <a:ext cx="1188823" cy="12193"/>
          </a:xfrm>
          <a:prstGeom prst="rect">
            <a:avLst/>
          </a:prstGeom>
        </p:spPr>
      </p:pic>
      <p:pic>
        <p:nvPicPr>
          <p:cNvPr id="8" name="Picture 7"/>
          <p:cNvPicPr>
            <a:picLocks noChangeAspect="1"/>
          </p:cNvPicPr>
          <p:nvPr/>
        </p:nvPicPr>
        <p:blipFill>
          <a:blip r:embed="rId4"/>
          <a:stretch>
            <a:fillRect/>
          </a:stretch>
        </p:blipFill>
        <p:spPr>
          <a:xfrm>
            <a:off x="6879436" y="941763"/>
            <a:ext cx="48772" cy="926672"/>
          </a:xfrm>
          <a:prstGeom prst="rect">
            <a:avLst/>
          </a:prstGeom>
        </p:spPr>
      </p:pic>
      <p:sp>
        <p:nvSpPr>
          <p:cNvPr id="9" name="Rectangle 8"/>
          <p:cNvSpPr/>
          <p:nvPr/>
        </p:nvSpPr>
        <p:spPr>
          <a:xfrm>
            <a:off x="6719777" y="428781"/>
            <a:ext cx="443024" cy="584775"/>
          </a:xfrm>
          <a:prstGeom prst="rect">
            <a:avLst/>
          </a:prstGeom>
        </p:spPr>
        <p:txBody>
          <a:bodyPr wrap="square">
            <a:spAutoFit/>
          </a:bodyPr>
          <a:lstStyle/>
          <a:p>
            <a:pPr>
              <a:buNone/>
            </a:pPr>
            <a:r>
              <a:rPr lang="en-CA" sz="3200" dirty="0" smtClean="0">
                <a:solidFill>
                  <a:srgbClr val="FF0000"/>
                </a:solidFill>
              </a:rPr>
              <a:t>P</a:t>
            </a:r>
            <a:endParaRPr lang="en-CA" sz="3200" dirty="0">
              <a:solidFill>
                <a:srgbClr val="FF0000"/>
              </a:solidFill>
            </a:endParaRPr>
          </a:p>
        </p:txBody>
      </p:sp>
      <p:pic>
        <p:nvPicPr>
          <p:cNvPr id="12" name="Picture 11"/>
          <p:cNvPicPr>
            <a:picLocks noChangeAspect="1"/>
          </p:cNvPicPr>
          <p:nvPr/>
        </p:nvPicPr>
        <p:blipFill>
          <a:blip r:embed="rId5"/>
          <a:stretch>
            <a:fillRect/>
          </a:stretch>
        </p:blipFill>
        <p:spPr>
          <a:xfrm>
            <a:off x="6941289" y="1088646"/>
            <a:ext cx="663134" cy="747651"/>
          </a:xfrm>
          <a:prstGeom prst="rect">
            <a:avLst/>
          </a:prstGeom>
        </p:spPr>
      </p:pic>
      <p:pic>
        <p:nvPicPr>
          <p:cNvPr id="13" name="Picture 12"/>
          <p:cNvPicPr>
            <a:picLocks noChangeAspect="1"/>
          </p:cNvPicPr>
          <p:nvPr/>
        </p:nvPicPr>
        <p:blipFill>
          <a:blip r:embed="rId6"/>
          <a:stretch>
            <a:fillRect/>
          </a:stretch>
        </p:blipFill>
        <p:spPr>
          <a:xfrm>
            <a:off x="6207669" y="1100560"/>
            <a:ext cx="560882" cy="767875"/>
          </a:xfrm>
          <a:prstGeom prst="rect">
            <a:avLst/>
          </a:prstGeom>
        </p:spPr>
      </p:pic>
      <p:sp>
        <p:nvSpPr>
          <p:cNvPr id="5" name="Freeform 4"/>
          <p:cNvSpPr/>
          <p:nvPr/>
        </p:nvSpPr>
        <p:spPr>
          <a:xfrm>
            <a:off x="2116336" y="3411140"/>
            <a:ext cx="17860" cy="330400"/>
          </a:xfrm>
          <a:custGeom>
            <a:avLst/>
            <a:gdLst/>
            <a:ahLst/>
            <a:cxnLst/>
            <a:rect l="0" t="0" r="0" b="0"/>
            <a:pathLst>
              <a:path w="17860" h="330400">
                <a:moveTo>
                  <a:pt x="8930" y="0"/>
                </a:moveTo>
                <a:lnTo>
                  <a:pt x="8930" y="0"/>
                </a:lnTo>
                <a:lnTo>
                  <a:pt x="8930" y="0"/>
                </a:lnTo>
                <a:lnTo>
                  <a:pt x="8930" y="8930"/>
                </a:lnTo>
                <a:lnTo>
                  <a:pt x="0" y="17860"/>
                </a:lnTo>
                <a:lnTo>
                  <a:pt x="0" y="35719"/>
                </a:lnTo>
                <a:lnTo>
                  <a:pt x="0" y="53578"/>
                </a:lnTo>
                <a:lnTo>
                  <a:pt x="0" y="71438"/>
                </a:lnTo>
                <a:lnTo>
                  <a:pt x="0" y="80367"/>
                </a:lnTo>
                <a:lnTo>
                  <a:pt x="0" y="107156"/>
                </a:lnTo>
                <a:lnTo>
                  <a:pt x="0" y="125016"/>
                </a:lnTo>
                <a:lnTo>
                  <a:pt x="0" y="151805"/>
                </a:lnTo>
                <a:lnTo>
                  <a:pt x="8930" y="169664"/>
                </a:lnTo>
                <a:lnTo>
                  <a:pt x="8930" y="196453"/>
                </a:lnTo>
                <a:lnTo>
                  <a:pt x="8930" y="214313"/>
                </a:lnTo>
                <a:lnTo>
                  <a:pt x="17859" y="232172"/>
                </a:lnTo>
                <a:lnTo>
                  <a:pt x="17859" y="258961"/>
                </a:lnTo>
                <a:lnTo>
                  <a:pt x="17859" y="267891"/>
                </a:lnTo>
                <a:lnTo>
                  <a:pt x="17859" y="285750"/>
                </a:lnTo>
                <a:lnTo>
                  <a:pt x="17859" y="294680"/>
                </a:lnTo>
                <a:lnTo>
                  <a:pt x="17859" y="312539"/>
                </a:lnTo>
                <a:lnTo>
                  <a:pt x="8930" y="312539"/>
                </a:lnTo>
                <a:lnTo>
                  <a:pt x="8930" y="321469"/>
                </a:lnTo>
                <a:lnTo>
                  <a:pt x="8930" y="330399"/>
                </a:lnTo>
                <a:lnTo>
                  <a:pt x="8930" y="330399"/>
                </a:lnTo>
                <a:lnTo>
                  <a:pt x="8930" y="33039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062758" y="3330773"/>
            <a:ext cx="241102" cy="223243"/>
          </a:xfrm>
          <a:custGeom>
            <a:avLst/>
            <a:gdLst/>
            <a:ahLst/>
            <a:cxnLst/>
            <a:rect l="0" t="0" r="0" b="0"/>
            <a:pathLst>
              <a:path w="241102" h="223243">
                <a:moveTo>
                  <a:pt x="0" y="89297"/>
                </a:moveTo>
                <a:lnTo>
                  <a:pt x="0" y="89297"/>
                </a:lnTo>
                <a:lnTo>
                  <a:pt x="0" y="89297"/>
                </a:lnTo>
                <a:lnTo>
                  <a:pt x="0" y="89297"/>
                </a:lnTo>
                <a:lnTo>
                  <a:pt x="0" y="80367"/>
                </a:lnTo>
                <a:lnTo>
                  <a:pt x="0" y="71438"/>
                </a:lnTo>
                <a:lnTo>
                  <a:pt x="0" y="62508"/>
                </a:lnTo>
                <a:lnTo>
                  <a:pt x="8930" y="53578"/>
                </a:lnTo>
                <a:lnTo>
                  <a:pt x="17859" y="44648"/>
                </a:lnTo>
                <a:lnTo>
                  <a:pt x="26789" y="35719"/>
                </a:lnTo>
                <a:lnTo>
                  <a:pt x="44648" y="26789"/>
                </a:lnTo>
                <a:lnTo>
                  <a:pt x="53578" y="17859"/>
                </a:lnTo>
                <a:lnTo>
                  <a:pt x="71437" y="8930"/>
                </a:lnTo>
                <a:lnTo>
                  <a:pt x="89297" y="8930"/>
                </a:lnTo>
                <a:lnTo>
                  <a:pt x="107156" y="0"/>
                </a:lnTo>
                <a:lnTo>
                  <a:pt x="125015" y="0"/>
                </a:lnTo>
                <a:lnTo>
                  <a:pt x="142875" y="0"/>
                </a:lnTo>
                <a:lnTo>
                  <a:pt x="160734" y="0"/>
                </a:lnTo>
                <a:lnTo>
                  <a:pt x="178594" y="8930"/>
                </a:lnTo>
                <a:lnTo>
                  <a:pt x="196453" y="17859"/>
                </a:lnTo>
                <a:lnTo>
                  <a:pt x="205383" y="26789"/>
                </a:lnTo>
                <a:lnTo>
                  <a:pt x="214312" y="35719"/>
                </a:lnTo>
                <a:lnTo>
                  <a:pt x="223242" y="44648"/>
                </a:lnTo>
                <a:lnTo>
                  <a:pt x="232172" y="53578"/>
                </a:lnTo>
                <a:lnTo>
                  <a:pt x="241101" y="71438"/>
                </a:lnTo>
                <a:lnTo>
                  <a:pt x="241101" y="80367"/>
                </a:lnTo>
                <a:lnTo>
                  <a:pt x="232172" y="98227"/>
                </a:lnTo>
                <a:lnTo>
                  <a:pt x="232172" y="116086"/>
                </a:lnTo>
                <a:lnTo>
                  <a:pt x="223242" y="125016"/>
                </a:lnTo>
                <a:lnTo>
                  <a:pt x="214312" y="142875"/>
                </a:lnTo>
                <a:lnTo>
                  <a:pt x="205383" y="151805"/>
                </a:lnTo>
                <a:lnTo>
                  <a:pt x="187523" y="169664"/>
                </a:lnTo>
                <a:lnTo>
                  <a:pt x="169664" y="178594"/>
                </a:lnTo>
                <a:lnTo>
                  <a:pt x="151805" y="187523"/>
                </a:lnTo>
                <a:lnTo>
                  <a:pt x="133945" y="196453"/>
                </a:lnTo>
                <a:lnTo>
                  <a:pt x="116086" y="205383"/>
                </a:lnTo>
                <a:lnTo>
                  <a:pt x="98226" y="214313"/>
                </a:lnTo>
                <a:lnTo>
                  <a:pt x="80367" y="214313"/>
                </a:lnTo>
                <a:lnTo>
                  <a:pt x="62508" y="214313"/>
                </a:lnTo>
                <a:lnTo>
                  <a:pt x="44648" y="223242"/>
                </a:lnTo>
                <a:lnTo>
                  <a:pt x="44648" y="223242"/>
                </a:lnTo>
                <a:lnTo>
                  <a:pt x="44648"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473523" y="3482578"/>
            <a:ext cx="151806" cy="1"/>
          </a:xfrm>
          <a:custGeom>
            <a:avLst/>
            <a:gdLst/>
            <a:ahLst/>
            <a:cxnLst/>
            <a:rect l="0" t="0" r="0" b="0"/>
            <a:pathLst>
              <a:path w="151806" h="1">
                <a:moveTo>
                  <a:pt x="0" y="0"/>
                </a:moveTo>
                <a:lnTo>
                  <a:pt x="0" y="0"/>
                </a:lnTo>
                <a:lnTo>
                  <a:pt x="0" y="0"/>
                </a:lnTo>
                <a:lnTo>
                  <a:pt x="0" y="0"/>
                </a:lnTo>
                <a:lnTo>
                  <a:pt x="8930" y="0"/>
                </a:lnTo>
                <a:lnTo>
                  <a:pt x="8930" y="0"/>
                </a:lnTo>
                <a:lnTo>
                  <a:pt x="26790" y="0"/>
                </a:lnTo>
                <a:lnTo>
                  <a:pt x="35719" y="0"/>
                </a:lnTo>
                <a:lnTo>
                  <a:pt x="44649" y="0"/>
                </a:lnTo>
                <a:lnTo>
                  <a:pt x="62508" y="0"/>
                </a:lnTo>
                <a:lnTo>
                  <a:pt x="80368" y="0"/>
                </a:lnTo>
                <a:lnTo>
                  <a:pt x="89297" y="0"/>
                </a:lnTo>
                <a:lnTo>
                  <a:pt x="107157" y="0"/>
                </a:lnTo>
                <a:lnTo>
                  <a:pt x="125016" y="0"/>
                </a:lnTo>
                <a:lnTo>
                  <a:pt x="133946" y="0"/>
                </a:lnTo>
                <a:lnTo>
                  <a:pt x="142875" y="0"/>
                </a:lnTo>
                <a:lnTo>
                  <a:pt x="151805" y="0"/>
                </a:lnTo>
                <a:lnTo>
                  <a:pt x="15180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455664" y="3571875"/>
            <a:ext cx="169665" cy="8930"/>
          </a:xfrm>
          <a:custGeom>
            <a:avLst/>
            <a:gdLst/>
            <a:ahLst/>
            <a:cxnLst/>
            <a:rect l="0" t="0" r="0" b="0"/>
            <a:pathLst>
              <a:path w="169665" h="8930">
                <a:moveTo>
                  <a:pt x="0" y="8929"/>
                </a:moveTo>
                <a:lnTo>
                  <a:pt x="0" y="8929"/>
                </a:lnTo>
                <a:lnTo>
                  <a:pt x="0" y="8929"/>
                </a:lnTo>
                <a:lnTo>
                  <a:pt x="8930" y="8929"/>
                </a:lnTo>
                <a:lnTo>
                  <a:pt x="8930" y="8929"/>
                </a:lnTo>
                <a:lnTo>
                  <a:pt x="17859" y="8929"/>
                </a:lnTo>
                <a:lnTo>
                  <a:pt x="35719" y="8929"/>
                </a:lnTo>
                <a:lnTo>
                  <a:pt x="44649" y="8929"/>
                </a:lnTo>
                <a:lnTo>
                  <a:pt x="62508" y="8929"/>
                </a:lnTo>
                <a:lnTo>
                  <a:pt x="80367" y="0"/>
                </a:lnTo>
                <a:lnTo>
                  <a:pt x="89297" y="0"/>
                </a:lnTo>
                <a:lnTo>
                  <a:pt x="107156" y="0"/>
                </a:lnTo>
                <a:lnTo>
                  <a:pt x="125016" y="0"/>
                </a:lnTo>
                <a:lnTo>
                  <a:pt x="142875" y="0"/>
                </a:lnTo>
                <a:lnTo>
                  <a:pt x="151805" y="0"/>
                </a:lnTo>
                <a:lnTo>
                  <a:pt x="169664" y="0"/>
                </a:lnTo>
                <a:lnTo>
                  <a:pt x="169664" y="0"/>
                </a:lnTo>
                <a:lnTo>
                  <a:pt x="16966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893219" y="3295054"/>
            <a:ext cx="8930" cy="321470"/>
          </a:xfrm>
          <a:custGeom>
            <a:avLst/>
            <a:gdLst/>
            <a:ahLst/>
            <a:cxnLst/>
            <a:rect l="0" t="0" r="0" b="0"/>
            <a:pathLst>
              <a:path w="8930" h="321470">
                <a:moveTo>
                  <a:pt x="8929" y="8930"/>
                </a:moveTo>
                <a:lnTo>
                  <a:pt x="8929" y="0"/>
                </a:lnTo>
                <a:lnTo>
                  <a:pt x="8929" y="0"/>
                </a:lnTo>
                <a:lnTo>
                  <a:pt x="8929" y="8930"/>
                </a:lnTo>
                <a:lnTo>
                  <a:pt x="8929" y="8930"/>
                </a:lnTo>
                <a:lnTo>
                  <a:pt x="0" y="17860"/>
                </a:lnTo>
                <a:lnTo>
                  <a:pt x="0" y="26789"/>
                </a:lnTo>
                <a:lnTo>
                  <a:pt x="0" y="44649"/>
                </a:lnTo>
                <a:lnTo>
                  <a:pt x="8929" y="53578"/>
                </a:lnTo>
                <a:lnTo>
                  <a:pt x="8929" y="80367"/>
                </a:lnTo>
                <a:lnTo>
                  <a:pt x="8929" y="98227"/>
                </a:lnTo>
                <a:lnTo>
                  <a:pt x="8929" y="116086"/>
                </a:lnTo>
                <a:lnTo>
                  <a:pt x="0" y="133946"/>
                </a:lnTo>
                <a:lnTo>
                  <a:pt x="8929" y="160735"/>
                </a:lnTo>
                <a:lnTo>
                  <a:pt x="8929" y="178594"/>
                </a:lnTo>
                <a:lnTo>
                  <a:pt x="8929" y="205383"/>
                </a:lnTo>
                <a:lnTo>
                  <a:pt x="8929" y="223242"/>
                </a:lnTo>
                <a:lnTo>
                  <a:pt x="8929" y="241102"/>
                </a:lnTo>
                <a:lnTo>
                  <a:pt x="8929" y="258961"/>
                </a:lnTo>
                <a:lnTo>
                  <a:pt x="0" y="276821"/>
                </a:lnTo>
                <a:lnTo>
                  <a:pt x="0" y="285750"/>
                </a:lnTo>
                <a:lnTo>
                  <a:pt x="0" y="303610"/>
                </a:lnTo>
                <a:lnTo>
                  <a:pt x="0" y="312539"/>
                </a:lnTo>
                <a:lnTo>
                  <a:pt x="0" y="321469"/>
                </a:lnTo>
                <a:lnTo>
                  <a:pt x="0" y="321469"/>
                </a:lnTo>
                <a:lnTo>
                  <a:pt x="0" y="321469"/>
                </a:lnTo>
                <a:lnTo>
                  <a:pt x="0" y="3214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089672" y="3437929"/>
            <a:ext cx="107157" cy="98228"/>
          </a:xfrm>
          <a:custGeom>
            <a:avLst/>
            <a:gdLst/>
            <a:ahLst/>
            <a:cxnLst/>
            <a:rect l="0" t="0" r="0" b="0"/>
            <a:pathLst>
              <a:path w="107157" h="98228">
                <a:moveTo>
                  <a:pt x="0" y="0"/>
                </a:moveTo>
                <a:lnTo>
                  <a:pt x="0" y="0"/>
                </a:lnTo>
                <a:lnTo>
                  <a:pt x="8930" y="0"/>
                </a:lnTo>
                <a:lnTo>
                  <a:pt x="8930" y="0"/>
                </a:lnTo>
                <a:lnTo>
                  <a:pt x="17859" y="8930"/>
                </a:lnTo>
                <a:lnTo>
                  <a:pt x="26789" y="17860"/>
                </a:lnTo>
                <a:lnTo>
                  <a:pt x="35719" y="17860"/>
                </a:lnTo>
                <a:lnTo>
                  <a:pt x="44648" y="26789"/>
                </a:lnTo>
                <a:lnTo>
                  <a:pt x="53578" y="35719"/>
                </a:lnTo>
                <a:lnTo>
                  <a:pt x="62508" y="44649"/>
                </a:lnTo>
                <a:lnTo>
                  <a:pt x="71437" y="53578"/>
                </a:lnTo>
                <a:lnTo>
                  <a:pt x="80367" y="62508"/>
                </a:lnTo>
                <a:lnTo>
                  <a:pt x="89297" y="71438"/>
                </a:lnTo>
                <a:lnTo>
                  <a:pt x="89297" y="80367"/>
                </a:lnTo>
                <a:lnTo>
                  <a:pt x="98226" y="89297"/>
                </a:lnTo>
                <a:lnTo>
                  <a:pt x="107156" y="89297"/>
                </a:lnTo>
                <a:lnTo>
                  <a:pt x="107156" y="98227"/>
                </a:lnTo>
                <a:lnTo>
                  <a:pt x="107156" y="98227"/>
                </a:lnTo>
                <a:lnTo>
                  <a:pt x="107156" y="98227"/>
                </a:lnTo>
                <a:lnTo>
                  <a:pt x="107156" y="98227"/>
                </a:lnTo>
                <a:lnTo>
                  <a:pt x="107156" y="9822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098602" y="3393281"/>
            <a:ext cx="133946" cy="187524"/>
          </a:xfrm>
          <a:custGeom>
            <a:avLst/>
            <a:gdLst/>
            <a:ahLst/>
            <a:cxnLst/>
            <a:rect l="0" t="0" r="0" b="0"/>
            <a:pathLst>
              <a:path w="133946" h="187524">
                <a:moveTo>
                  <a:pt x="133945" y="0"/>
                </a:moveTo>
                <a:lnTo>
                  <a:pt x="133945" y="0"/>
                </a:lnTo>
                <a:lnTo>
                  <a:pt x="125015" y="8930"/>
                </a:lnTo>
                <a:lnTo>
                  <a:pt x="125015" y="8930"/>
                </a:lnTo>
                <a:lnTo>
                  <a:pt x="125015" y="17859"/>
                </a:lnTo>
                <a:lnTo>
                  <a:pt x="116086" y="26789"/>
                </a:lnTo>
                <a:lnTo>
                  <a:pt x="98226" y="44648"/>
                </a:lnTo>
                <a:lnTo>
                  <a:pt x="89296" y="62508"/>
                </a:lnTo>
                <a:lnTo>
                  <a:pt x="80367" y="71437"/>
                </a:lnTo>
                <a:lnTo>
                  <a:pt x="71437" y="89297"/>
                </a:lnTo>
                <a:lnTo>
                  <a:pt x="62507" y="107156"/>
                </a:lnTo>
                <a:lnTo>
                  <a:pt x="44648" y="116086"/>
                </a:lnTo>
                <a:lnTo>
                  <a:pt x="35718" y="133945"/>
                </a:lnTo>
                <a:lnTo>
                  <a:pt x="26789" y="151805"/>
                </a:lnTo>
                <a:lnTo>
                  <a:pt x="17859" y="160734"/>
                </a:lnTo>
                <a:lnTo>
                  <a:pt x="8929" y="169664"/>
                </a:lnTo>
                <a:lnTo>
                  <a:pt x="8929" y="178594"/>
                </a:lnTo>
                <a:lnTo>
                  <a:pt x="0" y="187523"/>
                </a:lnTo>
                <a:lnTo>
                  <a:pt x="0" y="187523"/>
                </a:lnTo>
                <a:lnTo>
                  <a:pt x="0"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402211" y="3277195"/>
            <a:ext cx="196454" cy="303610"/>
          </a:xfrm>
          <a:custGeom>
            <a:avLst/>
            <a:gdLst/>
            <a:ahLst/>
            <a:cxnLst/>
            <a:rect l="0" t="0" r="0" b="0"/>
            <a:pathLst>
              <a:path w="196454" h="303610">
                <a:moveTo>
                  <a:pt x="0" y="44648"/>
                </a:moveTo>
                <a:lnTo>
                  <a:pt x="0" y="44648"/>
                </a:lnTo>
                <a:lnTo>
                  <a:pt x="0" y="53578"/>
                </a:lnTo>
                <a:lnTo>
                  <a:pt x="0" y="53578"/>
                </a:lnTo>
                <a:lnTo>
                  <a:pt x="0" y="62508"/>
                </a:lnTo>
                <a:lnTo>
                  <a:pt x="8930" y="71437"/>
                </a:lnTo>
                <a:lnTo>
                  <a:pt x="8930" y="89297"/>
                </a:lnTo>
                <a:lnTo>
                  <a:pt x="8930" y="98226"/>
                </a:lnTo>
                <a:lnTo>
                  <a:pt x="17859" y="116086"/>
                </a:lnTo>
                <a:lnTo>
                  <a:pt x="17859" y="133945"/>
                </a:lnTo>
                <a:lnTo>
                  <a:pt x="17859" y="151805"/>
                </a:lnTo>
                <a:lnTo>
                  <a:pt x="17859" y="169664"/>
                </a:lnTo>
                <a:lnTo>
                  <a:pt x="26789" y="187523"/>
                </a:lnTo>
                <a:lnTo>
                  <a:pt x="35719" y="205383"/>
                </a:lnTo>
                <a:lnTo>
                  <a:pt x="35719" y="223242"/>
                </a:lnTo>
                <a:lnTo>
                  <a:pt x="44648" y="241101"/>
                </a:lnTo>
                <a:lnTo>
                  <a:pt x="44648" y="258961"/>
                </a:lnTo>
                <a:lnTo>
                  <a:pt x="53578" y="276820"/>
                </a:lnTo>
                <a:lnTo>
                  <a:pt x="53578" y="285750"/>
                </a:lnTo>
                <a:lnTo>
                  <a:pt x="62508" y="294680"/>
                </a:lnTo>
                <a:lnTo>
                  <a:pt x="62508" y="294680"/>
                </a:lnTo>
                <a:lnTo>
                  <a:pt x="62508" y="303609"/>
                </a:lnTo>
                <a:lnTo>
                  <a:pt x="71437" y="303609"/>
                </a:lnTo>
                <a:lnTo>
                  <a:pt x="71437" y="303609"/>
                </a:lnTo>
                <a:lnTo>
                  <a:pt x="71437" y="303609"/>
                </a:lnTo>
                <a:lnTo>
                  <a:pt x="71437" y="294680"/>
                </a:lnTo>
                <a:lnTo>
                  <a:pt x="80367" y="294680"/>
                </a:lnTo>
                <a:lnTo>
                  <a:pt x="80367" y="285750"/>
                </a:lnTo>
                <a:lnTo>
                  <a:pt x="89297" y="276820"/>
                </a:lnTo>
                <a:lnTo>
                  <a:pt x="89297" y="258961"/>
                </a:lnTo>
                <a:lnTo>
                  <a:pt x="98227" y="250031"/>
                </a:lnTo>
                <a:lnTo>
                  <a:pt x="98227" y="232172"/>
                </a:lnTo>
                <a:lnTo>
                  <a:pt x="107156" y="223242"/>
                </a:lnTo>
                <a:lnTo>
                  <a:pt x="116086" y="205383"/>
                </a:lnTo>
                <a:lnTo>
                  <a:pt x="116086" y="178594"/>
                </a:lnTo>
                <a:lnTo>
                  <a:pt x="125016" y="160734"/>
                </a:lnTo>
                <a:lnTo>
                  <a:pt x="142875" y="142875"/>
                </a:lnTo>
                <a:lnTo>
                  <a:pt x="142875" y="125016"/>
                </a:lnTo>
                <a:lnTo>
                  <a:pt x="151805" y="107156"/>
                </a:lnTo>
                <a:lnTo>
                  <a:pt x="160734" y="80367"/>
                </a:lnTo>
                <a:lnTo>
                  <a:pt x="169664" y="62508"/>
                </a:lnTo>
                <a:lnTo>
                  <a:pt x="169664" y="44648"/>
                </a:lnTo>
                <a:lnTo>
                  <a:pt x="178594" y="35719"/>
                </a:lnTo>
                <a:lnTo>
                  <a:pt x="187523" y="17859"/>
                </a:lnTo>
                <a:lnTo>
                  <a:pt x="187523" y="8930"/>
                </a:lnTo>
                <a:lnTo>
                  <a:pt x="196453" y="8930"/>
                </a:lnTo>
                <a:lnTo>
                  <a:pt x="196453" y="0"/>
                </a:lnTo>
                <a:lnTo>
                  <a:pt x="19645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920133" y="3384351"/>
            <a:ext cx="178595" cy="8931"/>
          </a:xfrm>
          <a:custGeom>
            <a:avLst/>
            <a:gdLst/>
            <a:ahLst/>
            <a:cxnLst/>
            <a:rect l="0" t="0" r="0" b="0"/>
            <a:pathLst>
              <a:path w="178595" h="8931">
                <a:moveTo>
                  <a:pt x="0" y="0"/>
                </a:moveTo>
                <a:lnTo>
                  <a:pt x="0" y="0"/>
                </a:lnTo>
                <a:lnTo>
                  <a:pt x="8930" y="8930"/>
                </a:lnTo>
                <a:lnTo>
                  <a:pt x="8930" y="8930"/>
                </a:lnTo>
                <a:lnTo>
                  <a:pt x="17859" y="8930"/>
                </a:lnTo>
                <a:lnTo>
                  <a:pt x="35719" y="8930"/>
                </a:lnTo>
                <a:lnTo>
                  <a:pt x="44648" y="8930"/>
                </a:lnTo>
                <a:lnTo>
                  <a:pt x="62508" y="8930"/>
                </a:lnTo>
                <a:lnTo>
                  <a:pt x="80367" y="8930"/>
                </a:lnTo>
                <a:lnTo>
                  <a:pt x="89297" y="8930"/>
                </a:lnTo>
                <a:lnTo>
                  <a:pt x="107156" y="8930"/>
                </a:lnTo>
                <a:lnTo>
                  <a:pt x="125015" y="8930"/>
                </a:lnTo>
                <a:lnTo>
                  <a:pt x="142875" y="8930"/>
                </a:lnTo>
                <a:lnTo>
                  <a:pt x="151805" y="8930"/>
                </a:lnTo>
                <a:lnTo>
                  <a:pt x="160734" y="8930"/>
                </a:lnTo>
                <a:lnTo>
                  <a:pt x="178594" y="8930"/>
                </a:lnTo>
                <a:lnTo>
                  <a:pt x="178594" y="8930"/>
                </a:lnTo>
                <a:lnTo>
                  <a:pt x="17859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911203" y="3482578"/>
            <a:ext cx="151806" cy="8930"/>
          </a:xfrm>
          <a:custGeom>
            <a:avLst/>
            <a:gdLst/>
            <a:ahLst/>
            <a:cxnLst/>
            <a:rect l="0" t="0" r="0" b="0"/>
            <a:pathLst>
              <a:path w="151806" h="8930">
                <a:moveTo>
                  <a:pt x="0" y="0"/>
                </a:moveTo>
                <a:lnTo>
                  <a:pt x="0" y="0"/>
                </a:lnTo>
                <a:lnTo>
                  <a:pt x="0" y="0"/>
                </a:lnTo>
                <a:lnTo>
                  <a:pt x="8930" y="0"/>
                </a:lnTo>
                <a:lnTo>
                  <a:pt x="17860" y="0"/>
                </a:lnTo>
                <a:lnTo>
                  <a:pt x="26789" y="0"/>
                </a:lnTo>
                <a:lnTo>
                  <a:pt x="35719" y="0"/>
                </a:lnTo>
                <a:lnTo>
                  <a:pt x="53578" y="0"/>
                </a:lnTo>
                <a:lnTo>
                  <a:pt x="62508" y="0"/>
                </a:lnTo>
                <a:lnTo>
                  <a:pt x="80367" y="0"/>
                </a:lnTo>
                <a:lnTo>
                  <a:pt x="98227" y="8929"/>
                </a:lnTo>
                <a:lnTo>
                  <a:pt x="116086" y="8929"/>
                </a:lnTo>
                <a:lnTo>
                  <a:pt x="125016" y="8929"/>
                </a:lnTo>
                <a:lnTo>
                  <a:pt x="133945" y="8929"/>
                </a:lnTo>
                <a:lnTo>
                  <a:pt x="142875" y="8929"/>
                </a:lnTo>
                <a:lnTo>
                  <a:pt x="151805" y="8929"/>
                </a:lnTo>
                <a:lnTo>
                  <a:pt x="151805"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304109" y="3259336"/>
            <a:ext cx="169665" cy="303610"/>
          </a:xfrm>
          <a:custGeom>
            <a:avLst/>
            <a:gdLst/>
            <a:ahLst/>
            <a:cxnLst/>
            <a:rect l="0" t="0" r="0" b="0"/>
            <a:pathLst>
              <a:path w="169665" h="303610">
                <a:moveTo>
                  <a:pt x="0" y="44648"/>
                </a:moveTo>
                <a:lnTo>
                  <a:pt x="0" y="44648"/>
                </a:lnTo>
                <a:lnTo>
                  <a:pt x="8930" y="35718"/>
                </a:lnTo>
                <a:lnTo>
                  <a:pt x="8930" y="35718"/>
                </a:lnTo>
                <a:lnTo>
                  <a:pt x="17860" y="26789"/>
                </a:lnTo>
                <a:lnTo>
                  <a:pt x="17860" y="17859"/>
                </a:lnTo>
                <a:lnTo>
                  <a:pt x="35719" y="17859"/>
                </a:lnTo>
                <a:lnTo>
                  <a:pt x="44649" y="8929"/>
                </a:lnTo>
                <a:lnTo>
                  <a:pt x="62508" y="0"/>
                </a:lnTo>
                <a:lnTo>
                  <a:pt x="80368" y="0"/>
                </a:lnTo>
                <a:lnTo>
                  <a:pt x="98227" y="0"/>
                </a:lnTo>
                <a:lnTo>
                  <a:pt x="116086" y="0"/>
                </a:lnTo>
                <a:lnTo>
                  <a:pt x="133946" y="0"/>
                </a:lnTo>
                <a:lnTo>
                  <a:pt x="142875" y="8929"/>
                </a:lnTo>
                <a:lnTo>
                  <a:pt x="151805" y="17859"/>
                </a:lnTo>
                <a:lnTo>
                  <a:pt x="160735" y="35718"/>
                </a:lnTo>
                <a:lnTo>
                  <a:pt x="160735" y="44648"/>
                </a:lnTo>
                <a:lnTo>
                  <a:pt x="160735" y="62507"/>
                </a:lnTo>
                <a:lnTo>
                  <a:pt x="151805" y="71437"/>
                </a:lnTo>
                <a:lnTo>
                  <a:pt x="142875" y="89296"/>
                </a:lnTo>
                <a:lnTo>
                  <a:pt x="125016" y="107156"/>
                </a:lnTo>
                <a:lnTo>
                  <a:pt x="116086" y="116085"/>
                </a:lnTo>
                <a:lnTo>
                  <a:pt x="98227" y="125015"/>
                </a:lnTo>
                <a:lnTo>
                  <a:pt x="80368" y="142875"/>
                </a:lnTo>
                <a:lnTo>
                  <a:pt x="62508" y="142875"/>
                </a:lnTo>
                <a:lnTo>
                  <a:pt x="53579" y="151804"/>
                </a:lnTo>
                <a:lnTo>
                  <a:pt x="35719" y="160734"/>
                </a:lnTo>
                <a:lnTo>
                  <a:pt x="26789" y="169664"/>
                </a:lnTo>
                <a:lnTo>
                  <a:pt x="26789" y="169664"/>
                </a:lnTo>
                <a:lnTo>
                  <a:pt x="26789" y="169664"/>
                </a:lnTo>
                <a:lnTo>
                  <a:pt x="26789" y="160734"/>
                </a:lnTo>
                <a:lnTo>
                  <a:pt x="35719" y="160734"/>
                </a:lnTo>
                <a:lnTo>
                  <a:pt x="44649" y="151804"/>
                </a:lnTo>
                <a:lnTo>
                  <a:pt x="62508" y="142875"/>
                </a:lnTo>
                <a:lnTo>
                  <a:pt x="80368" y="142875"/>
                </a:lnTo>
                <a:lnTo>
                  <a:pt x="98227" y="142875"/>
                </a:lnTo>
                <a:lnTo>
                  <a:pt x="116086" y="142875"/>
                </a:lnTo>
                <a:lnTo>
                  <a:pt x="125016" y="142875"/>
                </a:lnTo>
                <a:lnTo>
                  <a:pt x="142875" y="142875"/>
                </a:lnTo>
                <a:lnTo>
                  <a:pt x="151805" y="151804"/>
                </a:lnTo>
                <a:lnTo>
                  <a:pt x="160735" y="160734"/>
                </a:lnTo>
                <a:lnTo>
                  <a:pt x="169664" y="169664"/>
                </a:lnTo>
                <a:lnTo>
                  <a:pt x="169664" y="178593"/>
                </a:lnTo>
                <a:lnTo>
                  <a:pt x="169664" y="196453"/>
                </a:lnTo>
                <a:lnTo>
                  <a:pt x="160735" y="205382"/>
                </a:lnTo>
                <a:lnTo>
                  <a:pt x="160735" y="223242"/>
                </a:lnTo>
                <a:lnTo>
                  <a:pt x="151805" y="241101"/>
                </a:lnTo>
                <a:lnTo>
                  <a:pt x="142875" y="250031"/>
                </a:lnTo>
                <a:lnTo>
                  <a:pt x="125016" y="267890"/>
                </a:lnTo>
                <a:lnTo>
                  <a:pt x="116086" y="276820"/>
                </a:lnTo>
                <a:lnTo>
                  <a:pt x="98227" y="285750"/>
                </a:lnTo>
                <a:lnTo>
                  <a:pt x="89297" y="294679"/>
                </a:lnTo>
                <a:lnTo>
                  <a:pt x="80368" y="303609"/>
                </a:lnTo>
                <a:lnTo>
                  <a:pt x="71438" y="303609"/>
                </a:lnTo>
                <a:lnTo>
                  <a:pt x="62508" y="303609"/>
                </a:lnTo>
                <a:lnTo>
                  <a:pt x="62508" y="303609"/>
                </a:lnTo>
                <a:lnTo>
                  <a:pt x="62508" y="30360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598789" y="3232546"/>
            <a:ext cx="142876" cy="267892"/>
          </a:xfrm>
          <a:custGeom>
            <a:avLst/>
            <a:gdLst/>
            <a:ahLst/>
            <a:cxnLst/>
            <a:rect l="0" t="0" r="0" b="0"/>
            <a:pathLst>
              <a:path w="142876" h="267892">
                <a:moveTo>
                  <a:pt x="0" y="267891"/>
                </a:moveTo>
                <a:lnTo>
                  <a:pt x="0" y="267891"/>
                </a:lnTo>
                <a:lnTo>
                  <a:pt x="0" y="267891"/>
                </a:lnTo>
                <a:lnTo>
                  <a:pt x="0" y="258961"/>
                </a:lnTo>
                <a:lnTo>
                  <a:pt x="0" y="258961"/>
                </a:lnTo>
                <a:lnTo>
                  <a:pt x="0" y="250032"/>
                </a:lnTo>
                <a:lnTo>
                  <a:pt x="0" y="232172"/>
                </a:lnTo>
                <a:lnTo>
                  <a:pt x="8930" y="223243"/>
                </a:lnTo>
                <a:lnTo>
                  <a:pt x="8930" y="205383"/>
                </a:lnTo>
                <a:lnTo>
                  <a:pt x="17859" y="187524"/>
                </a:lnTo>
                <a:lnTo>
                  <a:pt x="26789" y="169665"/>
                </a:lnTo>
                <a:lnTo>
                  <a:pt x="26789" y="142875"/>
                </a:lnTo>
                <a:lnTo>
                  <a:pt x="35719" y="125016"/>
                </a:lnTo>
                <a:lnTo>
                  <a:pt x="44649" y="107157"/>
                </a:lnTo>
                <a:lnTo>
                  <a:pt x="53578" y="80368"/>
                </a:lnTo>
                <a:lnTo>
                  <a:pt x="62508" y="62508"/>
                </a:lnTo>
                <a:lnTo>
                  <a:pt x="71438" y="44649"/>
                </a:lnTo>
                <a:lnTo>
                  <a:pt x="80367" y="26790"/>
                </a:lnTo>
                <a:lnTo>
                  <a:pt x="80367" y="17860"/>
                </a:lnTo>
                <a:lnTo>
                  <a:pt x="89297" y="8930"/>
                </a:lnTo>
                <a:lnTo>
                  <a:pt x="98227" y="0"/>
                </a:lnTo>
                <a:lnTo>
                  <a:pt x="98227" y="0"/>
                </a:lnTo>
                <a:lnTo>
                  <a:pt x="107156" y="0"/>
                </a:lnTo>
                <a:lnTo>
                  <a:pt x="107156" y="0"/>
                </a:lnTo>
                <a:lnTo>
                  <a:pt x="107156" y="8930"/>
                </a:lnTo>
                <a:lnTo>
                  <a:pt x="116086" y="17860"/>
                </a:lnTo>
                <a:lnTo>
                  <a:pt x="116086" y="35719"/>
                </a:lnTo>
                <a:lnTo>
                  <a:pt x="116086" y="44649"/>
                </a:lnTo>
                <a:lnTo>
                  <a:pt x="125016" y="62508"/>
                </a:lnTo>
                <a:lnTo>
                  <a:pt x="125016" y="89297"/>
                </a:lnTo>
                <a:lnTo>
                  <a:pt x="125016" y="107157"/>
                </a:lnTo>
                <a:lnTo>
                  <a:pt x="133945" y="125016"/>
                </a:lnTo>
                <a:lnTo>
                  <a:pt x="133945" y="142875"/>
                </a:lnTo>
                <a:lnTo>
                  <a:pt x="133945" y="160735"/>
                </a:lnTo>
                <a:lnTo>
                  <a:pt x="142875" y="187524"/>
                </a:lnTo>
                <a:lnTo>
                  <a:pt x="142875" y="196454"/>
                </a:lnTo>
                <a:lnTo>
                  <a:pt x="142875" y="214313"/>
                </a:lnTo>
                <a:lnTo>
                  <a:pt x="142875" y="223243"/>
                </a:lnTo>
                <a:lnTo>
                  <a:pt x="142875" y="232172"/>
                </a:lnTo>
                <a:lnTo>
                  <a:pt x="142875" y="250032"/>
                </a:lnTo>
                <a:lnTo>
                  <a:pt x="142875" y="250032"/>
                </a:lnTo>
                <a:lnTo>
                  <a:pt x="142875" y="25003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598789" y="3357562"/>
            <a:ext cx="133946" cy="35720"/>
          </a:xfrm>
          <a:custGeom>
            <a:avLst/>
            <a:gdLst/>
            <a:ahLst/>
            <a:cxnLst/>
            <a:rect l="0" t="0" r="0" b="0"/>
            <a:pathLst>
              <a:path w="133946" h="35720">
                <a:moveTo>
                  <a:pt x="133945" y="0"/>
                </a:moveTo>
                <a:lnTo>
                  <a:pt x="125016" y="0"/>
                </a:lnTo>
                <a:lnTo>
                  <a:pt x="125016" y="0"/>
                </a:lnTo>
                <a:lnTo>
                  <a:pt x="116086" y="0"/>
                </a:lnTo>
                <a:lnTo>
                  <a:pt x="107156" y="0"/>
                </a:lnTo>
                <a:lnTo>
                  <a:pt x="89297" y="0"/>
                </a:lnTo>
                <a:lnTo>
                  <a:pt x="80367" y="8930"/>
                </a:lnTo>
                <a:lnTo>
                  <a:pt x="62508" y="17859"/>
                </a:lnTo>
                <a:lnTo>
                  <a:pt x="44649" y="17859"/>
                </a:lnTo>
                <a:lnTo>
                  <a:pt x="26789" y="26789"/>
                </a:lnTo>
                <a:lnTo>
                  <a:pt x="8930" y="35719"/>
                </a:lnTo>
                <a:lnTo>
                  <a:pt x="0" y="35719"/>
                </a:lnTo>
                <a:lnTo>
                  <a:pt x="0"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839891" y="3116461"/>
            <a:ext cx="98227" cy="428626"/>
          </a:xfrm>
          <a:custGeom>
            <a:avLst/>
            <a:gdLst/>
            <a:ahLst/>
            <a:cxnLst/>
            <a:rect l="0" t="0" r="0" b="0"/>
            <a:pathLst>
              <a:path w="98227" h="428626">
                <a:moveTo>
                  <a:pt x="0" y="0"/>
                </a:moveTo>
                <a:lnTo>
                  <a:pt x="0" y="0"/>
                </a:lnTo>
                <a:lnTo>
                  <a:pt x="8929" y="0"/>
                </a:lnTo>
                <a:lnTo>
                  <a:pt x="8929" y="8929"/>
                </a:lnTo>
                <a:lnTo>
                  <a:pt x="17859" y="8929"/>
                </a:lnTo>
                <a:lnTo>
                  <a:pt x="26789" y="26789"/>
                </a:lnTo>
                <a:lnTo>
                  <a:pt x="35718" y="35718"/>
                </a:lnTo>
                <a:lnTo>
                  <a:pt x="53578" y="53578"/>
                </a:lnTo>
                <a:lnTo>
                  <a:pt x="62507" y="80367"/>
                </a:lnTo>
                <a:lnTo>
                  <a:pt x="71437" y="98226"/>
                </a:lnTo>
                <a:lnTo>
                  <a:pt x="80367" y="133945"/>
                </a:lnTo>
                <a:lnTo>
                  <a:pt x="89297" y="160734"/>
                </a:lnTo>
                <a:lnTo>
                  <a:pt x="89297" y="187523"/>
                </a:lnTo>
                <a:lnTo>
                  <a:pt x="98226" y="214312"/>
                </a:lnTo>
                <a:lnTo>
                  <a:pt x="98226" y="250031"/>
                </a:lnTo>
                <a:lnTo>
                  <a:pt x="98226" y="276820"/>
                </a:lnTo>
                <a:lnTo>
                  <a:pt x="89297" y="312539"/>
                </a:lnTo>
                <a:lnTo>
                  <a:pt x="80367" y="339328"/>
                </a:lnTo>
                <a:lnTo>
                  <a:pt x="71437" y="357187"/>
                </a:lnTo>
                <a:lnTo>
                  <a:pt x="53578" y="383976"/>
                </a:lnTo>
                <a:lnTo>
                  <a:pt x="35718" y="401835"/>
                </a:lnTo>
                <a:lnTo>
                  <a:pt x="17859" y="419695"/>
                </a:lnTo>
                <a:lnTo>
                  <a:pt x="8929" y="428625"/>
                </a:lnTo>
                <a:lnTo>
                  <a:pt x="8929" y="42862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188023" y="3152179"/>
            <a:ext cx="116087" cy="446486"/>
          </a:xfrm>
          <a:custGeom>
            <a:avLst/>
            <a:gdLst/>
            <a:ahLst/>
            <a:cxnLst/>
            <a:rect l="0" t="0" r="0" b="0"/>
            <a:pathLst>
              <a:path w="116087" h="446486">
                <a:moveTo>
                  <a:pt x="116086" y="0"/>
                </a:moveTo>
                <a:lnTo>
                  <a:pt x="116086" y="8930"/>
                </a:lnTo>
                <a:lnTo>
                  <a:pt x="107157" y="8930"/>
                </a:lnTo>
                <a:lnTo>
                  <a:pt x="107157" y="17860"/>
                </a:lnTo>
                <a:lnTo>
                  <a:pt x="89297" y="26789"/>
                </a:lnTo>
                <a:lnTo>
                  <a:pt x="80368" y="44649"/>
                </a:lnTo>
                <a:lnTo>
                  <a:pt x="71438" y="62508"/>
                </a:lnTo>
                <a:lnTo>
                  <a:pt x="62508" y="80367"/>
                </a:lnTo>
                <a:lnTo>
                  <a:pt x="44649" y="107157"/>
                </a:lnTo>
                <a:lnTo>
                  <a:pt x="35719" y="133946"/>
                </a:lnTo>
                <a:lnTo>
                  <a:pt x="26790" y="160735"/>
                </a:lnTo>
                <a:lnTo>
                  <a:pt x="17860" y="187524"/>
                </a:lnTo>
                <a:lnTo>
                  <a:pt x="8930" y="214313"/>
                </a:lnTo>
                <a:lnTo>
                  <a:pt x="8930" y="241102"/>
                </a:lnTo>
                <a:lnTo>
                  <a:pt x="0" y="276821"/>
                </a:lnTo>
                <a:lnTo>
                  <a:pt x="0" y="303610"/>
                </a:lnTo>
                <a:lnTo>
                  <a:pt x="0" y="330399"/>
                </a:lnTo>
                <a:lnTo>
                  <a:pt x="0" y="357188"/>
                </a:lnTo>
                <a:lnTo>
                  <a:pt x="0" y="375047"/>
                </a:lnTo>
                <a:lnTo>
                  <a:pt x="8930" y="392907"/>
                </a:lnTo>
                <a:lnTo>
                  <a:pt x="17860" y="410766"/>
                </a:lnTo>
                <a:lnTo>
                  <a:pt x="26790" y="428625"/>
                </a:lnTo>
                <a:lnTo>
                  <a:pt x="35719" y="437555"/>
                </a:lnTo>
                <a:lnTo>
                  <a:pt x="35719" y="446485"/>
                </a:lnTo>
                <a:lnTo>
                  <a:pt x="35719" y="44648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054203" y="3036093"/>
            <a:ext cx="142876" cy="544712"/>
          </a:xfrm>
          <a:custGeom>
            <a:avLst/>
            <a:gdLst/>
            <a:ahLst/>
            <a:cxnLst/>
            <a:rect l="0" t="0" r="0" b="0"/>
            <a:pathLst>
              <a:path w="142876" h="544712">
                <a:moveTo>
                  <a:pt x="142875" y="0"/>
                </a:moveTo>
                <a:lnTo>
                  <a:pt x="142875" y="8930"/>
                </a:lnTo>
                <a:lnTo>
                  <a:pt x="142875" y="8930"/>
                </a:lnTo>
                <a:lnTo>
                  <a:pt x="133945" y="8930"/>
                </a:lnTo>
                <a:lnTo>
                  <a:pt x="133945" y="17860"/>
                </a:lnTo>
                <a:lnTo>
                  <a:pt x="125016" y="26789"/>
                </a:lnTo>
                <a:lnTo>
                  <a:pt x="116086" y="35719"/>
                </a:lnTo>
                <a:lnTo>
                  <a:pt x="116086" y="53578"/>
                </a:lnTo>
                <a:lnTo>
                  <a:pt x="98227" y="71438"/>
                </a:lnTo>
                <a:lnTo>
                  <a:pt x="89297" y="89297"/>
                </a:lnTo>
                <a:lnTo>
                  <a:pt x="80367" y="107157"/>
                </a:lnTo>
                <a:lnTo>
                  <a:pt x="71438" y="133946"/>
                </a:lnTo>
                <a:lnTo>
                  <a:pt x="53578" y="160735"/>
                </a:lnTo>
                <a:lnTo>
                  <a:pt x="44649" y="187524"/>
                </a:lnTo>
                <a:lnTo>
                  <a:pt x="35719" y="214313"/>
                </a:lnTo>
                <a:lnTo>
                  <a:pt x="26789" y="250032"/>
                </a:lnTo>
                <a:lnTo>
                  <a:pt x="17860" y="276821"/>
                </a:lnTo>
                <a:lnTo>
                  <a:pt x="8930" y="312539"/>
                </a:lnTo>
                <a:lnTo>
                  <a:pt x="0" y="339328"/>
                </a:lnTo>
                <a:lnTo>
                  <a:pt x="0" y="366118"/>
                </a:lnTo>
                <a:lnTo>
                  <a:pt x="8930" y="401836"/>
                </a:lnTo>
                <a:lnTo>
                  <a:pt x="8930" y="428625"/>
                </a:lnTo>
                <a:lnTo>
                  <a:pt x="17860" y="446485"/>
                </a:lnTo>
                <a:lnTo>
                  <a:pt x="26789" y="473274"/>
                </a:lnTo>
                <a:lnTo>
                  <a:pt x="35719" y="491133"/>
                </a:lnTo>
                <a:lnTo>
                  <a:pt x="53578" y="508993"/>
                </a:lnTo>
                <a:lnTo>
                  <a:pt x="62508" y="526852"/>
                </a:lnTo>
                <a:lnTo>
                  <a:pt x="71438" y="535782"/>
                </a:lnTo>
                <a:lnTo>
                  <a:pt x="80367" y="544711"/>
                </a:lnTo>
                <a:lnTo>
                  <a:pt x="80367" y="54471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188148" y="3187898"/>
            <a:ext cx="196455" cy="241103"/>
          </a:xfrm>
          <a:custGeom>
            <a:avLst/>
            <a:gdLst/>
            <a:ahLst/>
            <a:cxnLst/>
            <a:rect l="0" t="0" r="0" b="0"/>
            <a:pathLst>
              <a:path w="196455" h="241103">
                <a:moveTo>
                  <a:pt x="169665" y="0"/>
                </a:moveTo>
                <a:lnTo>
                  <a:pt x="169665" y="0"/>
                </a:lnTo>
                <a:lnTo>
                  <a:pt x="160735" y="0"/>
                </a:lnTo>
                <a:lnTo>
                  <a:pt x="160735" y="0"/>
                </a:lnTo>
                <a:lnTo>
                  <a:pt x="151805" y="0"/>
                </a:lnTo>
                <a:lnTo>
                  <a:pt x="142875" y="0"/>
                </a:lnTo>
                <a:lnTo>
                  <a:pt x="133946" y="0"/>
                </a:lnTo>
                <a:lnTo>
                  <a:pt x="125016" y="0"/>
                </a:lnTo>
                <a:lnTo>
                  <a:pt x="116086" y="0"/>
                </a:lnTo>
                <a:lnTo>
                  <a:pt x="98227" y="0"/>
                </a:lnTo>
                <a:lnTo>
                  <a:pt x="89297" y="8930"/>
                </a:lnTo>
                <a:lnTo>
                  <a:pt x="71438" y="17859"/>
                </a:lnTo>
                <a:lnTo>
                  <a:pt x="53579" y="26789"/>
                </a:lnTo>
                <a:lnTo>
                  <a:pt x="44649" y="35719"/>
                </a:lnTo>
                <a:lnTo>
                  <a:pt x="26790" y="44648"/>
                </a:lnTo>
                <a:lnTo>
                  <a:pt x="17860" y="62508"/>
                </a:lnTo>
                <a:lnTo>
                  <a:pt x="8930" y="71438"/>
                </a:lnTo>
                <a:lnTo>
                  <a:pt x="0" y="89297"/>
                </a:lnTo>
                <a:lnTo>
                  <a:pt x="0" y="98227"/>
                </a:lnTo>
                <a:lnTo>
                  <a:pt x="0" y="107156"/>
                </a:lnTo>
                <a:lnTo>
                  <a:pt x="0" y="116086"/>
                </a:lnTo>
                <a:lnTo>
                  <a:pt x="0" y="133945"/>
                </a:lnTo>
                <a:lnTo>
                  <a:pt x="8930" y="133945"/>
                </a:lnTo>
                <a:lnTo>
                  <a:pt x="17860" y="142875"/>
                </a:lnTo>
                <a:lnTo>
                  <a:pt x="26790" y="142875"/>
                </a:lnTo>
                <a:lnTo>
                  <a:pt x="35719" y="151805"/>
                </a:lnTo>
                <a:lnTo>
                  <a:pt x="44649" y="151805"/>
                </a:lnTo>
                <a:lnTo>
                  <a:pt x="53579" y="142875"/>
                </a:lnTo>
                <a:lnTo>
                  <a:pt x="62508" y="142875"/>
                </a:lnTo>
                <a:lnTo>
                  <a:pt x="80368" y="133945"/>
                </a:lnTo>
                <a:lnTo>
                  <a:pt x="89297" y="133945"/>
                </a:lnTo>
                <a:lnTo>
                  <a:pt x="98227" y="125016"/>
                </a:lnTo>
                <a:lnTo>
                  <a:pt x="116086" y="116086"/>
                </a:lnTo>
                <a:lnTo>
                  <a:pt x="125016" y="98227"/>
                </a:lnTo>
                <a:lnTo>
                  <a:pt x="133946" y="89297"/>
                </a:lnTo>
                <a:lnTo>
                  <a:pt x="142875" y="80367"/>
                </a:lnTo>
                <a:lnTo>
                  <a:pt x="151805" y="62508"/>
                </a:lnTo>
                <a:lnTo>
                  <a:pt x="160735" y="53578"/>
                </a:lnTo>
                <a:lnTo>
                  <a:pt x="169665" y="44648"/>
                </a:lnTo>
                <a:lnTo>
                  <a:pt x="178594" y="35719"/>
                </a:lnTo>
                <a:lnTo>
                  <a:pt x="178594" y="26789"/>
                </a:lnTo>
                <a:lnTo>
                  <a:pt x="187524" y="17859"/>
                </a:lnTo>
                <a:lnTo>
                  <a:pt x="187524" y="17859"/>
                </a:lnTo>
                <a:lnTo>
                  <a:pt x="196454" y="8930"/>
                </a:lnTo>
                <a:lnTo>
                  <a:pt x="196454" y="8930"/>
                </a:lnTo>
                <a:lnTo>
                  <a:pt x="196454" y="8930"/>
                </a:lnTo>
                <a:lnTo>
                  <a:pt x="196454" y="17859"/>
                </a:lnTo>
                <a:lnTo>
                  <a:pt x="196454" y="17859"/>
                </a:lnTo>
                <a:lnTo>
                  <a:pt x="196454" y="26789"/>
                </a:lnTo>
                <a:lnTo>
                  <a:pt x="196454" y="44648"/>
                </a:lnTo>
                <a:lnTo>
                  <a:pt x="196454" y="62508"/>
                </a:lnTo>
                <a:lnTo>
                  <a:pt x="196454" y="80367"/>
                </a:lnTo>
                <a:lnTo>
                  <a:pt x="196454" y="89297"/>
                </a:lnTo>
                <a:lnTo>
                  <a:pt x="187524" y="116086"/>
                </a:lnTo>
                <a:lnTo>
                  <a:pt x="187524" y="133945"/>
                </a:lnTo>
                <a:lnTo>
                  <a:pt x="187524" y="151805"/>
                </a:lnTo>
                <a:lnTo>
                  <a:pt x="187524" y="169664"/>
                </a:lnTo>
                <a:lnTo>
                  <a:pt x="178594" y="187523"/>
                </a:lnTo>
                <a:lnTo>
                  <a:pt x="178594" y="196453"/>
                </a:lnTo>
                <a:lnTo>
                  <a:pt x="178594" y="214313"/>
                </a:lnTo>
                <a:lnTo>
                  <a:pt x="178594" y="214313"/>
                </a:lnTo>
                <a:lnTo>
                  <a:pt x="178594" y="223242"/>
                </a:lnTo>
                <a:lnTo>
                  <a:pt x="178594" y="232172"/>
                </a:lnTo>
                <a:lnTo>
                  <a:pt x="178594" y="232172"/>
                </a:lnTo>
                <a:lnTo>
                  <a:pt x="187524" y="241102"/>
                </a:lnTo>
                <a:lnTo>
                  <a:pt x="187524"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527477" y="3223617"/>
            <a:ext cx="98227" cy="187524"/>
          </a:xfrm>
          <a:custGeom>
            <a:avLst/>
            <a:gdLst/>
            <a:ahLst/>
            <a:cxnLst/>
            <a:rect l="0" t="0" r="0" b="0"/>
            <a:pathLst>
              <a:path w="98227" h="187524">
                <a:moveTo>
                  <a:pt x="0" y="17859"/>
                </a:moveTo>
                <a:lnTo>
                  <a:pt x="0" y="17859"/>
                </a:lnTo>
                <a:lnTo>
                  <a:pt x="0" y="17859"/>
                </a:lnTo>
                <a:lnTo>
                  <a:pt x="0" y="26789"/>
                </a:lnTo>
                <a:lnTo>
                  <a:pt x="0" y="35719"/>
                </a:lnTo>
                <a:lnTo>
                  <a:pt x="0" y="44648"/>
                </a:lnTo>
                <a:lnTo>
                  <a:pt x="0" y="53578"/>
                </a:lnTo>
                <a:lnTo>
                  <a:pt x="0" y="71437"/>
                </a:lnTo>
                <a:lnTo>
                  <a:pt x="0" y="89297"/>
                </a:lnTo>
                <a:lnTo>
                  <a:pt x="0" y="107156"/>
                </a:lnTo>
                <a:lnTo>
                  <a:pt x="0" y="125015"/>
                </a:lnTo>
                <a:lnTo>
                  <a:pt x="0" y="133945"/>
                </a:lnTo>
                <a:lnTo>
                  <a:pt x="8929" y="142875"/>
                </a:lnTo>
                <a:lnTo>
                  <a:pt x="8929" y="160734"/>
                </a:lnTo>
                <a:lnTo>
                  <a:pt x="8929" y="169664"/>
                </a:lnTo>
                <a:lnTo>
                  <a:pt x="8929" y="178594"/>
                </a:lnTo>
                <a:lnTo>
                  <a:pt x="17859" y="178594"/>
                </a:lnTo>
                <a:lnTo>
                  <a:pt x="17859" y="187523"/>
                </a:lnTo>
                <a:lnTo>
                  <a:pt x="17859" y="187523"/>
                </a:lnTo>
                <a:lnTo>
                  <a:pt x="17859" y="178594"/>
                </a:lnTo>
                <a:lnTo>
                  <a:pt x="26789" y="178594"/>
                </a:lnTo>
                <a:lnTo>
                  <a:pt x="26789" y="169664"/>
                </a:lnTo>
                <a:lnTo>
                  <a:pt x="35718" y="160734"/>
                </a:lnTo>
                <a:lnTo>
                  <a:pt x="35718" y="151804"/>
                </a:lnTo>
                <a:lnTo>
                  <a:pt x="44648" y="133945"/>
                </a:lnTo>
                <a:lnTo>
                  <a:pt x="44648" y="116086"/>
                </a:lnTo>
                <a:lnTo>
                  <a:pt x="53578" y="98226"/>
                </a:lnTo>
                <a:lnTo>
                  <a:pt x="53578" y="80367"/>
                </a:lnTo>
                <a:lnTo>
                  <a:pt x="62507" y="62508"/>
                </a:lnTo>
                <a:lnTo>
                  <a:pt x="71437" y="53578"/>
                </a:lnTo>
                <a:lnTo>
                  <a:pt x="71437" y="35719"/>
                </a:lnTo>
                <a:lnTo>
                  <a:pt x="80367" y="26789"/>
                </a:lnTo>
                <a:lnTo>
                  <a:pt x="89296" y="17859"/>
                </a:lnTo>
                <a:lnTo>
                  <a:pt x="89296" y="8929"/>
                </a:lnTo>
                <a:lnTo>
                  <a:pt x="98226" y="0"/>
                </a:lnTo>
                <a:lnTo>
                  <a:pt x="98226" y="0"/>
                </a:lnTo>
                <a:lnTo>
                  <a:pt x="9822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706070" y="3045023"/>
            <a:ext cx="89298" cy="410767"/>
          </a:xfrm>
          <a:custGeom>
            <a:avLst/>
            <a:gdLst/>
            <a:ahLst/>
            <a:cxnLst/>
            <a:rect l="0" t="0" r="0" b="0"/>
            <a:pathLst>
              <a:path w="89298" h="410767">
                <a:moveTo>
                  <a:pt x="0" y="0"/>
                </a:moveTo>
                <a:lnTo>
                  <a:pt x="0" y="0"/>
                </a:lnTo>
                <a:lnTo>
                  <a:pt x="0" y="8930"/>
                </a:lnTo>
                <a:lnTo>
                  <a:pt x="8930" y="8930"/>
                </a:lnTo>
                <a:lnTo>
                  <a:pt x="8930" y="17859"/>
                </a:lnTo>
                <a:lnTo>
                  <a:pt x="17860" y="26789"/>
                </a:lnTo>
                <a:lnTo>
                  <a:pt x="26789" y="35719"/>
                </a:lnTo>
                <a:lnTo>
                  <a:pt x="35719" y="53578"/>
                </a:lnTo>
                <a:lnTo>
                  <a:pt x="44649" y="71438"/>
                </a:lnTo>
                <a:lnTo>
                  <a:pt x="53578" y="98227"/>
                </a:lnTo>
                <a:lnTo>
                  <a:pt x="53578" y="116086"/>
                </a:lnTo>
                <a:lnTo>
                  <a:pt x="62508" y="142875"/>
                </a:lnTo>
                <a:lnTo>
                  <a:pt x="71438" y="169664"/>
                </a:lnTo>
                <a:lnTo>
                  <a:pt x="80368" y="196453"/>
                </a:lnTo>
                <a:lnTo>
                  <a:pt x="89297" y="223242"/>
                </a:lnTo>
                <a:lnTo>
                  <a:pt x="89297" y="250031"/>
                </a:lnTo>
                <a:lnTo>
                  <a:pt x="80368" y="276820"/>
                </a:lnTo>
                <a:lnTo>
                  <a:pt x="80368" y="294680"/>
                </a:lnTo>
                <a:lnTo>
                  <a:pt x="71438" y="321469"/>
                </a:lnTo>
                <a:lnTo>
                  <a:pt x="62508" y="339328"/>
                </a:lnTo>
                <a:lnTo>
                  <a:pt x="53578" y="357188"/>
                </a:lnTo>
                <a:lnTo>
                  <a:pt x="44649" y="375047"/>
                </a:lnTo>
                <a:lnTo>
                  <a:pt x="44649" y="383977"/>
                </a:lnTo>
                <a:lnTo>
                  <a:pt x="26789" y="401836"/>
                </a:lnTo>
                <a:lnTo>
                  <a:pt x="17860" y="410766"/>
                </a:lnTo>
                <a:lnTo>
                  <a:pt x="8930" y="410766"/>
                </a:lnTo>
                <a:lnTo>
                  <a:pt x="8930" y="41076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107906" y="3286125"/>
            <a:ext cx="160736" cy="1"/>
          </a:xfrm>
          <a:custGeom>
            <a:avLst/>
            <a:gdLst/>
            <a:ahLst/>
            <a:cxnLst/>
            <a:rect l="0" t="0" r="0" b="0"/>
            <a:pathLst>
              <a:path w="160736" h="1">
                <a:moveTo>
                  <a:pt x="0" y="0"/>
                </a:moveTo>
                <a:lnTo>
                  <a:pt x="0" y="0"/>
                </a:lnTo>
                <a:lnTo>
                  <a:pt x="8930" y="0"/>
                </a:lnTo>
                <a:lnTo>
                  <a:pt x="17860" y="0"/>
                </a:lnTo>
                <a:lnTo>
                  <a:pt x="35719" y="0"/>
                </a:lnTo>
                <a:lnTo>
                  <a:pt x="44649" y="0"/>
                </a:lnTo>
                <a:lnTo>
                  <a:pt x="62508" y="0"/>
                </a:lnTo>
                <a:lnTo>
                  <a:pt x="80367" y="0"/>
                </a:lnTo>
                <a:lnTo>
                  <a:pt x="98227" y="0"/>
                </a:lnTo>
                <a:lnTo>
                  <a:pt x="116086" y="0"/>
                </a:lnTo>
                <a:lnTo>
                  <a:pt x="125016" y="0"/>
                </a:lnTo>
                <a:lnTo>
                  <a:pt x="142875" y="0"/>
                </a:lnTo>
                <a:lnTo>
                  <a:pt x="151805" y="0"/>
                </a:lnTo>
                <a:lnTo>
                  <a:pt x="160735" y="0"/>
                </a:lnTo>
                <a:lnTo>
                  <a:pt x="16073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045398" y="3411140"/>
            <a:ext cx="178595" cy="8931"/>
          </a:xfrm>
          <a:custGeom>
            <a:avLst/>
            <a:gdLst/>
            <a:ahLst/>
            <a:cxnLst/>
            <a:rect l="0" t="0" r="0" b="0"/>
            <a:pathLst>
              <a:path w="178595" h="8931">
                <a:moveTo>
                  <a:pt x="0" y="0"/>
                </a:moveTo>
                <a:lnTo>
                  <a:pt x="0" y="0"/>
                </a:lnTo>
                <a:lnTo>
                  <a:pt x="8930" y="0"/>
                </a:lnTo>
                <a:lnTo>
                  <a:pt x="17860" y="8930"/>
                </a:lnTo>
                <a:lnTo>
                  <a:pt x="35719" y="8930"/>
                </a:lnTo>
                <a:lnTo>
                  <a:pt x="53579" y="8930"/>
                </a:lnTo>
                <a:lnTo>
                  <a:pt x="71438" y="8930"/>
                </a:lnTo>
                <a:lnTo>
                  <a:pt x="98227" y="8930"/>
                </a:lnTo>
                <a:lnTo>
                  <a:pt x="125016" y="0"/>
                </a:lnTo>
                <a:lnTo>
                  <a:pt x="142875" y="0"/>
                </a:lnTo>
                <a:lnTo>
                  <a:pt x="160735" y="0"/>
                </a:lnTo>
                <a:lnTo>
                  <a:pt x="178594" y="0"/>
                </a:lnTo>
                <a:lnTo>
                  <a:pt x="17859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420445" y="3134320"/>
            <a:ext cx="214314" cy="348259"/>
          </a:xfrm>
          <a:custGeom>
            <a:avLst/>
            <a:gdLst/>
            <a:ahLst/>
            <a:cxnLst/>
            <a:rect l="0" t="0" r="0" b="0"/>
            <a:pathLst>
              <a:path w="214314" h="348259">
                <a:moveTo>
                  <a:pt x="0" y="53578"/>
                </a:moveTo>
                <a:lnTo>
                  <a:pt x="0" y="53578"/>
                </a:lnTo>
                <a:lnTo>
                  <a:pt x="0" y="53578"/>
                </a:lnTo>
                <a:lnTo>
                  <a:pt x="0" y="53578"/>
                </a:lnTo>
                <a:lnTo>
                  <a:pt x="0" y="53578"/>
                </a:lnTo>
                <a:lnTo>
                  <a:pt x="0" y="53578"/>
                </a:lnTo>
                <a:lnTo>
                  <a:pt x="0" y="44648"/>
                </a:lnTo>
                <a:lnTo>
                  <a:pt x="8930" y="44648"/>
                </a:lnTo>
                <a:lnTo>
                  <a:pt x="26789" y="35719"/>
                </a:lnTo>
                <a:lnTo>
                  <a:pt x="44649" y="26789"/>
                </a:lnTo>
                <a:lnTo>
                  <a:pt x="62508" y="26789"/>
                </a:lnTo>
                <a:lnTo>
                  <a:pt x="80368" y="17859"/>
                </a:lnTo>
                <a:lnTo>
                  <a:pt x="98227" y="17859"/>
                </a:lnTo>
                <a:lnTo>
                  <a:pt x="125016" y="8930"/>
                </a:lnTo>
                <a:lnTo>
                  <a:pt x="142875" y="0"/>
                </a:lnTo>
                <a:lnTo>
                  <a:pt x="160735" y="0"/>
                </a:lnTo>
                <a:lnTo>
                  <a:pt x="169664" y="0"/>
                </a:lnTo>
                <a:lnTo>
                  <a:pt x="187524" y="8930"/>
                </a:lnTo>
                <a:lnTo>
                  <a:pt x="196453" y="8930"/>
                </a:lnTo>
                <a:lnTo>
                  <a:pt x="205383" y="17859"/>
                </a:lnTo>
                <a:lnTo>
                  <a:pt x="205383" y="26789"/>
                </a:lnTo>
                <a:lnTo>
                  <a:pt x="214313" y="35719"/>
                </a:lnTo>
                <a:lnTo>
                  <a:pt x="214313" y="44648"/>
                </a:lnTo>
                <a:lnTo>
                  <a:pt x="205383" y="62508"/>
                </a:lnTo>
                <a:lnTo>
                  <a:pt x="196453" y="80367"/>
                </a:lnTo>
                <a:lnTo>
                  <a:pt x="187524" y="98226"/>
                </a:lnTo>
                <a:lnTo>
                  <a:pt x="178594" y="116086"/>
                </a:lnTo>
                <a:lnTo>
                  <a:pt x="160735" y="133945"/>
                </a:lnTo>
                <a:lnTo>
                  <a:pt x="151805" y="160734"/>
                </a:lnTo>
                <a:lnTo>
                  <a:pt x="125016" y="178594"/>
                </a:lnTo>
                <a:lnTo>
                  <a:pt x="107157" y="205383"/>
                </a:lnTo>
                <a:lnTo>
                  <a:pt x="89297" y="223242"/>
                </a:lnTo>
                <a:lnTo>
                  <a:pt x="71438" y="241101"/>
                </a:lnTo>
                <a:lnTo>
                  <a:pt x="53578" y="267891"/>
                </a:lnTo>
                <a:lnTo>
                  <a:pt x="35719" y="276820"/>
                </a:lnTo>
                <a:lnTo>
                  <a:pt x="35719" y="294680"/>
                </a:lnTo>
                <a:lnTo>
                  <a:pt x="26789" y="303609"/>
                </a:lnTo>
                <a:lnTo>
                  <a:pt x="17860" y="321469"/>
                </a:lnTo>
                <a:lnTo>
                  <a:pt x="17860" y="321469"/>
                </a:lnTo>
                <a:lnTo>
                  <a:pt x="17860" y="330398"/>
                </a:lnTo>
                <a:lnTo>
                  <a:pt x="17860" y="339328"/>
                </a:lnTo>
                <a:lnTo>
                  <a:pt x="17860" y="339328"/>
                </a:lnTo>
                <a:lnTo>
                  <a:pt x="26789" y="348258"/>
                </a:lnTo>
                <a:lnTo>
                  <a:pt x="35719" y="348258"/>
                </a:lnTo>
                <a:lnTo>
                  <a:pt x="44649" y="348258"/>
                </a:lnTo>
                <a:lnTo>
                  <a:pt x="62508" y="348258"/>
                </a:lnTo>
                <a:lnTo>
                  <a:pt x="71438" y="348258"/>
                </a:lnTo>
                <a:lnTo>
                  <a:pt x="89297" y="348258"/>
                </a:lnTo>
                <a:lnTo>
                  <a:pt x="107157" y="348258"/>
                </a:lnTo>
                <a:lnTo>
                  <a:pt x="133946" y="339328"/>
                </a:lnTo>
                <a:lnTo>
                  <a:pt x="151805" y="339328"/>
                </a:lnTo>
                <a:lnTo>
                  <a:pt x="169664" y="339328"/>
                </a:lnTo>
                <a:lnTo>
                  <a:pt x="187524" y="330398"/>
                </a:lnTo>
                <a:lnTo>
                  <a:pt x="196453" y="330398"/>
                </a:lnTo>
                <a:lnTo>
                  <a:pt x="214313" y="321469"/>
                </a:lnTo>
                <a:lnTo>
                  <a:pt x="214313" y="321469"/>
                </a:lnTo>
                <a:lnTo>
                  <a:pt x="214313" y="3214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759773" y="3143250"/>
            <a:ext cx="160736" cy="285751"/>
          </a:xfrm>
          <a:custGeom>
            <a:avLst/>
            <a:gdLst/>
            <a:ahLst/>
            <a:cxnLst/>
            <a:rect l="0" t="0" r="0" b="0"/>
            <a:pathLst>
              <a:path w="160736" h="285751">
                <a:moveTo>
                  <a:pt x="0" y="0"/>
                </a:moveTo>
                <a:lnTo>
                  <a:pt x="0" y="0"/>
                </a:lnTo>
                <a:lnTo>
                  <a:pt x="0" y="8929"/>
                </a:lnTo>
                <a:lnTo>
                  <a:pt x="8930" y="8929"/>
                </a:lnTo>
                <a:lnTo>
                  <a:pt x="17860" y="8929"/>
                </a:lnTo>
                <a:lnTo>
                  <a:pt x="26790" y="8929"/>
                </a:lnTo>
                <a:lnTo>
                  <a:pt x="35719" y="8929"/>
                </a:lnTo>
                <a:lnTo>
                  <a:pt x="53579" y="8929"/>
                </a:lnTo>
                <a:lnTo>
                  <a:pt x="71438" y="0"/>
                </a:lnTo>
                <a:lnTo>
                  <a:pt x="80368" y="0"/>
                </a:lnTo>
                <a:lnTo>
                  <a:pt x="98227" y="0"/>
                </a:lnTo>
                <a:lnTo>
                  <a:pt x="116086" y="0"/>
                </a:lnTo>
                <a:lnTo>
                  <a:pt x="125016" y="0"/>
                </a:lnTo>
                <a:lnTo>
                  <a:pt x="133946" y="0"/>
                </a:lnTo>
                <a:lnTo>
                  <a:pt x="142875" y="0"/>
                </a:lnTo>
                <a:lnTo>
                  <a:pt x="151805" y="0"/>
                </a:lnTo>
                <a:lnTo>
                  <a:pt x="160735" y="0"/>
                </a:lnTo>
                <a:lnTo>
                  <a:pt x="160735" y="0"/>
                </a:lnTo>
                <a:lnTo>
                  <a:pt x="160735" y="8929"/>
                </a:lnTo>
                <a:lnTo>
                  <a:pt x="160735" y="8929"/>
                </a:lnTo>
                <a:lnTo>
                  <a:pt x="151805" y="17859"/>
                </a:lnTo>
                <a:lnTo>
                  <a:pt x="151805" y="26789"/>
                </a:lnTo>
                <a:lnTo>
                  <a:pt x="142875" y="44648"/>
                </a:lnTo>
                <a:lnTo>
                  <a:pt x="133946" y="53578"/>
                </a:lnTo>
                <a:lnTo>
                  <a:pt x="125016" y="71437"/>
                </a:lnTo>
                <a:lnTo>
                  <a:pt x="116086" y="89296"/>
                </a:lnTo>
                <a:lnTo>
                  <a:pt x="107157" y="107156"/>
                </a:lnTo>
                <a:lnTo>
                  <a:pt x="98227" y="125015"/>
                </a:lnTo>
                <a:lnTo>
                  <a:pt x="89297" y="151804"/>
                </a:lnTo>
                <a:lnTo>
                  <a:pt x="80368" y="169664"/>
                </a:lnTo>
                <a:lnTo>
                  <a:pt x="71438" y="187523"/>
                </a:lnTo>
                <a:lnTo>
                  <a:pt x="62508" y="205382"/>
                </a:lnTo>
                <a:lnTo>
                  <a:pt x="53579" y="232171"/>
                </a:lnTo>
                <a:lnTo>
                  <a:pt x="53579" y="241101"/>
                </a:lnTo>
                <a:lnTo>
                  <a:pt x="44649" y="258961"/>
                </a:lnTo>
                <a:lnTo>
                  <a:pt x="35719" y="267890"/>
                </a:lnTo>
                <a:lnTo>
                  <a:pt x="35719" y="276820"/>
                </a:lnTo>
                <a:lnTo>
                  <a:pt x="44649" y="285750"/>
                </a:lnTo>
                <a:lnTo>
                  <a:pt x="44649" y="285750"/>
                </a:lnTo>
                <a:lnTo>
                  <a:pt x="44649" y="285750"/>
                </a:lnTo>
                <a:lnTo>
                  <a:pt x="44649" y="285750"/>
                </a:lnTo>
                <a:lnTo>
                  <a:pt x="44649"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741914" y="3277195"/>
            <a:ext cx="187525" cy="8931"/>
          </a:xfrm>
          <a:custGeom>
            <a:avLst/>
            <a:gdLst/>
            <a:ahLst/>
            <a:cxnLst/>
            <a:rect l="0" t="0" r="0" b="0"/>
            <a:pathLst>
              <a:path w="187525" h="8931">
                <a:moveTo>
                  <a:pt x="0" y="0"/>
                </a:moveTo>
                <a:lnTo>
                  <a:pt x="0" y="0"/>
                </a:lnTo>
                <a:lnTo>
                  <a:pt x="8930" y="0"/>
                </a:lnTo>
                <a:lnTo>
                  <a:pt x="8930" y="0"/>
                </a:lnTo>
                <a:lnTo>
                  <a:pt x="26789" y="0"/>
                </a:lnTo>
                <a:lnTo>
                  <a:pt x="44649" y="0"/>
                </a:lnTo>
                <a:lnTo>
                  <a:pt x="62508" y="0"/>
                </a:lnTo>
                <a:lnTo>
                  <a:pt x="80367" y="0"/>
                </a:lnTo>
                <a:lnTo>
                  <a:pt x="98227" y="0"/>
                </a:lnTo>
                <a:lnTo>
                  <a:pt x="125016" y="0"/>
                </a:lnTo>
                <a:lnTo>
                  <a:pt x="142875" y="0"/>
                </a:lnTo>
                <a:lnTo>
                  <a:pt x="160734" y="0"/>
                </a:lnTo>
                <a:lnTo>
                  <a:pt x="178594" y="8930"/>
                </a:lnTo>
                <a:lnTo>
                  <a:pt x="187524" y="8930"/>
                </a:lnTo>
                <a:lnTo>
                  <a:pt x="18752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116961" y="3116461"/>
            <a:ext cx="339329" cy="294680"/>
          </a:xfrm>
          <a:custGeom>
            <a:avLst/>
            <a:gdLst/>
            <a:ahLst/>
            <a:cxnLst/>
            <a:rect l="0" t="0" r="0" b="0"/>
            <a:pathLst>
              <a:path w="339329" h="294680">
                <a:moveTo>
                  <a:pt x="0" y="35718"/>
                </a:moveTo>
                <a:lnTo>
                  <a:pt x="0" y="35718"/>
                </a:lnTo>
                <a:lnTo>
                  <a:pt x="0" y="35718"/>
                </a:lnTo>
                <a:lnTo>
                  <a:pt x="0" y="35718"/>
                </a:lnTo>
                <a:lnTo>
                  <a:pt x="0" y="35718"/>
                </a:lnTo>
                <a:lnTo>
                  <a:pt x="0" y="35718"/>
                </a:lnTo>
                <a:lnTo>
                  <a:pt x="0" y="44648"/>
                </a:lnTo>
                <a:lnTo>
                  <a:pt x="0" y="53578"/>
                </a:lnTo>
                <a:lnTo>
                  <a:pt x="0" y="62507"/>
                </a:lnTo>
                <a:lnTo>
                  <a:pt x="0" y="71437"/>
                </a:lnTo>
                <a:lnTo>
                  <a:pt x="8930" y="89296"/>
                </a:lnTo>
                <a:lnTo>
                  <a:pt x="8930" y="107156"/>
                </a:lnTo>
                <a:lnTo>
                  <a:pt x="17859" y="125015"/>
                </a:lnTo>
                <a:lnTo>
                  <a:pt x="17859" y="151804"/>
                </a:lnTo>
                <a:lnTo>
                  <a:pt x="26789" y="169664"/>
                </a:lnTo>
                <a:lnTo>
                  <a:pt x="26789" y="187523"/>
                </a:lnTo>
                <a:lnTo>
                  <a:pt x="35719" y="205382"/>
                </a:lnTo>
                <a:lnTo>
                  <a:pt x="35719" y="223242"/>
                </a:lnTo>
                <a:lnTo>
                  <a:pt x="44648" y="232171"/>
                </a:lnTo>
                <a:lnTo>
                  <a:pt x="44648" y="250031"/>
                </a:lnTo>
                <a:lnTo>
                  <a:pt x="53578" y="258960"/>
                </a:lnTo>
                <a:lnTo>
                  <a:pt x="53578" y="276820"/>
                </a:lnTo>
                <a:lnTo>
                  <a:pt x="62508" y="285750"/>
                </a:lnTo>
                <a:lnTo>
                  <a:pt x="62508" y="285750"/>
                </a:lnTo>
                <a:lnTo>
                  <a:pt x="62508" y="294679"/>
                </a:lnTo>
                <a:lnTo>
                  <a:pt x="71437" y="294679"/>
                </a:lnTo>
                <a:lnTo>
                  <a:pt x="71437" y="294679"/>
                </a:lnTo>
                <a:lnTo>
                  <a:pt x="80367" y="285750"/>
                </a:lnTo>
                <a:lnTo>
                  <a:pt x="80367" y="285750"/>
                </a:lnTo>
                <a:lnTo>
                  <a:pt x="89297" y="276820"/>
                </a:lnTo>
                <a:lnTo>
                  <a:pt x="89297" y="258960"/>
                </a:lnTo>
                <a:lnTo>
                  <a:pt x="98227" y="250031"/>
                </a:lnTo>
                <a:lnTo>
                  <a:pt x="107156" y="241101"/>
                </a:lnTo>
                <a:lnTo>
                  <a:pt x="116086" y="223242"/>
                </a:lnTo>
                <a:lnTo>
                  <a:pt x="116086" y="205382"/>
                </a:lnTo>
                <a:lnTo>
                  <a:pt x="125016" y="187523"/>
                </a:lnTo>
                <a:lnTo>
                  <a:pt x="133945" y="178593"/>
                </a:lnTo>
                <a:lnTo>
                  <a:pt x="133945" y="160734"/>
                </a:lnTo>
                <a:lnTo>
                  <a:pt x="142875" y="151804"/>
                </a:lnTo>
                <a:lnTo>
                  <a:pt x="151805" y="133945"/>
                </a:lnTo>
                <a:lnTo>
                  <a:pt x="151805" y="125015"/>
                </a:lnTo>
                <a:lnTo>
                  <a:pt x="151805" y="125015"/>
                </a:lnTo>
                <a:lnTo>
                  <a:pt x="160734" y="116085"/>
                </a:lnTo>
                <a:lnTo>
                  <a:pt x="160734" y="116085"/>
                </a:lnTo>
                <a:lnTo>
                  <a:pt x="160734" y="116085"/>
                </a:lnTo>
                <a:lnTo>
                  <a:pt x="169664" y="125015"/>
                </a:lnTo>
                <a:lnTo>
                  <a:pt x="169664" y="125015"/>
                </a:lnTo>
                <a:lnTo>
                  <a:pt x="169664" y="133945"/>
                </a:lnTo>
                <a:lnTo>
                  <a:pt x="169664" y="142875"/>
                </a:lnTo>
                <a:lnTo>
                  <a:pt x="178594" y="160734"/>
                </a:lnTo>
                <a:lnTo>
                  <a:pt x="178594" y="169664"/>
                </a:lnTo>
                <a:lnTo>
                  <a:pt x="178594" y="187523"/>
                </a:lnTo>
                <a:lnTo>
                  <a:pt x="187523" y="205382"/>
                </a:lnTo>
                <a:lnTo>
                  <a:pt x="187523" y="214312"/>
                </a:lnTo>
                <a:lnTo>
                  <a:pt x="196453" y="232171"/>
                </a:lnTo>
                <a:lnTo>
                  <a:pt x="196453" y="241101"/>
                </a:lnTo>
                <a:lnTo>
                  <a:pt x="205383" y="250031"/>
                </a:lnTo>
                <a:lnTo>
                  <a:pt x="205383" y="258960"/>
                </a:lnTo>
                <a:lnTo>
                  <a:pt x="214312" y="258960"/>
                </a:lnTo>
                <a:lnTo>
                  <a:pt x="214312" y="258960"/>
                </a:lnTo>
                <a:lnTo>
                  <a:pt x="223242" y="258960"/>
                </a:lnTo>
                <a:lnTo>
                  <a:pt x="223242" y="258960"/>
                </a:lnTo>
                <a:lnTo>
                  <a:pt x="232172" y="258960"/>
                </a:lnTo>
                <a:lnTo>
                  <a:pt x="232172" y="250031"/>
                </a:lnTo>
                <a:lnTo>
                  <a:pt x="241102" y="241101"/>
                </a:lnTo>
                <a:lnTo>
                  <a:pt x="250031" y="232171"/>
                </a:lnTo>
                <a:lnTo>
                  <a:pt x="250031" y="214312"/>
                </a:lnTo>
                <a:lnTo>
                  <a:pt x="258961" y="196453"/>
                </a:lnTo>
                <a:lnTo>
                  <a:pt x="267891" y="178593"/>
                </a:lnTo>
                <a:lnTo>
                  <a:pt x="276820" y="160734"/>
                </a:lnTo>
                <a:lnTo>
                  <a:pt x="276820" y="133945"/>
                </a:lnTo>
                <a:lnTo>
                  <a:pt x="285750" y="116085"/>
                </a:lnTo>
                <a:lnTo>
                  <a:pt x="294680" y="98226"/>
                </a:lnTo>
                <a:lnTo>
                  <a:pt x="303609" y="71437"/>
                </a:lnTo>
                <a:lnTo>
                  <a:pt x="303609" y="53578"/>
                </a:lnTo>
                <a:lnTo>
                  <a:pt x="312539" y="35718"/>
                </a:lnTo>
                <a:lnTo>
                  <a:pt x="321469" y="26789"/>
                </a:lnTo>
                <a:lnTo>
                  <a:pt x="330398" y="8929"/>
                </a:lnTo>
                <a:lnTo>
                  <a:pt x="339328" y="0"/>
                </a:lnTo>
                <a:lnTo>
                  <a:pt x="339328" y="0"/>
                </a:lnTo>
                <a:lnTo>
                  <a:pt x="339328"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544961" y="5491758"/>
            <a:ext cx="26790" cy="383977"/>
          </a:xfrm>
          <a:custGeom>
            <a:avLst/>
            <a:gdLst/>
            <a:ahLst/>
            <a:cxnLst/>
            <a:rect l="0" t="0" r="0" b="0"/>
            <a:pathLst>
              <a:path w="26790" h="383977">
                <a:moveTo>
                  <a:pt x="26789" y="0"/>
                </a:moveTo>
                <a:lnTo>
                  <a:pt x="26789" y="0"/>
                </a:lnTo>
                <a:lnTo>
                  <a:pt x="26789" y="0"/>
                </a:lnTo>
                <a:lnTo>
                  <a:pt x="26789" y="0"/>
                </a:lnTo>
                <a:lnTo>
                  <a:pt x="26789" y="8930"/>
                </a:lnTo>
                <a:lnTo>
                  <a:pt x="26789" y="17859"/>
                </a:lnTo>
                <a:lnTo>
                  <a:pt x="26789" y="26789"/>
                </a:lnTo>
                <a:lnTo>
                  <a:pt x="26789" y="35719"/>
                </a:lnTo>
                <a:lnTo>
                  <a:pt x="26789" y="44648"/>
                </a:lnTo>
                <a:lnTo>
                  <a:pt x="26789" y="62508"/>
                </a:lnTo>
                <a:lnTo>
                  <a:pt x="26789" y="71437"/>
                </a:lnTo>
                <a:lnTo>
                  <a:pt x="26789" y="89296"/>
                </a:lnTo>
                <a:lnTo>
                  <a:pt x="17859" y="107155"/>
                </a:lnTo>
                <a:lnTo>
                  <a:pt x="17859" y="125015"/>
                </a:lnTo>
                <a:lnTo>
                  <a:pt x="17859" y="151804"/>
                </a:lnTo>
                <a:lnTo>
                  <a:pt x="17859" y="169663"/>
                </a:lnTo>
                <a:lnTo>
                  <a:pt x="8930" y="196452"/>
                </a:lnTo>
                <a:lnTo>
                  <a:pt x="8930" y="214312"/>
                </a:lnTo>
                <a:lnTo>
                  <a:pt x="8930" y="241101"/>
                </a:lnTo>
                <a:lnTo>
                  <a:pt x="8930" y="267890"/>
                </a:lnTo>
                <a:lnTo>
                  <a:pt x="0" y="285749"/>
                </a:lnTo>
                <a:lnTo>
                  <a:pt x="0" y="303608"/>
                </a:lnTo>
                <a:lnTo>
                  <a:pt x="0" y="321468"/>
                </a:lnTo>
                <a:lnTo>
                  <a:pt x="0" y="339327"/>
                </a:lnTo>
                <a:lnTo>
                  <a:pt x="0" y="348257"/>
                </a:lnTo>
                <a:lnTo>
                  <a:pt x="0" y="366116"/>
                </a:lnTo>
                <a:lnTo>
                  <a:pt x="0" y="375046"/>
                </a:lnTo>
                <a:lnTo>
                  <a:pt x="0" y="375046"/>
                </a:lnTo>
                <a:lnTo>
                  <a:pt x="0" y="383976"/>
                </a:lnTo>
                <a:lnTo>
                  <a:pt x="0" y="383976"/>
                </a:lnTo>
                <a:lnTo>
                  <a:pt x="0" y="383976"/>
                </a:lnTo>
                <a:lnTo>
                  <a:pt x="0" y="38397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482453" y="5482828"/>
            <a:ext cx="232173" cy="8931"/>
          </a:xfrm>
          <a:custGeom>
            <a:avLst/>
            <a:gdLst/>
            <a:ahLst/>
            <a:cxnLst/>
            <a:rect l="0" t="0" r="0" b="0"/>
            <a:pathLst>
              <a:path w="232173" h="8931">
                <a:moveTo>
                  <a:pt x="0" y="8930"/>
                </a:moveTo>
                <a:lnTo>
                  <a:pt x="0" y="8930"/>
                </a:lnTo>
                <a:lnTo>
                  <a:pt x="0" y="8930"/>
                </a:lnTo>
                <a:lnTo>
                  <a:pt x="0" y="8930"/>
                </a:lnTo>
                <a:lnTo>
                  <a:pt x="0" y="8930"/>
                </a:lnTo>
                <a:lnTo>
                  <a:pt x="8930" y="8930"/>
                </a:lnTo>
                <a:lnTo>
                  <a:pt x="17860" y="8930"/>
                </a:lnTo>
                <a:lnTo>
                  <a:pt x="26789" y="8930"/>
                </a:lnTo>
                <a:lnTo>
                  <a:pt x="35719" y="8930"/>
                </a:lnTo>
                <a:lnTo>
                  <a:pt x="53578" y="8930"/>
                </a:lnTo>
                <a:lnTo>
                  <a:pt x="71438" y="8930"/>
                </a:lnTo>
                <a:lnTo>
                  <a:pt x="98227" y="0"/>
                </a:lnTo>
                <a:lnTo>
                  <a:pt x="116086" y="0"/>
                </a:lnTo>
                <a:lnTo>
                  <a:pt x="133945" y="0"/>
                </a:lnTo>
                <a:lnTo>
                  <a:pt x="160735" y="0"/>
                </a:lnTo>
                <a:lnTo>
                  <a:pt x="178594" y="0"/>
                </a:lnTo>
                <a:lnTo>
                  <a:pt x="196453" y="0"/>
                </a:lnTo>
                <a:lnTo>
                  <a:pt x="214313" y="0"/>
                </a:lnTo>
                <a:lnTo>
                  <a:pt x="223242" y="0"/>
                </a:lnTo>
                <a:lnTo>
                  <a:pt x="232172" y="8930"/>
                </a:lnTo>
                <a:lnTo>
                  <a:pt x="232172"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428875" y="5893593"/>
            <a:ext cx="241103" cy="26790"/>
          </a:xfrm>
          <a:custGeom>
            <a:avLst/>
            <a:gdLst/>
            <a:ahLst/>
            <a:cxnLst/>
            <a:rect l="0" t="0" r="0" b="0"/>
            <a:pathLst>
              <a:path w="241103" h="26790">
                <a:moveTo>
                  <a:pt x="0" y="26789"/>
                </a:moveTo>
                <a:lnTo>
                  <a:pt x="0" y="26789"/>
                </a:lnTo>
                <a:lnTo>
                  <a:pt x="0" y="26789"/>
                </a:lnTo>
                <a:lnTo>
                  <a:pt x="0" y="26789"/>
                </a:lnTo>
                <a:lnTo>
                  <a:pt x="0" y="26789"/>
                </a:lnTo>
                <a:lnTo>
                  <a:pt x="0" y="26789"/>
                </a:lnTo>
                <a:lnTo>
                  <a:pt x="0" y="26789"/>
                </a:lnTo>
                <a:lnTo>
                  <a:pt x="8930" y="26789"/>
                </a:lnTo>
                <a:lnTo>
                  <a:pt x="8930" y="26789"/>
                </a:lnTo>
                <a:lnTo>
                  <a:pt x="17859" y="26789"/>
                </a:lnTo>
                <a:lnTo>
                  <a:pt x="35719" y="26789"/>
                </a:lnTo>
                <a:lnTo>
                  <a:pt x="53578" y="17859"/>
                </a:lnTo>
                <a:lnTo>
                  <a:pt x="71438" y="17859"/>
                </a:lnTo>
                <a:lnTo>
                  <a:pt x="89297" y="8930"/>
                </a:lnTo>
                <a:lnTo>
                  <a:pt x="107156" y="8930"/>
                </a:lnTo>
                <a:lnTo>
                  <a:pt x="125016" y="8930"/>
                </a:lnTo>
                <a:lnTo>
                  <a:pt x="142875" y="8930"/>
                </a:lnTo>
                <a:lnTo>
                  <a:pt x="160734" y="0"/>
                </a:lnTo>
                <a:lnTo>
                  <a:pt x="178594" y="0"/>
                </a:lnTo>
                <a:lnTo>
                  <a:pt x="187523" y="0"/>
                </a:lnTo>
                <a:lnTo>
                  <a:pt x="205383" y="0"/>
                </a:lnTo>
                <a:lnTo>
                  <a:pt x="214313" y="0"/>
                </a:lnTo>
                <a:lnTo>
                  <a:pt x="223242" y="0"/>
                </a:lnTo>
                <a:lnTo>
                  <a:pt x="241102" y="0"/>
                </a:lnTo>
                <a:lnTo>
                  <a:pt x="241102" y="0"/>
                </a:lnTo>
                <a:lnTo>
                  <a:pt x="24110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857500" y="5643562"/>
            <a:ext cx="178595" cy="26790"/>
          </a:xfrm>
          <a:custGeom>
            <a:avLst/>
            <a:gdLst/>
            <a:ahLst/>
            <a:cxnLst/>
            <a:rect l="0" t="0" r="0" b="0"/>
            <a:pathLst>
              <a:path w="178595" h="26790">
                <a:moveTo>
                  <a:pt x="0" y="26789"/>
                </a:moveTo>
                <a:lnTo>
                  <a:pt x="0" y="26789"/>
                </a:lnTo>
                <a:lnTo>
                  <a:pt x="0" y="26789"/>
                </a:lnTo>
                <a:lnTo>
                  <a:pt x="0" y="26789"/>
                </a:lnTo>
                <a:lnTo>
                  <a:pt x="0" y="26789"/>
                </a:lnTo>
                <a:lnTo>
                  <a:pt x="0" y="26789"/>
                </a:lnTo>
                <a:lnTo>
                  <a:pt x="0" y="26789"/>
                </a:lnTo>
                <a:lnTo>
                  <a:pt x="8930" y="26789"/>
                </a:lnTo>
                <a:lnTo>
                  <a:pt x="17859" y="26789"/>
                </a:lnTo>
                <a:lnTo>
                  <a:pt x="35719" y="17859"/>
                </a:lnTo>
                <a:lnTo>
                  <a:pt x="53578" y="17859"/>
                </a:lnTo>
                <a:lnTo>
                  <a:pt x="71438" y="8929"/>
                </a:lnTo>
                <a:lnTo>
                  <a:pt x="89297" y="8929"/>
                </a:lnTo>
                <a:lnTo>
                  <a:pt x="107156" y="0"/>
                </a:lnTo>
                <a:lnTo>
                  <a:pt x="125016" y="0"/>
                </a:lnTo>
                <a:lnTo>
                  <a:pt x="142875" y="0"/>
                </a:lnTo>
                <a:lnTo>
                  <a:pt x="151805" y="0"/>
                </a:lnTo>
                <a:lnTo>
                  <a:pt x="169664" y="0"/>
                </a:lnTo>
                <a:lnTo>
                  <a:pt x="178594" y="0"/>
                </a:lnTo>
                <a:lnTo>
                  <a:pt x="178594" y="0"/>
                </a:lnTo>
                <a:lnTo>
                  <a:pt x="17859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893219" y="5741788"/>
            <a:ext cx="178595" cy="35720"/>
          </a:xfrm>
          <a:custGeom>
            <a:avLst/>
            <a:gdLst/>
            <a:ahLst/>
            <a:cxnLst/>
            <a:rect l="0" t="0" r="0" b="0"/>
            <a:pathLst>
              <a:path w="178595" h="35720">
                <a:moveTo>
                  <a:pt x="0" y="35719"/>
                </a:moveTo>
                <a:lnTo>
                  <a:pt x="0" y="35719"/>
                </a:lnTo>
                <a:lnTo>
                  <a:pt x="0" y="35719"/>
                </a:lnTo>
                <a:lnTo>
                  <a:pt x="8929" y="35719"/>
                </a:lnTo>
                <a:lnTo>
                  <a:pt x="17859" y="26789"/>
                </a:lnTo>
                <a:lnTo>
                  <a:pt x="26789" y="26789"/>
                </a:lnTo>
                <a:lnTo>
                  <a:pt x="44648" y="26789"/>
                </a:lnTo>
                <a:lnTo>
                  <a:pt x="62508" y="17860"/>
                </a:lnTo>
                <a:lnTo>
                  <a:pt x="80367" y="8930"/>
                </a:lnTo>
                <a:lnTo>
                  <a:pt x="98226" y="8930"/>
                </a:lnTo>
                <a:lnTo>
                  <a:pt x="116086" y="8930"/>
                </a:lnTo>
                <a:lnTo>
                  <a:pt x="133945" y="0"/>
                </a:lnTo>
                <a:lnTo>
                  <a:pt x="151804" y="0"/>
                </a:lnTo>
                <a:lnTo>
                  <a:pt x="169664" y="0"/>
                </a:lnTo>
                <a:lnTo>
                  <a:pt x="178594" y="0"/>
                </a:lnTo>
                <a:lnTo>
                  <a:pt x="178594" y="0"/>
                </a:lnTo>
                <a:lnTo>
                  <a:pt x="17859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429000" y="5438180"/>
            <a:ext cx="35720" cy="285750"/>
          </a:xfrm>
          <a:custGeom>
            <a:avLst/>
            <a:gdLst/>
            <a:ahLst/>
            <a:cxnLst/>
            <a:rect l="0" t="0" r="0" b="0"/>
            <a:pathLst>
              <a:path w="35720" h="285750">
                <a:moveTo>
                  <a:pt x="26789" y="0"/>
                </a:moveTo>
                <a:lnTo>
                  <a:pt x="26789" y="0"/>
                </a:lnTo>
                <a:lnTo>
                  <a:pt x="26789" y="8929"/>
                </a:lnTo>
                <a:lnTo>
                  <a:pt x="35719" y="17859"/>
                </a:lnTo>
                <a:lnTo>
                  <a:pt x="35719" y="26789"/>
                </a:lnTo>
                <a:lnTo>
                  <a:pt x="35719" y="44648"/>
                </a:lnTo>
                <a:lnTo>
                  <a:pt x="26789" y="62508"/>
                </a:lnTo>
                <a:lnTo>
                  <a:pt x="26789" y="80367"/>
                </a:lnTo>
                <a:lnTo>
                  <a:pt x="26789" y="98226"/>
                </a:lnTo>
                <a:lnTo>
                  <a:pt x="17859" y="116086"/>
                </a:lnTo>
                <a:lnTo>
                  <a:pt x="17859" y="142874"/>
                </a:lnTo>
                <a:lnTo>
                  <a:pt x="17859" y="160733"/>
                </a:lnTo>
                <a:lnTo>
                  <a:pt x="8930" y="187522"/>
                </a:lnTo>
                <a:lnTo>
                  <a:pt x="8930" y="205382"/>
                </a:lnTo>
                <a:lnTo>
                  <a:pt x="8930" y="223241"/>
                </a:lnTo>
                <a:lnTo>
                  <a:pt x="8930" y="241100"/>
                </a:lnTo>
                <a:lnTo>
                  <a:pt x="8930" y="258960"/>
                </a:lnTo>
                <a:lnTo>
                  <a:pt x="8930" y="267890"/>
                </a:lnTo>
                <a:lnTo>
                  <a:pt x="8930" y="276819"/>
                </a:lnTo>
                <a:lnTo>
                  <a:pt x="0" y="276819"/>
                </a:lnTo>
                <a:lnTo>
                  <a:pt x="0" y="285749"/>
                </a:lnTo>
                <a:lnTo>
                  <a:pt x="0" y="285749"/>
                </a:lnTo>
                <a:lnTo>
                  <a:pt x="0" y="2857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446859" y="5375672"/>
            <a:ext cx="187525" cy="241102"/>
          </a:xfrm>
          <a:custGeom>
            <a:avLst/>
            <a:gdLst/>
            <a:ahLst/>
            <a:cxnLst/>
            <a:rect l="0" t="0" r="0" b="0"/>
            <a:pathLst>
              <a:path w="187525" h="241102">
                <a:moveTo>
                  <a:pt x="0" y="44648"/>
                </a:moveTo>
                <a:lnTo>
                  <a:pt x="0" y="44648"/>
                </a:lnTo>
                <a:lnTo>
                  <a:pt x="0" y="44648"/>
                </a:lnTo>
                <a:lnTo>
                  <a:pt x="0" y="35719"/>
                </a:lnTo>
                <a:lnTo>
                  <a:pt x="0" y="26789"/>
                </a:lnTo>
                <a:lnTo>
                  <a:pt x="8930" y="26789"/>
                </a:lnTo>
                <a:lnTo>
                  <a:pt x="17860" y="17859"/>
                </a:lnTo>
                <a:lnTo>
                  <a:pt x="26789" y="8930"/>
                </a:lnTo>
                <a:lnTo>
                  <a:pt x="35719" y="8930"/>
                </a:lnTo>
                <a:lnTo>
                  <a:pt x="53579" y="0"/>
                </a:lnTo>
                <a:lnTo>
                  <a:pt x="71438" y="0"/>
                </a:lnTo>
                <a:lnTo>
                  <a:pt x="89297" y="0"/>
                </a:lnTo>
                <a:lnTo>
                  <a:pt x="116086" y="8930"/>
                </a:lnTo>
                <a:lnTo>
                  <a:pt x="133946" y="8930"/>
                </a:lnTo>
                <a:lnTo>
                  <a:pt x="151805" y="17859"/>
                </a:lnTo>
                <a:lnTo>
                  <a:pt x="160735" y="26789"/>
                </a:lnTo>
                <a:lnTo>
                  <a:pt x="178594" y="44648"/>
                </a:lnTo>
                <a:lnTo>
                  <a:pt x="187524" y="62508"/>
                </a:lnTo>
                <a:lnTo>
                  <a:pt x="187524" y="71437"/>
                </a:lnTo>
                <a:lnTo>
                  <a:pt x="187524" y="89297"/>
                </a:lnTo>
                <a:lnTo>
                  <a:pt x="178594" y="107156"/>
                </a:lnTo>
                <a:lnTo>
                  <a:pt x="169664" y="125016"/>
                </a:lnTo>
                <a:lnTo>
                  <a:pt x="160735" y="142875"/>
                </a:lnTo>
                <a:lnTo>
                  <a:pt x="142875" y="160734"/>
                </a:lnTo>
                <a:lnTo>
                  <a:pt x="125016" y="178594"/>
                </a:lnTo>
                <a:lnTo>
                  <a:pt x="98227" y="196453"/>
                </a:lnTo>
                <a:lnTo>
                  <a:pt x="80368" y="205382"/>
                </a:lnTo>
                <a:lnTo>
                  <a:pt x="62508" y="214312"/>
                </a:lnTo>
                <a:lnTo>
                  <a:pt x="44649" y="223241"/>
                </a:lnTo>
                <a:lnTo>
                  <a:pt x="35719" y="232171"/>
                </a:lnTo>
                <a:lnTo>
                  <a:pt x="17860" y="241101"/>
                </a:lnTo>
                <a:lnTo>
                  <a:pt x="17860" y="241101"/>
                </a:lnTo>
                <a:lnTo>
                  <a:pt x="8930" y="241101"/>
                </a:lnTo>
                <a:lnTo>
                  <a:pt x="8930" y="241101"/>
                </a:lnTo>
                <a:lnTo>
                  <a:pt x="8930" y="241101"/>
                </a:lnTo>
                <a:lnTo>
                  <a:pt x="8930" y="2411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187898" y="5813226"/>
            <a:ext cx="508994" cy="107157"/>
          </a:xfrm>
          <a:custGeom>
            <a:avLst/>
            <a:gdLst/>
            <a:ahLst/>
            <a:cxnLst/>
            <a:rect l="0" t="0" r="0" b="0"/>
            <a:pathLst>
              <a:path w="508994" h="107157">
                <a:moveTo>
                  <a:pt x="0" y="0"/>
                </a:moveTo>
                <a:lnTo>
                  <a:pt x="0" y="0"/>
                </a:lnTo>
                <a:lnTo>
                  <a:pt x="0" y="0"/>
                </a:lnTo>
                <a:lnTo>
                  <a:pt x="0" y="0"/>
                </a:lnTo>
                <a:lnTo>
                  <a:pt x="8930" y="0"/>
                </a:lnTo>
                <a:lnTo>
                  <a:pt x="8930" y="0"/>
                </a:lnTo>
                <a:lnTo>
                  <a:pt x="8930" y="0"/>
                </a:lnTo>
                <a:lnTo>
                  <a:pt x="8930" y="0"/>
                </a:lnTo>
                <a:lnTo>
                  <a:pt x="17860" y="0"/>
                </a:lnTo>
                <a:lnTo>
                  <a:pt x="35719" y="8929"/>
                </a:lnTo>
                <a:lnTo>
                  <a:pt x="53579" y="8929"/>
                </a:lnTo>
                <a:lnTo>
                  <a:pt x="62508" y="17859"/>
                </a:lnTo>
                <a:lnTo>
                  <a:pt x="89297" y="17859"/>
                </a:lnTo>
                <a:lnTo>
                  <a:pt x="107157" y="26789"/>
                </a:lnTo>
                <a:lnTo>
                  <a:pt x="133946" y="26789"/>
                </a:lnTo>
                <a:lnTo>
                  <a:pt x="151805" y="35719"/>
                </a:lnTo>
                <a:lnTo>
                  <a:pt x="178594" y="35719"/>
                </a:lnTo>
                <a:lnTo>
                  <a:pt x="205383" y="44648"/>
                </a:lnTo>
                <a:lnTo>
                  <a:pt x="232172" y="53578"/>
                </a:lnTo>
                <a:lnTo>
                  <a:pt x="267891" y="53578"/>
                </a:lnTo>
                <a:lnTo>
                  <a:pt x="294680" y="62508"/>
                </a:lnTo>
                <a:lnTo>
                  <a:pt x="312540" y="62508"/>
                </a:lnTo>
                <a:lnTo>
                  <a:pt x="339329" y="71437"/>
                </a:lnTo>
                <a:lnTo>
                  <a:pt x="366118" y="71437"/>
                </a:lnTo>
                <a:lnTo>
                  <a:pt x="392907" y="80367"/>
                </a:lnTo>
                <a:lnTo>
                  <a:pt x="410766" y="80367"/>
                </a:lnTo>
                <a:lnTo>
                  <a:pt x="428625" y="89297"/>
                </a:lnTo>
                <a:lnTo>
                  <a:pt x="446485" y="89297"/>
                </a:lnTo>
                <a:lnTo>
                  <a:pt x="464344" y="89297"/>
                </a:lnTo>
                <a:lnTo>
                  <a:pt x="473274" y="98226"/>
                </a:lnTo>
                <a:lnTo>
                  <a:pt x="491133" y="98226"/>
                </a:lnTo>
                <a:lnTo>
                  <a:pt x="500063" y="98226"/>
                </a:lnTo>
                <a:lnTo>
                  <a:pt x="508993" y="107156"/>
                </a:lnTo>
                <a:lnTo>
                  <a:pt x="508993" y="107156"/>
                </a:lnTo>
                <a:lnTo>
                  <a:pt x="508993"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321844" y="5956101"/>
            <a:ext cx="205384" cy="312540"/>
          </a:xfrm>
          <a:custGeom>
            <a:avLst/>
            <a:gdLst/>
            <a:ahLst/>
            <a:cxnLst/>
            <a:rect l="0" t="0" r="0" b="0"/>
            <a:pathLst>
              <a:path w="205384" h="312540">
                <a:moveTo>
                  <a:pt x="0" y="0"/>
                </a:moveTo>
                <a:lnTo>
                  <a:pt x="0" y="0"/>
                </a:lnTo>
                <a:lnTo>
                  <a:pt x="0" y="8929"/>
                </a:lnTo>
                <a:lnTo>
                  <a:pt x="0" y="17859"/>
                </a:lnTo>
                <a:lnTo>
                  <a:pt x="8929" y="26789"/>
                </a:lnTo>
                <a:lnTo>
                  <a:pt x="8929" y="44648"/>
                </a:lnTo>
                <a:lnTo>
                  <a:pt x="8929" y="62508"/>
                </a:lnTo>
                <a:lnTo>
                  <a:pt x="8929" y="80367"/>
                </a:lnTo>
                <a:lnTo>
                  <a:pt x="17859" y="98226"/>
                </a:lnTo>
                <a:lnTo>
                  <a:pt x="17859" y="125015"/>
                </a:lnTo>
                <a:lnTo>
                  <a:pt x="26789" y="142875"/>
                </a:lnTo>
                <a:lnTo>
                  <a:pt x="26789" y="160734"/>
                </a:lnTo>
                <a:lnTo>
                  <a:pt x="26789" y="178594"/>
                </a:lnTo>
                <a:lnTo>
                  <a:pt x="35719" y="205383"/>
                </a:lnTo>
                <a:lnTo>
                  <a:pt x="35719" y="223242"/>
                </a:lnTo>
                <a:lnTo>
                  <a:pt x="35719" y="241101"/>
                </a:lnTo>
                <a:lnTo>
                  <a:pt x="44648" y="250031"/>
                </a:lnTo>
                <a:lnTo>
                  <a:pt x="44648" y="267890"/>
                </a:lnTo>
                <a:lnTo>
                  <a:pt x="53578" y="276820"/>
                </a:lnTo>
                <a:lnTo>
                  <a:pt x="53578" y="285750"/>
                </a:lnTo>
                <a:lnTo>
                  <a:pt x="53578" y="294679"/>
                </a:lnTo>
                <a:lnTo>
                  <a:pt x="53578" y="303609"/>
                </a:lnTo>
                <a:lnTo>
                  <a:pt x="53578" y="303609"/>
                </a:lnTo>
                <a:lnTo>
                  <a:pt x="53578" y="312539"/>
                </a:lnTo>
                <a:lnTo>
                  <a:pt x="53578" y="312539"/>
                </a:lnTo>
                <a:lnTo>
                  <a:pt x="62508" y="312539"/>
                </a:lnTo>
                <a:lnTo>
                  <a:pt x="62508" y="312539"/>
                </a:lnTo>
                <a:lnTo>
                  <a:pt x="62508" y="312539"/>
                </a:lnTo>
                <a:lnTo>
                  <a:pt x="62508" y="303609"/>
                </a:lnTo>
                <a:lnTo>
                  <a:pt x="62508" y="303609"/>
                </a:lnTo>
                <a:lnTo>
                  <a:pt x="62508" y="294679"/>
                </a:lnTo>
                <a:lnTo>
                  <a:pt x="62508" y="285750"/>
                </a:lnTo>
                <a:lnTo>
                  <a:pt x="71437" y="276820"/>
                </a:lnTo>
                <a:lnTo>
                  <a:pt x="71437" y="258961"/>
                </a:lnTo>
                <a:lnTo>
                  <a:pt x="80367" y="241101"/>
                </a:lnTo>
                <a:lnTo>
                  <a:pt x="98226" y="223242"/>
                </a:lnTo>
                <a:lnTo>
                  <a:pt x="107156" y="205383"/>
                </a:lnTo>
                <a:lnTo>
                  <a:pt x="116086" y="178594"/>
                </a:lnTo>
                <a:lnTo>
                  <a:pt x="133945" y="160734"/>
                </a:lnTo>
                <a:lnTo>
                  <a:pt x="142875" y="142875"/>
                </a:lnTo>
                <a:lnTo>
                  <a:pt x="151804" y="125015"/>
                </a:lnTo>
                <a:lnTo>
                  <a:pt x="169664" y="116086"/>
                </a:lnTo>
                <a:lnTo>
                  <a:pt x="178594" y="98226"/>
                </a:lnTo>
                <a:lnTo>
                  <a:pt x="187523" y="89297"/>
                </a:lnTo>
                <a:lnTo>
                  <a:pt x="187523" y="89297"/>
                </a:lnTo>
                <a:lnTo>
                  <a:pt x="196453" y="80367"/>
                </a:lnTo>
                <a:lnTo>
                  <a:pt x="196453" y="80367"/>
                </a:lnTo>
                <a:lnTo>
                  <a:pt x="205383" y="80367"/>
                </a:lnTo>
                <a:lnTo>
                  <a:pt x="205383" y="80367"/>
                </a:lnTo>
                <a:lnTo>
                  <a:pt x="205383" y="8036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902273" y="5777507"/>
            <a:ext cx="223244" cy="26790"/>
          </a:xfrm>
          <a:custGeom>
            <a:avLst/>
            <a:gdLst/>
            <a:ahLst/>
            <a:cxnLst/>
            <a:rect l="0" t="0" r="0" b="0"/>
            <a:pathLst>
              <a:path w="223244" h="26790">
                <a:moveTo>
                  <a:pt x="0" y="17859"/>
                </a:moveTo>
                <a:lnTo>
                  <a:pt x="0" y="17859"/>
                </a:lnTo>
                <a:lnTo>
                  <a:pt x="0" y="17859"/>
                </a:lnTo>
                <a:lnTo>
                  <a:pt x="0" y="17859"/>
                </a:lnTo>
                <a:lnTo>
                  <a:pt x="8930" y="17859"/>
                </a:lnTo>
                <a:lnTo>
                  <a:pt x="26790" y="17859"/>
                </a:lnTo>
                <a:lnTo>
                  <a:pt x="44649" y="8930"/>
                </a:lnTo>
                <a:lnTo>
                  <a:pt x="62508" y="8930"/>
                </a:lnTo>
                <a:lnTo>
                  <a:pt x="80368" y="8930"/>
                </a:lnTo>
                <a:lnTo>
                  <a:pt x="98227" y="8930"/>
                </a:lnTo>
                <a:lnTo>
                  <a:pt x="116086" y="0"/>
                </a:lnTo>
                <a:lnTo>
                  <a:pt x="142875" y="8930"/>
                </a:lnTo>
                <a:lnTo>
                  <a:pt x="160735" y="8930"/>
                </a:lnTo>
                <a:lnTo>
                  <a:pt x="178594" y="8930"/>
                </a:lnTo>
                <a:lnTo>
                  <a:pt x="187524" y="8930"/>
                </a:lnTo>
                <a:lnTo>
                  <a:pt x="205383" y="17859"/>
                </a:lnTo>
                <a:lnTo>
                  <a:pt x="214313" y="17859"/>
                </a:lnTo>
                <a:lnTo>
                  <a:pt x="223243" y="26789"/>
                </a:lnTo>
                <a:lnTo>
                  <a:pt x="223243" y="26789"/>
                </a:lnTo>
                <a:lnTo>
                  <a:pt x="223243"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902273" y="5929312"/>
            <a:ext cx="250033" cy="17860"/>
          </a:xfrm>
          <a:custGeom>
            <a:avLst/>
            <a:gdLst/>
            <a:ahLst/>
            <a:cxnLst/>
            <a:rect l="0" t="0" r="0" b="0"/>
            <a:pathLst>
              <a:path w="250033" h="17860">
                <a:moveTo>
                  <a:pt x="8930" y="17859"/>
                </a:moveTo>
                <a:lnTo>
                  <a:pt x="8930" y="17859"/>
                </a:lnTo>
                <a:lnTo>
                  <a:pt x="0" y="17859"/>
                </a:lnTo>
                <a:lnTo>
                  <a:pt x="8930" y="17859"/>
                </a:lnTo>
                <a:lnTo>
                  <a:pt x="8930" y="17859"/>
                </a:lnTo>
                <a:lnTo>
                  <a:pt x="17860" y="17859"/>
                </a:lnTo>
                <a:lnTo>
                  <a:pt x="26790" y="17859"/>
                </a:lnTo>
                <a:lnTo>
                  <a:pt x="44649" y="17859"/>
                </a:lnTo>
                <a:lnTo>
                  <a:pt x="62508" y="8929"/>
                </a:lnTo>
                <a:lnTo>
                  <a:pt x="80368" y="8929"/>
                </a:lnTo>
                <a:lnTo>
                  <a:pt x="98227" y="8929"/>
                </a:lnTo>
                <a:lnTo>
                  <a:pt x="125016" y="0"/>
                </a:lnTo>
                <a:lnTo>
                  <a:pt x="142875" y="0"/>
                </a:lnTo>
                <a:lnTo>
                  <a:pt x="169665" y="0"/>
                </a:lnTo>
                <a:lnTo>
                  <a:pt x="187524" y="0"/>
                </a:lnTo>
                <a:lnTo>
                  <a:pt x="205383" y="0"/>
                </a:lnTo>
                <a:lnTo>
                  <a:pt x="223243" y="0"/>
                </a:lnTo>
                <a:lnTo>
                  <a:pt x="241102" y="8929"/>
                </a:lnTo>
                <a:lnTo>
                  <a:pt x="250032" y="8929"/>
                </a:lnTo>
                <a:lnTo>
                  <a:pt x="250032"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438055" y="5304234"/>
            <a:ext cx="214313" cy="375047"/>
          </a:xfrm>
          <a:custGeom>
            <a:avLst/>
            <a:gdLst/>
            <a:ahLst/>
            <a:cxnLst/>
            <a:rect l="0" t="0" r="0" b="0"/>
            <a:pathLst>
              <a:path w="214313" h="375047">
                <a:moveTo>
                  <a:pt x="151804" y="0"/>
                </a:moveTo>
                <a:lnTo>
                  <a:pt x="151804" y="0"/>
                </a:lnTo>
                <a:lnTo>
                  <a:pt x="142875" y="0"/>
                </a:lnTo>
                <a:lnTo>
                  <a:pt x="142875" y="8930"/>
                </a:lnTo>
                <a:lnTo>
                  <a:pt x="133945" y="8930"/>
                </a:lnTo>
                <a:lnTo>
                  <a:pt x="125015" y="17860"/>
                </a:lnTo>
                <a:lnTo>
                  <a:pt x="116086" y="26789"/>
                </a:lnTo>
                <a:lnTo>
                  <a:pt x="98226" y="26789"/>
                </a:lnTo>
                <a:lnTo>
                  <a:pt x="89297" y="35719"/>
                </a:lnTo>
                <a:lnTo>
                  <a:pt x="71437" y="53579"/>
                </a:lnTo>
                <a:lnTo>
                  <a:pt x="62508" y="62508"/>
                </a:lnTo>
                <a:lnTo>
                  <a:pt x="44648" y="71438"/>
                </a:lnTo>
                <a:lnTo>
                  <a:pt x="35718" y="80368"/>
                </a:lnTo>
                <a:lnTo>
                  <a:pt x="26789" y="98227"/>
                </a:lnTo>
                <a:lnTo>
                  <a:pt x="8929" y="107157"/>
                </a:lnTo>
                <a:lnTo>
                  <a:pt x="8929" y="116086"/>
                </a:lnTo>
                <a:lnTo>
                  <a:pt x="0" y="133946"/>
                </a:lnTo>
                <a:lnTo>
                  <a:pt x="0" y="142875"/>
                </a:lnTo>
                <a:lnTo>
                  <a:pt x="0" y="151805"/>
                </a:lnTo>
                <a:lnTo>
                  <a:pt x="0" y="160735"/>
                </a:lnTo>
                <a:lnTo>
                  <a:pt x="8929" y="160735"/>
                </a:lnTo>
                <a:lnTo>
                  <a:pt x="17859" y="169664"/>
                </a:lnTo>
                <a:lnTo>
                  <a:pt x="26789" y="178594"/>
                </a:lnTo>
                <a:lnTo>
                  <a:pt x="35718" y="178594"/>
                </a:lnTo>
                <a:lnTo>
                  <a:pt x="53578" y="187524"/>
                </a:lnTo>
                <a:lnTo>
                  <a:pt x="71437" y="187524"/>
                </a:lnTo>
                <a:lnTo>
                  <a:pt x="89297" y="187524"/>
                </a:lnTo>
                <a:lnTo>
                  <a:pt x="107156" y="196454"/>
                </a:lnTo>
                <a:lnTo>
                  <a:pt x="125015" y="205383"/>
                </a:lnTo>
                <a:lnTo>
                  <a:pt x="142875" y="205383"/>
                </a:lnTo>
                <a:lnTo>
                  <a:pt x="151804" y="214313"/>
                </a:lnTo>
                <a:lnTo>
                  <a:pt x="169664" y="223243"/>
                </a:lnTo>
                <a:lnTo>
                  <a:pt x="178593" y="232172"/>
                </a:lnTo>
                <a:lnTo>
                  <a:pt x="187523" y="250032"/>
                </a:lnTo>
                <a:lnTo>
                  <a:pt x="196453" y="258961"/>
                </a:lnTo>
                <a:lnTo>
                  <a:pt x="196453" y="267891"/>
                </a:lnTo>
                <a:lnTo>
                  <a:pt x="205383" y="285750"/>
                </a:lnTo>
                <a:lnTo>
                  <a:pt x="196453" y="294679"/>
                </a:lnTo>
                <a:lnTo>
                  <a:pt x="196453" y="303609"/>
                </a:lnTo>
                <a:lnTo>
                  <a:pt x="187523" y="321468"/>
                </a:lnTo>
                <a:lnTo>
                  <a:pt x="178593" y="330398"/>
                </a:lnTo>
                <a:lnTo>
                  <a:pt x="169664" y="339328"/>
                </a:lnTo>
                <a:lnTo>
                  <a:pt x="160734" y="357187"/>
                </a:lnTo>
                <a:lnTo>
                  <a:pt x="151804" y="366117"/>
                </a:lnTo>
                <a:lnTo>
                  <a:pt x="133945" y="366117"/>
                </a:lnTo>
                <a:lnTo>
                  <a:pt x="125015" y="375046"/>
                </a:lnTo>
                <a:lnTo>
                  <a:pt x="116086" y="375046"/>
                </a:lnTo>
                <a:lnTo>
                  <a:pt x="107156" y="366117"/>
                </a:lnTo>
                <a:lnTo>
                  <a:pt x="107156" y="366117"/>
                </a:lnTo>
                <a:lnTo>
                  <a:pt x="98226" y="357187"/>
                </a:lnTo>
                <a:lnTo>
                  <a:pt x="98226" y="339328"/>
                </a:lnTo>
                <a:lnTo>
                  <a:pt x="98226" y="321468"/>
                </a:lnTo>
                <a:lnTo>
                  <a:pt x="98226" y="312539"/>
                </a:lnTo>
                <a:lnTo>
                  <a:pt x="98226" y="285750"/>
                </a:lnTo>
                <a:lnTo>
                  <a:pt x="107156" y="267891"/>
                </a:lnTo>
                <a:lnTo>
                  <a:pt x="116086" y="241102"/>
                </a:lnTo>
                <a:lnTo>
                  <a:pt x="133945" y="214313"/>
                </a:lnTo>
                <a:lnTo>
                  <a:pt x="142875" y="187524"/>
                </a:lnTo>
                <a:lnTo>
                  <a:pt x="151804" y="169664"/>
                </a:lnTo>
                <a:lnTo>
                  <a:pt x="160734" y="142875"/>
                </a:lnTo>
                <a:lnTo>
                  <a:pt x="169664" y="125016"/>
                </a:lnTo>
                <a:lnTo>
                  <a:pt x="178593" y="98227"/>
                </a:lnTo>
                <a:lnTo>
                  <a:pt x="187523" y="80368"/>
                </a:lnTo>
                <a:lnTo>
                  <a:pt x="196453" y="71438"/>
                </a:lnTo>
                <a:lnTo>
                  <a:pt x="205383" y="53579"/>
                </a:lnTo>
                <a:lnTo>
                  <a:pt x="205383" y="44649"/>
                </a:lnTo>
                <a:lnTo>
                  <a:pt x="214312" y="44649"/>
                </a:lnTo>
                <a:lnTo>
                  <a:pt x="214312" y="446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750594" y="5375672"/>
            <a:ext cx="160735" cy="223242"/>
          </a:xfrm>
          <a:custGeom>
            <a:avLst/>
            <a:gdLst/>
            <a:ahLst/>
            <a:cxnLst/>
            <a:rect l="0" t="0" r="0" b="0"/>
            <a:pathLst>
              <a:path w="160735" h="223242">
                <a:moveTo>
                  <a:pt x="89297" y="44648"/>
                </a:moveTo>
                <a:lnTo>
                  <a:pt x="89297" y="44648"/>
                </a:lnTo>
                <a:lnTo>
                  <a:pt x="89297" y="35719"/>
                </a:lnTo>
                <a:lnTo>
                  <a:pt x="80367" y="35719"/>
                </a:lnTo>
                <a:lnTo>
                  <a:pt x="71437" y="35719"/>
                </a:lnTo>
                <a:lnTo>
                  <a:pt x="71437" y="35719"/>
                </a:lnTo>
                <a:lnTo>
                  <a:pt x="62508" y="35719"/>
                </a:lnTo>
                <a:lnTo>
                  <a:pt x="44648" y="35719"/>
                </a:lnTo>
                <a:lnTo>
                  <a:pt x="35719" y="53578"/>
                </a:lnTo>
                <a:lnTo>
                  <a:pt x="26789" y="62508"/>
                </a:lnTo>
                <a:lnTo>
                  <a:pt x="17859" y="80367"/>
                </a:lnTo>
                <a:lnTo>
                  <a:pt x="8929" y="98226"/>
                </a:lnTo>
                <a:lnTo>
                  <a:pt x="8929" y="116086"/>
                </a:lnTo>
                <a:lnTo>
                  <a:pt x="0" y="133945"/>
                </a:lnTo>
                <a:lnTo>
                  <a:pt x="0" y="151805"/>
                </a:lnTo>
                <a:lnTo>
                  <a:pt x="0" y="169664"/>
                </a:lnTo>
                <a:lnTo>
                  <a:pt x="8929" y="178594"/>
                </a:lnTo>
                <a:lnTo>
                  <a:pt x="17859" y="196453"/>
                </a:lnTo>
                <a:lnTo>
                  <a:pt x="26789" y="205382"/>
                </a:lnTo>
                <a:lnTo>
                  <a:pt x="44648" y="214312"/>
                </a:lnTo>
                <a:lnTo>
                  <a:pt x="53578" y="223241"/>
                </a:lnTo>
                <a:lnTo>
                  <a:pt x="71437" y="223241"/>
                </a:lnTo>
                <a:lnTo>
                  <a:pt x="80367" y="223241"/>
                </a:lnTo>
                <a:lnTo>
                  <a:pt x="98226" y="223241"/>
                </a:lnTo>
                <a:lnTo>
                  <a:pt x="107156" y="214312"/>
                </a:lnTo>
                <a:lnTo>
                  <a:pt x="125015" y="205382"/>
                </a:lnTo>
                <a:lnTo>
                  <a:pt x="133945" y="196453"/>
                </a:lnTo>
                <a:lnTo>
                  <a:pt x="142875" y="187523"/>
                </a:lnTo>
                <a:lnTo>
                  <a:pt x="142875" y="169664"/>
                </a:lnTo>
                <a:lnTo>
                  <a:pt x="151804" y="151805"/>
                </a:lnTo>
                <a:lnTo>
                  <a:pt x="160734" y="133945"/>
                </a:lnTo>
                <a:lnTo>
                  <a:pt x="160734" y="116086"/>
                </a:lnTo>
                <a:lnTo>
                  <a:pt x="160734" y="98226"/>
                </a:lnTo>
                <a:lnTo>
                  <a:pt x="160734" y="80367"/>
                </a:lnTo>
                <a:lnTo>
                  <a:pt x="151804" y="62508"/>
                </a:lnTo>
                <a:lnTo>
                  <a:pt x="151804" y="44648"/>
                </a:lnTo>
                <a:lnTo>
                  <a:pt x="142875" y="35719"/>
                </a:lnTo>
                <a:lnTo>
                  <a:pt x="133945" y="17859"/>
                </a:lnTo>
                <a:lnTo>
                  <a:pt x="133945" y="8930"/>
                </a:lnTo>
                <a:lnTo>
                  <a:pt x="125015" y="8930"/>
                </a:lnTo>
                <a:lnTo>
                  <a:pt x="125015" y="0"/>
                </a:lnTo>
                <a:lnTo>
                  <a:pt x="125015" y="0"/>
                </a:lnTo>
                <a:lnTo>
                  <a:pt x="116086" y="0"/>
                </a:lnTo>
                <a:lnTo>
                  <a:pt x="11608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045273" y="5393531"/>
            <a:ext cx="214314" cy="205383"/>
          </a:xfrm>
          <a:custGeom>
            <a:avLst/>
            <a:gdLst/>
            <a:ahLst/>
            <a:cxnLst/>
            <a:rect l="0" t="0" r="0" b="0"/>
            <a:pathLst>
              <a:path w="214314" h="205383">
                <a:moveTo>
                  <a:pt x="8930" y="17860"/>
                </a:moveTo>
                <a:lnTo>
                  <a:pt x="8930" y="17860"/>
                </a:lnTo>
                <a:lnTo>
                  <a:pt x="8930" y="26789"/>
                </a:lnTo>
                <a:lnTo>
                  <a:pt x="0" y="26789"/>
                </a:lnTo>
                <a:lnTo>
                  <a:pt x="0" y="35719"/>
                </a:lnTo>
                <a:lnTo>
                  <a:pt x="0" y="53578"/>
                </a:lnTo>
                <a:lnTo>
                  <a:pt x="0" y="62508"/>
                </a:lnTo>
                <a:lnTo>
                  <a:pt x="0" y="80367"/>
                </a:lnTo>
                <a:lnTo>
                  <a:pt x="0" y="98227"/>
                </a:lnTo>
                <a:lnTo>
                  <a:pt x="0" y="116086"/>
                </a:lnTo>
                <a:lnTo>
                  <a:pt x="0" y="133946"/>
                </a:lnTo>
                <a:lnTo>
                  <a:pt x="0" y="151805"/>
                </a:lnTo>
                <a:lnTo>
                  <a:pt x="8930" y="169664"/>
                </a:lnTo>
                <a:lnTo>
                  <a:pt x="8930" y="187523"/>
                </a:lnTo>
                <a:lnTo>
                  <a:pt x="17860" y="196453"/>
                </a:lnTo>
                <a:lnTo>
                  <a:pt x="26790" y="205382"/>
                </a:lnTo>
                <a:lnTo>
                  <a:pt x="35719" y="205382"/>
                </a:lnTo>
                <a:lnTo>
                  <a:pt x="44649" y="205382"/>
                </a:lnTo>
                <a:lnTo>
                  <a:pt x="53579" y="205382"/>
                </a:lnTo>
                <a:lnTo>
                  <a:pt x="62508" y="205382"/>
                </a:lnTo>
                <a:lnTo>
                  <a:pt x="71438" y="187523"/>
                </a:lnTo>
                <a:lnTo>
                  <a:pt x="71438" y="178594"/>
                </a:lnTo>
                <a:lnTo>
                  <a:pt x="80368" y="160735"/>
                </a:lnTo>
                <a:lnTo>
                  <a:pt x="89297" y="142875"/>
                </a:lnTo>
                <a:lnTo>
                  <a:pt x="89297" y="125016"/>
                </a:lnTo>
                <a:lnTo>
                  <a:pt x="98227" y="107157"/>
                </a:lnTo>
                <a:lnTo>
                  <a:pt x="98227" y="98227"/>
                </a:lnTo>
                <a:lnTo>
                  <a:pt x="98227" y="80367"/>
                </a:lnTo>
                <a:lnTo>
                  <a:pt x="107157" y="62508"/>
                </a:lnTo>
                <a:lnTo>
                  <a:pt x="107157" y="53578"/>
                </a:lnTo>
                <a:lnTo>
                  <a:pt x="107157" y="44649"/>
                </a:lnTo>
                <a:lnTo>
                  <a:pt x="107157" y="44649"/>
                </a:lnTo>
                <a:lnTo>
                  <a:pt x="116086" y="44649"/>
                </a:lnTo>
                <a:lnTo>
                  <a:pt x="116086" y="44649"/>
                </a:lnTo>
                <a:lnTo>
                  <a:pt x="116086" y="44649"/>
                </a:lnTo>
                <a:lnTo>
                  <a:pt x="116086" y="53578"/>
                </a:lnTo>
                <a:lnTo>
                  <a:pt x="116086" y="62508"/>
                </a:lnTo>
                <a:lnTo>
                  <a:pt x="125016" y="80367"/>
                </a:lnTo>
                <a:lnTo>
                  <a:pt x="125016" y="98227"/>
                </a:lnTo>
                <a:lnTo>
                  <a:pt x="133946" y="116086"/>
                </a:lnTo>
                <a:lnTo>
                  <a:pt x="142875" y="133946"/>
                </a:lnTo>
                <a:lnTo>
                  <a:pt x="142875" y="142875"/>
                </a:lnTo>
                <a:lnTo>
                  <a:pt x="151805" y="160735"/>
                </a:lnTo>
                <a:lnTo>
                  <a:pt x="160735" y="169664"/>
                </a:lnTo>
                <a:lnTo>
                  <a:pt x="169665" y="178594"/>
                </a:lnTo>
                <a:lnTo>
                  <a:pt x="169665" y="178594"/>
                </a:lnTo>
                <a:lnTo>
                  <a:pt x="178594" y="178594"/>
                </a:lnTo>
                <a:lnTo>
                  <a:pt x="178594" y="178594"/>
                </a:lnTo>
                <a:lnTo>
                  <a:pt x="178594" y="178594"/>
                </a:lnTo>
                <a:lnTo>
                  <a:pt x="187524" y="169664"/>
                </a:lnTo>
                <a:lnTo>
                  <a:pt x="187524" y="151805"/>
                </a:lnTo>
                <a:lnTo>
                  <a:pt x="196454" y="142875"/>
                </a:lnTo>
                <a:lnTo>
                  <a:pt x="196454" y="125016"/>
                </a:lnTo>
                <a:lnTo>
                  <a:pt x="205383" y="107157"/>
                </a:lnTo>
                <a:lnTo>
                  <a:pt x="205383" y="89297"/>
                </a:lnTo>
                <a:lnTo>
                  <a:pt x="205383" y="71438"/>
                </a:lnTo>
                <a:lnTo>
                  <a:pt x="205383" y="44649"/>
                </a:lnTo>
                <a:lnTo>
                  <a:pt x="214313" y="35719"/>
                </a:lnTo>
                <a:lnTo>
                  <a:pt x="214313" y="17860"/>
                </a:lnTo>
                <a:lnTo>
                  <a:pt x="214313" y="8930"/>
                </a:lnTo>
                <a:lnTo>
                  <a:pt x="214313" y="0"/>
                </a:lnTo>
                <a:lnTo>
                  <a:pt x="214313" y="0"/>
                </a:lnTo>
                <a:lnTo>
                  <a:pt x="21431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366617" y="5750718"/>
            <a:ext cx="901900" cy="26790"/>
          </a:xfrm>
          <a:custGeom>
            <a:avLst/>
            <a:gdLst/>
            <a:ahLst/>
            <a:cxnLst/>
            <a:rect l="0" t="0" r="0" b="0"/>
            <a:pathLst>
              <a:path w="901900" h="26790">
                <a:moveTo>
                  <a:pt x="0" y="17859"/>
                </a:moveTo>
                <a:lnTo>
                  <a:pt x="0" y="17859"/>
                </a:lnTo>
                <a:lnTo>
                  <a:pt x="0" y="17859"/>
                </a:lnTo>
                <a:lnTo>
                  <a:pt x="0" y="17859"/>
                </a:lnTo>
                <a:lnTo>
                  <a:pt x="0" y="17859"/>
                </a:lnTo>
                <a:lnTo>
                  <a:pt x="0" y="17859"/>
                </a:lnTo>
                <a:lnTo>
                  <a:pt x="8930" y="17859"/>
                </a:lnTo>
                <a:lnTo>
                  <a:pt x="17860" y="17859"/>
                </a:lnTo>
                <a:lnTo>
                  <a:pt x="26789" y="17859"/>
                </a:lnTo>
                <a:lnTo>
                  <a:pt x="35719" y="17859"/>
                </a:lnTo>
                <a:lnTo>
                  <a:pt x="53578" y="17859"/>
                </a:lnTo>
                <a:lnTo>
                  <a:pt x="71438" y="17859"/>
                </a:lnTo>
                <a:lnTo>
                  <a:pt x="89297" y="17859"/>
                </a:lnTo>
                <a:lnTo>
                  <a:pt x="107156" y="17859"/>
                </a:lnTo>
                <a:lnTo>
                  <a:pt x="125016" y="17859"/>
                </a:lnTo>
                <a:lnTo>
                  <a:pt x="151805" y="26789"/>
                </a:lnTo>
                <a:lnTo>
                  <a:pt x="169664" y="26789"/>
                </a:lnTo>
                <a:lnTo>
                  <a:pt x="196453" y="26789"/>
                </a:lnTo>
                <a:lnTo>
                  <a:pt x="223242" y="17859"/>
                </a:lnTo>
                <a:lnTo>
                  <a:pt x="250031" y="17859"/>
                </a:lnTo>
                <a:lnTo>
                  <a:pt x="276821" y="17859"/>
                </a:lnTo>
                <a:lnTo>
                  <a:pt x="303610" y="17859"/>
                </a:lnTo>
                <a:lnTo>
                  <a:pt x="330399" y="17859"/>
                </a:lnTo>
                <a:lnTo>
                  <a:pt x="357188" y="17859"/>
                </a:lnTo>
                <a:lnTo>
                  <a:pt x="392906" y="17859"/>
                </a:lnTo>
                <a:lnTo>
                  <a:pt x="419696" y="17859"/>
                </a:lnTo>
                <a:lnTo>
                  <a:pt x="446485" y="17859"/>
                </a:lnTo>
                <a:lnTo>
                  <a:pt x="473274" y="17859"/>
                </a:lnTo>
                <a:lnTo>
                  <a:pt x="508992" y="17859"/>
                </a:lnTo>
                <a:lnTo>
                  <a:pt x="535781" y="17859"/>
                </a:lnTo>
                <a:lnTo>
                  <a:pt x="562571" y="8930"/>
                </a:lnTo>
                <a:lnTo>
                  <a:pt x="598289" y="8930"/>
                </a:lnTo>
                <a:lnTo>
                  <a:pt x="625078" y="8930"/>
                </a:lnTo>
                <a:lnTo>
                  <a:pt x="660797" y="8930"/>
                </a:lnTo>
                <a:lnTo>
                  <a:pt x="687586" y="0"/>
                </a:lnTo>
                <a:lnTo>
                  <a:pt x="714375" y="0"/>
                </a:lnTo>
                <a:lnTo>
                  <a:pt x="741164" y="0"/>
                </a:lnTo>
                <a:lnTo>
                  <a:pt x="767953" y="0"/>
                </a:lnTo>
                <a:lnTo>
                  <a:pt x="794742" y="0"/>
                </a:lnTo>
                <a:lnTo>
                  <a:pt x="812602" y="0"/>
                </a:lnTo>
                <a:lnTo>
                  <a:pt x="839391" y="0"/>
                </a:lnTo>
                <a:lnTo>
                  <a:pt x="857250" y="0"/>
                </a:lnTo>
                <a:lnTo>
                  <a:pt x="866180" y="0"/>
                </a:lnTo>
                <a:lnTo>
                  <a:pt x="884039" y="0"/>
                </a:lnTo>
                <a:lnTo>
                  <a:pt x="892969" y="0"/>
                </a:lnTo>
                <a:lnTo>
                  <a:pt x="901899" y="0"/>
                </a:lnTo>
                <a:lnTo>
                  <a:pt x="90189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384477" y="5929312"/>
            <a:ext cx="17860" cy="205384"/>
          </a:xfrm>
          <a:custGeom>
            <a:avLst/>
            <a:gdLst/>
            <a:ahLst/>
            <a:cxnLst/>
            <a:rect l="0" t="0" r="0" b="0"/>
            <a:pathLst>
              <a:path w="17860" h="205384">
                <a:moveTo>
                  <a:pt x="0" y="0"/>
                </a:moveTo>
                <a:lnTo>
                  <a:pt x="0" y="0"/>
                </a:lnTo>
                <a:lnTo>
                  <a:pt x="0" y="0"/>
                </a:lnTo>
                <a:lnTo>
                  <a:pt x="0" y="0"/>
                </a:lnTo>
                <a:lnTo>
                  <a:pt x="8929" y="0"/>
                </a:lnTo>
                <a:lnTo>
                  <a:pt x="8929" y="8929"/>
                </a:lnTo>
                <a:lnTo>
                  <a:pt x="8929" y="17859"/>
                </a:lnTo>
                <a:lnTo>
                  <a:pt x="8929" y="26789"/>
                </a:lnTo>
                <a:lnTo>
                  <a:pt x="8929" y="35718"/>
                </a:lnTo>
                <a:lnTo>
                  <a:pt x="8929" y="44648"/>
                </a:lnTo>
                <a:lnTo>
                  <a:pt x="8929" y="62508"/>
                </a:lnTo>
                <a:lnTo>
                  <a:pt x="8929" y="71437"/>
                </a:lnTo>
                <a:lnTo>
                  <a:pt x="8929" y="89297"/>
                </a:lnTo>
                <a:lnTo>
                  <a:pt x="8929" y="107156"/>
                </a:lnTo>
                <a:lnTo>
                  <a:pt x="8929" y="125015"/>
                </a:lnTo>
                <a:lnTo>
                  <a:pt x="8929" y="133945"/>
                </a:lnTo>
                <a:lnTo>
                  <a:pt x="8929" y="151804"/>
                </a:lnTo>
                <a:lnTo>
                  <a:pt x="8929" y="160734"/>
                </a:lnTo>
                <a:lnTo>
                  <a:pt x="8929" y="169664"/>
                </a:lnTo>
                <a:lnTo>
                  <a:pt x="8929" y="178593"/>
                </a:lnTo>
                <a:lnTo>
                  <a:pt x="8929" y="187523"/>
                </a:lnTo>
                <a:lnTo>
                  <a:pt x="8929" y="196453"/>
                </a:lnTo>
                <a:lnTo>
                  <a:pt x="8929" y="196453"/>
                </a:lnTo>
                <a:lnTo>
                  <a:pt x="8929" y="205383"/>
                </a:lnTo>
                <a:lnTo>
                  <a:pt x="17859" y="205383"/>
                </a:lnTo>
                <a:lnTo>
                  <a:pt x="17859" y="205383"/>
                </a:lnTo>
                <a:lnTo>
                  <a:pt x="17859" y="205383"/>
                </a:lnTo>
                <a:lnTo>
                  <a:pt x="17859"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500563" y="5875734"/>
            <a:ext cx="116086" cy="250032"/>
          </a:xfrm>
          <a:custGeom>
            <a:avLst/>
            <a:gdLst/>
            <a:ahLst/>
            <a:cxnLst/>
            <a:rect l="0" t="0" r="0" b="0"/>
            <a:pathLst>
              <a:path w="116086" h="250032">
                <a:moveTo>
                  <a:pt x="0" y="80367"/>
                </a:moveTo>
                <a:lnTo>
                  <a:pt x="0" y="71437"/>
                </a:lnTo>
                <a:lnTo>
                  <a:pt x="8929" y="71437"/>
                </a:lnTo>
                <a:lnTo>
                  <a:pt x="8929" y="62507"/>
                </a:lnTo>
                <a:lnTo>
                  <a:pt x="17859" y="44648"/>
                </a:lnTo>
                <a:lnTo>
                  <a:pt x="26789" y="35718"/>
                </a:lnTo>
                <a:lnTo>
                  <a:pt x="35718" y="26789"/>
                </a:lnTo>
                <a:lnTo>
                  <a:pt x="44648" y="17859"/>
                </a:lnTo>
                <a:lnTo>
                  <a:pt x="62507" y="8929"/>
                </a:lnTo>
                <a:lnTo>
                  <a:pt x="71437" y="8929"/>
                </a:lnTo>
                <a:lnTo>
                  <a:pt x="89296" y="0"/>
                </a:lnTo>
                <a:lnTo>
                  <a:pt x="98226" y="0"/>
                </a:lnTo>
                <a:lnTo>
                  <a:pt x="98226" y="0"/>
                </a:lnTo>
                <a:lnTo>
                  <a:pt x="107156" y="8929"/>
                </a:lnTo>
                <a:lnTo>
                  <a:pt x="107156" y="8929"/>
                </a:lnTo>
                <a:lnTo>
                  <a:pt x="116085" y="17859"/>
                </a:lnTo>
                <a:lnTo>
                  <a:pt x="116085" y="17859"/>
                </a:lnTo>
                <a:lnTo>
                  <a:pt x="116085" y="26789"/>
                </a:lnTo>
                <a:lnTo>
                  <a:pt x="116085" y="44648"/>
                </a:lnTo>
                <a:lnTo>
                  <a:pt x="116085" y="62507"/>
                </a:lnTo>
                <a:lnTo>
                  <a:pt x="107156" y="71437"/>
                </a:lnTo>
                <a:lnTo>
                  <a:pt x="98226" y="98226"/>
                </a:lnTo>
                <a:lnTo>
                  <a:pt x="89296" y="116086"/>
                </a:lnTo>
                <a:lnTo>
                  <a:pt x="80367" y="133945"/>
                </a:lnTo>
                <a:lnTo>
                  <a:pt x="71437" y="151804"/>
                </a:lnTo>
                <a:lnTo>
                  <a:pt x="62507" y="169664"/>
                </a:lnTo>
                <a:lnTo>
                  <a:pt x="44648" y="187523"/>
                </a:lnTo>
                <a:lnTo>
                  <a:pt x="35718" y="205382"/>
                </a:lnTo>
                <a:lnTo>
                  <a:pt x="26789" y="214312"/>
                </a:lnTo>
                <a:lnTo>
                  <a:pt x="17859" y="223242"/>
                </a:lnTo>
                <a:lnTo>
                  <a:pt x="8929" y="232171"/>
                </a:lnTo>
                <a:lnTo>
                  <a:pt x="8929" y="241101"/>
                </a:lnTo>
                <a:lnTo>
                  <a:pt x="8929" y="241101"/>
                </a:lnTo>
                <a:lnTo>
                  <a:pt x="0" y="250031"/>
                </a:lnTo>
                <a:lnTo>
                  <a:pt x="0" y="250031"/>
                </a:lnTo>
                <a:lnTo>
                  <a:pt x="8929" y="250031"/>
                </a:lnTo>
                <a:lnTo>
                  <a:pt x="8929" y="250031"/>
                </a:lnTo>
                <a:lnTo>
                  <a:pt x="17859" y="250031"/>
                </a:lnTo>
                <a:lnTo>
                  <a:pt x="17859" y="250031"/>
                </a:lnTo>
                <a:lnTo>
                  <a:pt x="26789" y="250031"/>
                </a:lnTo>
                <a:lnTo>
                  <a:pt x="44648" y="250031"/>
                </a:lnTo>
                <a:lnTo>
                  <a:pt x="53578" y="250031"/>
                </a:lnTo>
                <a:lnTo>
                  <a:pt x="62507" y="250031"/>
                </a:lnTo>
                <a:lnTo>
                  <a:pt x="71437" y="241101"/>
                </a:lnTo>
                <a:lnTo>
                  <a:pt x="80367" y="241101"/>
                </a:lnTo>
                <a:lnTo>
                  <a:pt x="89296" y="241101"/>
                </a:lnTo>
                <a:lnTo>
                  <a:pt x="98226" y="241101"/>
                </a:lnTo>
                <a:lnTo>
                  <a:pt x="98226" y="232171"/>
                </a:lnTo>
                <a:lnTo>
                  <a:pt x="98226" y="23217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723805" y="5911452"/>
            <a:ext cx="125016" cy="196454"/>
          </a:xfrm>
          <a:custGeom>
            <a:avLst/>
            <a:gdLst/>
            <a:ahLst/>
            <a:cxnLst/>
            <a:rect l="0" t="0" r="0" b="0"/>
            <a:pathLst>
              <a:path w="125016" h="196454">
                <a:moveTo>
                  <a:pt x="53578" y="0"/>
                </a:moveTo>
                <a:lnTo>
                  <a:pt x="53578" y="0"/>
                </a:lnTo>
                <a:lnTo>
                  <a:pt x="53578" y="0"/>
                </a:lnTo>
                <a:lnTo>
                  <a:pt x="53578" y="0"/>
                </a:lnTo>
                <a:lnTo>
                  <a:pt x="53578" y="0"/>
                </a:lnTo>
                <a:lnTo>
                  <a:pt x="44648" y="8930"/>
                </a:lnTo>
                <a:lnTo>
                  <a:pt x="44648" y="17860"/>
                </a:lnTo>
                <a:lnTo>
                  <a:pt x="26789" y="35719"/>
                </a:lnTo>
                <a:lnTo>
                  <a:pt x="17859" y="53578"/>
                </a:lnTo>
                <a:lnTo>
                  <a:pt x="17859" y="71438"/>
                </a:lnTo>
                <a:lnTo>
                  <a:pt x="8929" y="89297"/>
                </a:lnTo>
                <a:lnTo>
                  <a:pt x="0" y="107157"/>
                </a:lnTo>
                <a:lnTo>
                  <a:pt x="0" y="125016"/>
                </a:lnTo>
                <a:lnTo>
                  <a:pt x="0" y="142875"/>
                </a:lnTo>
                <a:lnTo>
                  <a:pt x="0" y="160735"/>
                </a:lnTo>
                <a:lnTo>
                  <a:pt x="8929" y="169664"/>
                </a:lnTo>
                <a:lnTo>
                  <a:pt x="17859" y="178594"/>
                </a:lnTo>
                <a:lnTo>
                  <a:pt x="17859" y="187524"/>
                </a:lnTo>
                <a:lnTo>
                  <a:pt x="26789" y="196453"/>
                </a:lnTo>
                <a:lnTo>
                  <a:pt x="44648" y="196453"/>
                </a:lnTo>
                <a:lnTo>
                  <a:pt x="53578" y="196453"/>
                </a:lnTo>
                <a:lnTo>
                  <a:pt x="62508" y="187524"/>
                </a:lnTo>
                <a:lnTo>
                  <a:pt x="71437" y="178594"/>
                </a:lnTo>
                <a:lnTo>
                  <a:pt x="89297" y="169664"/>
                </a:lnTo>
                <a:lnTo>
                  <a:pt x="98226" y="160735"/>
                </a:lnTo>
                <a:lnTo>
                  <a:pt x="107156" y="151805"/>
                </a:lnTo>
                <a:lnTo>
                  <a:pt x="116086" y="142875"/>
                </a:lnTo>
                <a:lnTo>
                  <a:pt x="125015" y="125016"/>
                </a:lnTo>
                <a:lnTo>
                  <a:pt x="125015" y="107157"/>
                </a:lnTo>
                <a:lnTo>
                  <a:pt x="125015" y="98227"/>
                </a:lnTo>
                <a:lnTo>
                  <a:pt x="125015" y="80368"/>
                </a:lnTo>
                <a:lnTo>
                  <a:pt x="125015" y="62508"/>
                </a:lnTo>
                <a:lnTo>
                  <a:pt x="125015" y="53578"/>
                </a:lnTo>
                <a:lnTo>
                  <a:pt x="116086" y="35719"/>
                </a:lnTo>
                <a:lnTo>
                  <a:pt x="107156" y="26789"/>
                </a:lnTo>
                <a:lnTo>
                  <a:pt x="107156" y="17860"/>
                </a:lnTo>
                <a:lnTo>
                  <a:pt x="98226" y="8930"/>
                </a:lnTo>
                <a:lnTo>
                  <a:pt x="89297" y="8930"/>
                </a:lnTo>
                <a:lnTo>
                  <a:pt x="80367" y="0"/>
                </a:lnTo>
                <a:lnTo>
                  <a:pt x="80367" y="0"/>
                </a:lnTo>
                <a:lnTo>
                  <a:pt x="71437" y="8930"/>
                </a:lnTo>
                <a:lnTo>
                  <a:pt x="71437" y="8930"/>
                </a:lnTo>
                <a:lnTo>
                  <a:pt x="71437"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955977" y="5929312"/>
            <a:ext cx="142876" cy="232173"/>
          </a:xfrm>
          <a:custGeom>
            <a:avLst/>
            <a:gdLst/>
            <a:ahLst/>
            <a:cxnLst/>
            <a:rect l="0" t="0" r="0" b="0"/>
            <a:pathLst>
              <a:path w="142876" h="232173">
                <a:moveTo>
                  <a:pt x="0" y="0"/>
                </a:moveTo>
                <a:lnTo>
                  <a:pt x="0" y="0"/>
                </a:lnTo>
                <a:lnTo>
                  <a:pt x="0" y="0"/>
                </a:lnTo>
                <a:lnTo>
                  <a:pt x="0" y="0"/>
                </a:lnTo>
                <a:lnTo>
                  <a:pt x="0" y="8929"/>
                </a:lnTo>
                <a:lnTo>
                  <a:pt x="0" y="8929"/>
                </a:lnTo>
                <a:lnTo>
                  <a:pt x="8929" y="17859"/>
                </a:lnTo>
                <a:lnTo>
                  <a:pt x="8929" y="26789"/>
                </a:lnTo>
                <a:lnTo>
                  <a:pt x="8929" y="44648"/>
                </a:lnTo>
                <a:lnTo>
                  <a:pt x="8929" y="62508"/>
                </a:lnTo>
                <a:lnTo>
                  <a:pt x="17859" y="80367"/>
                </a:lnTo>
                <a:lnTo>
                  <a:pt x="26789" y="107156"/>
                </a:lnTo>
                <a:lnTo>
                  <a:pt x="26789" y="125015"/>
                </a:lnTo>
                <a:lnTo>
                  <a:pt x="35718" y="151804"/>
                </a:lnTo>
                <a:lnTo>
                  <a:pt x="44648" y="169664"/>
                </a:lnTo>
                <a:lnTo>
                  <a:pt x="44648" y="187523"/>
                </a:lnTo>
                <a:lnTo>
                  <a:pt x="53578" y="196453"/>
                </a:lnTo>
                <a:lnTo>
                  <a:pt x="62507" y="214312"/>
                </a:lnTo>
                <a:lnTo>
                  <a:pt x="71437" y="223242"/>
                </a:lnTo>
                <a:lnTo>
                  <a:pt x="71437" y="223242"/>
                </a:lnTo>
                <a:lnTo>
                  <a:pt x="80367" y="232172"/>
                </a:lnTo>
                <a:lnTo>
                  <a:pt x="80367" y="232172"/>
                </a:lnTo>
                <a:lnTo>
                  <a:pt x="80367" y="232172"/>
                </a:lnTo>
                <a:lnTo>
                  <a:pt x="89296" y="232172"/>
                </a:lnTo>
                <a:lnTo>
                  <a:pt x="89296" y="232172"/>
                </a:lnTo>
                <a:lnTo>
                  <a:pt x="89296" y="232172"/>
                </a:lnTo>
                <a:lnTo>
                  <a:pt x="89296" y="232172"/>
                </a:lnTo>
                <a:lnTo>
                  <a:pt x="89296" y="223242"/>
                </a:lnTo>
                <a:lnTo>
                  <a:pt x="98226" y="214312"/>
                </a:lnTo>
                <a:lnTo>
                  <a:pt x="98226" y="205383"/>
                </a:lnTo>
                <a:lnTo>
                  <a:pt x="98226" y="196453"/>
                </a:lnTo>
                <a:lnTo>
                  <a:pt x="98226" y="187523"/>
                </a:lnTo>
                <a:lnTo>
                  <a:pt x="98226" y="169664"/>
                </a:lnTo>
                <a:lnTo>
                  <a:pt x="107156" y="151804"/>
                </a:lnTo>
                <a:lnTo>
                  <a:pt x="107156" y="133945"/>
                </a:lnTo>
                <a:lnTo>
                  <a:pt x="107156" y="116086"/>
                </a:lnTo>
                <a:lnTo>
                  <a:pt x="116086" y="98226"/>
                </a:lnTo>
                <a:lnTo>
                  <a:pt x="116086" y="80367"/>
                </a:lnTo>
                <a:lnTo>
                  <a:pt x="116086" y="71437"/>
                </a:lnTo>
                <a:lnTo>
                  <a:pt x="125015" y="53578"/>
                </a:lnTo>
                <a:lnTo>
                  <a:pt x="125015" y="44648"/>
                </a:lnTo>
                <a:lnTo>
                  <a:pt x="133945" y="35718"/>
                </a:lnTo>
                <a:lnTo>
                  <a:pt x="133945" y="35718"/>
                </a:lnTo>
                <a:lnTo>
                  <a:pt x="133945" y="35718"/>
                </a:lnTo>
                <a:lnTo>
                  <a:pt x="142875" y="26789"/>
                </a:lnTo>
                <a:lnTo>
                  <a:pt x="142875"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5482828" y="5732859"/>
            <a:ext cx="178595" cy="8930"/>
          </a:xfrm>
          <a:custGeom>
            <a:avLst/>
            <a:gdLst/>
            <a:ahLst/>
            <a:cxnLst/>
            <a:rect l="0" t="0" r="0" b="0"/>
            <a:pathLst>
              <a:path w="178595" h="8930">
                <a:moveTo>
                  <a:pt x="0" y="8929"/>
                </a:moveTo>
                <a:lnTo>
                  <a:pt x="0" y="8929"/>
                </a:lnTo>
                <a:lnTo>
                  <a:pt x="0" y="8929"/>
                </a:lnTo>
                <a:lnTo>
                  <a:pt x="0" y="8929"/>
                </a:lnTo>
                <a:lnTo>
                  <a:pt x="0" y="8929"/>
                </a:lnTo>
                <a:lnTo>
                  <a:pt x="0" y="8929"/>
                </a:lnTo>
                <a:lnTo>
                  <a:pt x="8930" y="8929"/>
                </a:lnTo>
                <a:lnTo>
                  <a:pt x="17860" y="8929"/>
                </a:lnTo>
                <a:lnTo>
                  <a:pt x="26789" y="0"/>
                </a:lnTo>
                <a:lnTo>
                  <a:pt x="44649" y="0"/>
                </a:lnTo>
                <a:lnTo>
                  <a:pt x="71438" y="0"/>
                </a:lnTo>
                <a:lnTo>
                  <a:pt x="89297" y="0"/>
                </a:lnTo>
                <a:lnTo>
                  <a:pt x="107156" y="0"/>
                </a:lnTo>
                <a:lnTo>
                  <a:pt x="133945" y="0"/>
                </a:lnTo>
                <a:lnTo>
                  <a:pt x="151805" y="0"/>
                </a:lnTo>
                <a:lnTo>
                  <a:pt x="160735" y="0"/>
                </a:lnTo>
                <a:lnTo>
                  <a:pt x="169664" y="8929"/>
                </a:lnTo>
                <a:lnTo>
                  <a:pt x="178594" y="8929"/>
                </a:lnTo>
                <a:lnTo>
                  <a:pt x="178594"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473898" y="5840015"/>
            <a:ext cx="178595" cy="17860"/>
          </a:xfrm>
          <a:custGeom>
            <a:avLst/>
            <a:gdLst/>
            <a:ahLst/>
            <a:cxnLst/>
            <a:rect l="0" t="0" r="0" b="0"/>
            <a:pathLst>
              <a:path w="178595" h="17860">
                <a:moveTo>
                  <a:pt x="0" y="17859"/>
                </a:moveTo>
                <a:lnTo>
                  <a:pt x="0" y="17859"/>
                </a:lnTo>
                <a:lnTo>
                  <a:pt x="0" y="17859"/>
                </a:lnTo>
                <a:lnTo>
                  <a:pt x="8930" y="17859"/>
                </a:lnTo>
                <a:lnTo>
                  <a:pt x="26790" y="17859"/>
                </a:lnTo>
                <a:lnTo>
                  <a:pt x="44649" y="17859"/>
                </a:lnTo>
                <a:lnTo>
                  <a:pt x="62508" y="8930"/>
                </a:lnTo>
                <a:lnTo>
                  <a:pt x="80368" y="8930"/>
                </a:lnTo>
                <a:lnTo>
                  <a:pt x="98227" y="8930"/>
                </a:lnTo>
                <a:lnTo>
                  <a:pt x="125016" y="0"/>
                </a:lnTo>
                <a:lnTo>
                  <a:pt x="142875" y="0"/>
                </a:lnTo>
                <a:lnTo>
                  <a:pt x="160735" y="0"/>
                </a:lnTo>
                <a:lnTo>
                  <a:pt x="178594" y="8930"/>
                </a:lnTo>
                <a:lnTo>
                  <a:pt x="178594" y="8930"/>
                </a:lnTo>
                <a:lnTo>
                  <a:pt x="17859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884664" y="5527477"/>
            <a:ext cx="214314" cy="330398"/>
          </a:xfrm>
          <a:custGeom>
            <a:avLst/>
            <a:gdLst/>
            <a:ahLst/>
            <a:cxnLst/>
            <a:rect l="0" t="0" r="0" b="0"/>
            <a:pathLst>
              <a:path w="214314" h="330398">
                <a:moveTo>
                  <a:pt x="80367" y="44648"/>
                </a:moveTo>
                <a:lnTo>
                  <a:pt x="80367" y="44648"/>
                </a:lnTo>
                <a:lnTo>
                  <a:pt x="71438" y="44648"/>
                </a:lnTo>
                <a:lnTo>
                  <a:pt x="71438" y="53577"/>
                </a:lnTo>
                <a:lnTo>
                  <a:pt x="62508" y="62507"/>
                </a:lnTo>
                <a:lnTo>
                  <a:pt x="53578" y="71436"/>
                </a:lnTo>
                <a:lnTo>
                  <a:pt x="44649" y="80366"/>
                </a:lnTo>
                <a:lnTo>
                  <a:pt x="35719" y="98225"/>
                </a:lnTo>
                <a:lnTo>
                  <a:pt x="26789" y="116085"/>
                </a:lnTo>
                <a:lnTo>
                  <a:pt x="17859" y="133944"/>
                </a:lnTo>
                <a:lnTo>
                  <a:pt x="8930" y="151803"/>
                </a:lnTo>
                <a:lnTo>
                  <a:pt x="8930" y="169663"/>
                </a:lnTo>
                <a:lnTo>
                  <a:pt x="8930" y="187522"/>
                </a:lnTo>
                <a:lnTo>
                  <a:pt x="0" y="205382"/>
                </a:lnTo>
                <a:lnTo>
                  <a:pt x="0" y="232171"/>
                </a:lnTo>
                <a:lnTo>
                  <a:pt x="8930" y="250030"/>
                </a:lnTo>
                <a:lnTo>
                  <a:pt x="8930" y="258960"/>
                </a:lnTo>
                <a:lnTo>
                  <a:pt x="8930" y="276819"/>
                </a:lnTo>
                <a:lnTo>
                  <a:pt x="17859" y="294678"/>
                </a:lnTo>
                <a:lnTo>
                  <a:pt x="17859" y="303608"/>
                </a:lnTo>
                <a:lnTo>
                  <a:pt x="26789" y="312538"/>
                </a:lnTo>
                <a:lnTo>
                  <a:pt x="35719" y="321468"/>
                </a:lnTo>
                <a:lnTo>
                  <a:pt x="44649" y="321468"/>
                </a:lnTo>
                <a:lnTo>
                  <a:pt x="53578" y="330397"/>
                </a:lnTo>
                <a:lnTo>
                  <a:pt x="71438" y="330397"/>
                </a:lnTo>
                <a:lnTo>
                  <a:pt x="80367" y="330397"/>
                </a:lnTo>
                <a:lnTo>
                  <a:pt x="89297" y="321468"/>
                </a:lnTo>
                <a:lnTo>
                  <a:pt x="98227" y="321468"/>
                </a:lnTo>
                <a:lnTo>
                  <a:pt x="116086" y="312538"/>
                </a:lnTo>
                <a:lnTo>
                  <a:pt x="125016" y="303608"/>
                </a:lnTo>
                <a:lnTo>
                  <a:pt x="133945" y="294678"/>
                </a:lnTo>
                <a:lnTo>
                  <a:pt x="151805" y="285749"/>
                </a:lnTo>
                <a:lnTo>
                  <a:pt x="160734" y="267889"/>
                </a:lnTo>
                <a:lnTo>
                  <a:pt x="169664" y="258960"/>
                </a:lnTo>
                <a:lnTo>
                  <a:pt x="178594" y="241100"/>
                </a:lnTo>
                <a:lnTo>
                  <a:pt x="187524" y="223241"/>
                </a:lnTo>
                <a:lnTo>
                  <a:pt x="196453" y="205382"/>
                </a:lnTo>
                <a:lnTo>
                  <a:pt x="196453" y="187522"/>
                </a:lnTo>
                <a:lnTo>
                  <a:pt x="205383" y="169663"/>
                </a:lnTo>
                <a:lnTo>
                  <a:pt x="214313" y="151803"/>
                </a:lnTo>
                <a:lnTo>
                  <a:pt x="214313" y="133944"/>
                </a:lnTo>
                <a:lnTo>
                  <a:pt x="214313" y="116085"/>
                </a:lnTo>
                <a:lnTo>
                  <a:pt x="205383" y="98225"/>
                </a:lnTo>
                <a:lnTo>
                  <a:pt x="205383" y="80366"/>
                </a:lnTo>
                <a:lnTo>
                  <a:pt x="205383" y="62507"/>
                </a:lnTo>
                <a:lnTo>
                  <a:pt x="196453" y="44648"/>
                </a:lnTo>
                <a:lnTo>
                  <a:pt x="187524" y="35718"/>
                </a:lnTo>
                <a:lnTo>
                  <a:pt x="178594" y="26789"/>
                </a:lnTo>
                <a:lnTo>
                  <a:pt x="169664" y="17859"/>
                </a:lnTo>
                <a:lnTo>
                  <a:pt x="160734" y="8929"/>
                </a:lnTo>
                <a:lnTo>
                  <a:pt x="151805" y="0"/>
                </a:lnTo>
                <a:lnTo>
                  <a:pt x="142875" y="0"/>
                </a:lnTo>
                <a:lnTo>
                  <a:pt x="125016" y="0"/>
                </a:lnTo>
                <a:lnTo>
                  <a:pt x="116086" y="0"/>
                </a:lnTo>
                <a:lnTo>
                  <a:pt x="107156" y="8929"/>
                </a:lnTo>
                <a:lnTo>
                  <a:pt x="98227" y="17859"/>
                </a:lnTo>
                <a:lnTo>
                  <a:pt x="80367" y="26789"/>
                </a:lnTo>
                <a:lnTo>
                  <a:pt x="71438" y="35718"/>
                </a:lnTo>
                <a:lnTo>
                  <a:pt x="71438" y="44648"/>
                </a:lnTo>
                <a:lnTo>
                  <a:pt x="71438" y="446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232922" y="5741788"/>
            <a:ext cx="1" cy="1"/>
          </a:xfrm>
          <a:custGeom>
            <a:avLst/>
            <a:gdLst/>
            <a:ahLst/>
            <a:cxnLst/>
            <a:rect l="0" t="0" r="0" b="0"/>
            <a:pathLst>
              <a:path w="1" h="1">
                <a:moveTo>
                  <a:pt x="0" y="0"/>
                </a:moveTo>
                <a:lnTo>
                  <a:pt x="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375797" y="5482828"/>
            <a:ext cx="116087" cy="375047"/>
          </a:xfrm>
          <a:custGeom>
            <a:avLst/>
            <a:gdLst/>
            <a:ahLst/>
            <a:cxnLst/>
            <a:rect l="0" t="0" r="0" b="0"/>
            <a:pathLst>
              <a:path w="116087" h="375047">
                <a:moveTo>
                  <a:pt x="62508" y="0"/>
                </a:moveTo>
                <a:lnTo>
                  <a:pt x="62508" y="0"/>
                </a:lnTo>
                <a:lnTo>
                  <a:pt x="62508" y="0"/>
                </a:lnTo>
                <a:lnTo>
                  <a:pt x="62508" y="0"/>
                </a:lnTo>
                <a:lnTo>
                  <a:pt x="62508" y="8930"/>
                </a:lnTo>
                <a:lnTo>
                  <a:pt x="53578" y="17860"/>
                </a:lnTo>
                <a:lnTo>
                  <a:pt x="53578" y="26789"/>
                </a:lnTo>
                <a:lnTo>
                  <a:pt x="44648" y="44649"/>
                </a:lnTo>
                <a:lnTo>
                  <a:pt x="35719" y="62508"/>
                </a:lnTo>
                <a:lnTo>
                  <a:pt x="26789" y="80367"/>
                </a:lnTo>
                <a:lnTo>
                  <a:pt x="17859" y="98226"/>
                </a:lnTo>
                <a:lnTo>
                  <a:pt x="17859" y="125015"/>
                </a:lnTo>
                <a:lnTo>
                  <a:pt x="8930" y="151804"/>
                </a:lnTo>
                <a:lnTo>
                  <a:pt x="8930" y="178593"/>
                </a:lnTo>
                <a:lnTo>
                  <a:pt x="0" y="205382"/>
                </a:lnTo>
                <a:lnTo>
                  <a:pt x="0" y="232171"/>
                </a:lnTo>
                <a:lnTo>
                  <a:pt x="0" y="250031"/>
                </a:lnTo>
                <a:lnTo>
                  <a:pt x="0" y="276820"/>
                </a:lnTo>
                <a:lnTo>
                  <a:pt x="0" y="303609"/>
                </a:lnTo>
                <a:lnTo>
                  <a:pt x="8930" y="321468"/>
                </a:lnTo>
                <a:lnTo>
                  <a:pt x="17859" y="330398"/>
                </a:lnTo>
                <a:lnTo>
                  <a:pt x="17859" y="348257"/>
                </a:lnTo>
                <a:lnTo>
                  <a:pt x="26789" y="357187"/>
                </a:lnTo>
                <a:lnTo>
                  <a:pt x="35719" y="366117"/>
                </a:lnTo>
                <a:lnTo>
                  <a:pt x="35719" y="375046"/>
                </a:lnTo>
                <a:lnTo>
                  <a:pt x="44648" y="375046"/>
                </a:lnTo>
                <a:lnTo>
                  <a:pt x="53578" y="375046"/>
                </a:lnTo>
                <a:lnTo>
                  <a:pt x="53578" y="375046"/>
                </a:lnTo>
                <a:lnTo>
                  <a:pt x="62508" y="375046"/>
                </a:lnTo>
                <a:lnTo>
                  <a:pt x="71437" y="366117"/>
                </a:lnTo>
                <a:lnTo>
                  <a:pt x="71437" y="357187"/>
                </a:lnTo>
                <a:lnTo>
                  <a:pt x="80367" y="348257"/>
                </a:lnTo>
                <a:lnTo>
                  <a:pt x="89297" y="339327"/>
                </a:lnTo>
                <a:lnTo>
                  <a:pt x="89297" y="330398"/>
                </a:lnTo>
                <a:lnTo>
                  <a:pt x="98226" y="312538"/>
                </a:lnTo>
                <a:lnTo>
                  <a:pt x="107156" y="303609"/>
                </a:lnTo>
                <a:lnTo>
                  <a:pt x="107156" y="285749"/>
                </a:lnTo>
                <a:lnTo>
                  <a:pt x="116086" y="267890"/>
                </a:lnTo>
                <a:lnTo>
                  <a:pt x="116086" y="258960"/>
                </a:lnTo>
                <a:lnTo>
                  <a:pt x="116086" y="241101"/>
                </a:lnTo>
                <a:lnTo>
                  <a:pt x="116086" y="223242"/>
                </a:lnTo>
                <a:lnTo>
                  <a:pt x="116086" y="214312"/>
                </a:lnTo>
                <a:lnTo>
                  <a:pt x="116086" y="196452"/>
                </a:lnTo>
                <a:lnTo>
                  <a:pt x="116086" y="196452"/>
                </a:lnTo>
                <a:lnTo>
                  <a:pt x="116086" y="187523"/>
                </a:lnTo>
                <a:lnTo>
                  <a:pt x="116086" y="178593"/>
                </a:lnTo>
                <a:lnTo>
                  <a:pt x="107156" y="178593"/>
                </a:lnTo>
                <a:lnTo>
                  <a:pt x="98226" y="178593"/>
                </a:lnTo>
                <a:lnTo>
                  <a:pt x="89297" y="178593"/>
                </a:lnTo>
                <a:lnTo>
                  <a:pt x="80367" y="187523"/>
                </a:lnTo>
                <a:lnTo>
                  <a:pt x="71437" y="196452"/>
                </a:lnTo>
                <a:lnTo>
                  <a:pt x="53578" y="205382"/>
                </a:lnTo>
                <a:lnTo>
                  <a:pt x="44648" y="223242"/>
                </a:lnTo>
                <a:lnTo>
                  <a:pt x="35719" y="232171"/>
                </a:lnTo>
                <a:lnTo>
                  <a:pt x="26789" y="250031"/>
                </a:lnTo>
                <a:lnTo>
                  <a:pt x="17859" y="258960"/>
                </a:lnTo>
                <a:lnTo>
                  <a:pt x="8930" y="276820"/>
                </a:lnTo>
                <a:lnTo>
                  <a:pt x="0" y="276820"/>
                </a:lnTo>
                <a:lnTo>
                  <a:pt x="0" y="285749"/>
                </a:lnTo>
                <a:lnTo>
                  <a:pt x="0" y="2857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188273" y="5795366"/>
            <a:ext cx="8931" cy="1"/>
          </a:xfrm>
          <a:custGeom>
            <a:avLst/>
            <a:gdLst/>
            <a:ahLst/>
            <a:cxnLst/>
            <a:rect l="0" t="0" r="0" b="0"/>
            <a:pathLst>
              <a:path w="8931" h="1">
                <a:moveTo>
                  <a:pt x="8930" y="0"/>
                </a:moveTo>
                <a:lnTo>
                  <a:pt x="8930" y="0"/>
                </a:lnTo>
                <a:lnTo>
                  <a:pt x="8930" y="0"/>
                </a:lnTo>
                <a:lnTo>
                  <a:pt x="8930" y="0"/>
                </a:lnTo>
                <a:lnTo>
                  <a:pt x="893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322219" y="5402461"/>
            <a:ext cx="205384" cy="8931"/>
          </a:xfrm>
          <a:custGeom>
            <a:avLst/>
            <a:gdLst/>
            <a:ahLst/>
            <a:cxnLst/>
            <a:rect l="0" t="0" r="0" b="0"/>
            <a:pathLst>
              <a:path w="205384" h="8931">
                <a:moveTo>
                  <a:pt x="0" y="8930"/>
                </a:moveTo>
                <a:lnTo>
                  <a:pt x="0" y="8930"/>
                </a:lnTo>
                <a:lnTo>
                  <a:pt x="0" y="8930"/>
                </a:lnTo>
                <a:lnTo>
                  <a:pt x="0" y="8930"/>
                </a:lnTo>
                <a:lnTo>
                  <a:pt x="0" y="8930"/>
                </a:lnTo>
                <a:lnTo>
                  <a:pt x="0" y="8930"/>
                </a:lnTo>
                <a:lnTo>
                  <a:pt x="0" y="8930"/>
                </a:lnTo>
                <a:lnTo>
                  <a:pt x="8929" y="8930"/>
                </a:lnTo>
                <a:lnTo>
                  <a:pt x="8929" y="8930"/>
                </a:lnTo>
                <a:lnTo>
                  <a:pt x="26789" y="8930"/>
                </a:lnTo>
                <a:lnTo>
                  <a:pt x="35719" y="8930"/>
                </a:lnTo>
                <a:lnTo>
                  <a:pt x="53578" y="8930"/>
                </a:lnTo>
                <a:lnTo>
                  <a:pt x="71437" y="0"/>
                </a:lnTo>
                <a:lnTo>
                  <a:pt x="89297" y="0"/>
                </a:lnTo>
                <a:lnTo>
                  <a:pt x="107156" y="0"/>
                </a:lnTo>
                <a:lnTo>
                  <a:pt x="125015" y="0"/>
                </a:lnTo>
                <a:lnTo>
                  <a:pt x="142875" y="0"/>
                </a:lnTo>
                <a:lnTo>
                  <a:pt x="160734" y="0"/>
                </a:lnTo>
                <a:lnTo>
                  <a:pt x="178594" y="0"/>
                </a:lnTo>
                <a:lnTo>
                  <a:pt x="187523" y="8930"/>
                </a:lnTo>
                <a:lnTo>
                  <a:pt x="196453" y="8930"/>
                </a:lnTo>
                <a:lnTo>
                  <a:pt x="196453" y="8930"/>
                </a:lnTo>
                <a:lnTo>
                  <a:pt x="205383" y="8930"/>
                </a:lnTo>
                <a:lnTo>
                  <a:pt x="205383" y="8930"/>
                </a:lnTo>
                <a:lnTo>
                  <a:pt x="205383" y="8930"/>
                </a:lnTo>
                <a:lnTo>
                  <a:pt x="205383"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715125" y="5411391"/>
            <a:ext cx="187524" cy="366117"/>
          </a:xfrm>
          <a:custGeom>
            <a:avLst/>
            <a:gdLst/>
            <a:ahLst/>
            <a:cxnLst/>
            <a:rect l="0" t="0" r="0" b="0"/>
            <a:pathLst>
              <a:path w="187524" h="366117">
                <a:moveTo>
                  <a:pt x="0" y="366116"/>
                </a:moveTo>
                <a:lnTo>
                  <a:pt x="0" y="366116"/>
                </a:lnTo>
                <a:lnTo>
                  <a:pt x="0" y="357186"/>
                </a:lnTo>
                <a:lnTo>
                  <a:pt x="0" y="357186"/>
                </a:lnTo>
                <a:lnTo>
                  <a:pt x="0" y="348257"/>
                </a:lnTo>
                <a:lnTo>
                  <a:pt x="0" y="348257"/>
                </a:lnTo>
                <a:lnTo>
                  <a:pt x="0" y="330397"/>
                </a:lnTo>
                <a:lnTo>
                  <a:pt x="0" y="321468"/>
                </a:lnTo>
                <a:lnTo>
                  <a:pt x="8930" y="303608"/>
                </a:lnTo>
                <a:lnTo>
                  <a:pt x="8930" y="294679"/>
                </a:lnTo>
                <a:lnTo>
                  <a:pt x="8930" y="267889"/>
                </a:lnTo>
                <a:lnTo>
                  <a:pt x="17859" y="250030"/>
                </a:lnTo>
                <a:lnTo>
                  <a:pt x="17859" y="232171"/>
                </a:lnTo>
                <a:lnTo>
                  <a:pt x="26789" y="205382"/>
                </a:lnTo>
                <a:lnTo>
                  <a:pt x="35719" y="178593"/>
                </a:lnTo>
                <a:lnTo>
                  <a:pt x="35719" y="160734"/>
                </a:lnTo>
                <a:lnTo>
                  <a:pt x="44648" y="133945"/>
                </a:lnTo>
                <a:lnTo>
                  <a:pt x="53578" y="107156"/>
                </a:lnTo>
                <a:lnTo>
                  <a:pt x="62508" y="89297"/>
                </a:lnTo>
                <a:lnTo>
                  <a:pt x="62508" y="71437"/>
                </a:lnTo>
                <a:lnTo>
                  <a:pt x="71438" y="53578"/>
                </a:lnTo>
                <a:lnTo>
                  <a:pt x="80367" y="35718"/>
                </a:lnTo>
                <a:lnTo>
                  <a:pt x="80367" y="26789"/>
                </a:lnTo>
                <a:lnTo>
                  <a:pt x="80367" y="17859"/>
                </a:lnTo>
                <a:lnTo>
                  <a:pt x="89297" y="8929"/>
                </a:lnTo>
                <a:lnTo>
                  <a:pt x="89297" y="0"/>
                </a:lnTo>
                <a:lnTo>
                  <a:pt x="89297" y="0"/>
                </a:lnTo>
                <a:lnTo>
                  <a:pt x="98227" y="0"/>
                </a:lnTo>
                <a:lnTo>
                  <a:pt x="98227" y="0"/>
                </a:lnTo>
                <a:lnTo>
                  <a:pt x="98227" y="8929"/>
                </a:lnTo>
                <a:lnTo>
                  <a:pt x="98227" y="17859"/>
                </a:lnTo>
                <a:lnTo>
                  <a:pt x="107156" y="35718"/>
                </a:lnTo>
                <a:lnTo>
                  <a:pt x="116086" y="44648"/>
                </a:lnTo>
                <a:lnTo>
                  <a:pt x="116086" y="62507"/>
                </a:lnTo>
                <a:lnTo>
                  <a:pt x="116086" y="80367"/>
                </a:lnTo>
                <a:lnTo>
                  <a:pt x="125016" y="107156"/>
                </a:lnTo>
                <a:lnTo>
                  <a:pt x="125016" y="125015"/>
                </a:lnTo>
                <a:lnTo>
                  <a:pt x="133945" y="151804"/>
                </a:lnTo>
                <a:lnTo>
                  <a:pt x="133945" y="169663"/>
                </a:lnTo>
                <a:lnTo>
                  <a:pt x="142875" y="196452"/>
                </a:lnTo>
                <a:lnTo>
                  <a:pt x="142875" y="223241"/>
                </a:lnTo>
                <a:lnTo>
                  <a:pt x="151805" y="241100"/>
                </a:lnTo>
                <a:lnTo>
                  <a:pt x="151805" y="267889"/>
                </a:lnTo>
                <a:lnTo>
                  <a:pt x="160734" y="285749"/>
                </a:lnTo>
                <a:lnTo>
                  <a:pt x="160734" y="303608"/>
                </a:lnTo>
                <a:lnTo>
                  <a:pt x="169664" y="321468"/>
                </a:lnTo>
                <a:lnTo>
                  <a:pt x="169664" y="330397"/>
                </a:lnTo>
                <a:lnTo>
                  <a:pt x="178594" y="339327"/>
                </a:lnTo>
                <a:lnTo>
                  <a:pt x="178594" y="348257"/>
                </a:lnTo>
                <a:lnTo>
                  <a:pt x="187523" y="357186"/>
                </a:lnTo>
                <a:lnTo>
                  <a:pt x="187523" y="357186"/>
                </a:lnTo>
                <a:lnTo>
                  <a:pt x="187523" y="357186"/>
                </a:lnTo>
                <a:lnTo>
                  <a:pt x="187523" y="357186"/>
                </a:lnTo>
                <a:lnTo>
                  <a:pt x="187523" y="35718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732984" y="5581054"/>
            <a:ext cx="142876" cy="17860"/>
          </a:xfrm>
          <a:custGeom>
            <a:avLst/>
            <a:gdLst/>
            <a:ahLst/>
            <a:cxnLst/>
            <a:rect l="0" t="0" r="0" b="0"/>
            <a:pathLst>
              <a:path w="142876" h="17860">
                <a:moveTo>
                  <a:pt x="0" y="17859"/>
                </a:moveTo>
                <a:lnTo>
                  <a:pt x="0" y="17859"/>
                </a:lnTo>
                <a:lnTo>
                  <a:pt x="0" y="17859"/>
                </a:lnTo>
                <a:lnTo>
                  <a:pt x="0" y="17859"/>
                </a:lnTo>
                <a:lnTo>
                  <a:pt x="0" y="17859"/>
                </a:lnTo>
                <a:lnTo>
                  <a:pt x="0" y="17859"/>
                </a:lnTo>
                <a:lnTo>
                  <a:pt x="8930" y="8930"/>
                </a:lnTo>
                <a:lnTo>
                  <a:pt x="8930" y="8930"/>
                </a:lnTo>
                <a:lnTo>
                  <a:pt x="17860" y="8930"/>
                </a:lnTo>
                <a:lnTo>
                  <a:pt x="35719" y="8930"/>
                </a:lnTo>
                <a:lnTo>
                  <a:pt x="44649" y="0"/>
                </a:lnTo>
                <a:lnTo>
                  <a:pt x="53579" y="0"/>
                </a:lnTo>
                <a:lnTo>
                  <a:pt x="71438" y="0"/>
                </a:lnTo>
                <a:lnTo>
                  <a:pt x="80368" y="0"/>
                </a:lnTo>
                <a:lnTo>
                  <a:pt x="98227" y="0"/>
                </a:lnTo>
                <a:lnTo>
                  <a:pt x="116086" y="0"/>
                </a:lnTo>
                <a:lnTo>
                  <a:pt x="125016" y="0"/>
                </a:lnTo>
                <a:lnTo>
                  <a:pt x="133946" y="0"/>
                </a:lnTo>
                <a:lnTo>
                  <a:pt x="142875" y="0"/>
                </a:lnTo>
                <a:lnTo>
                  <a:pt x="14287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0175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Calculating Power</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solidFill>
                  <a:srgbClr val="FF0000"/>
                </a:solidFill>
              </a:rPr>
              <a:t>A voltmeter measures 8 V across a 32 W resistor. What current is passing through the resistor?</a:t>
            </a:r>
          </a:p>
          <a:p>
            <a:endParaRPr lang="en-CA" dirty="0" smtClean="0">
              <a:solidFill>
                <a:srgbClr val="FF0000"/>
              </a:solidFill>
            </a:endParaRPr>
          </a:p>
          <a:p>
            <a:pPr>
              <a:buNone/>
            </a:pPr>
            <a:endParaRPr lang="en-CA" dirty="0" smtClean="0">
              <a:solidFill>
                <a:srgbClr val="FF0000"/>
              </a:solidFill>
            </a:endParaRPr>
          </a:p>
          <a:p>
            <a:r>
              <a:rPr lang="en-CA" dirty="0" smtClean="0">
                <a:solidFill>
                  <a:srgbClr val="FF0000"/>
                </a:solidFill>
              </a:rPr>
              <a:t>A circuit draws a current of 50mA from a 16 V battery. What is the power output of this battery?</a:t>
            </a:r>
          </a:p>
          <a:p>
            <a:pPr>
              <a:buNone/>
            </a:pPr>
            <a:endParaRPr lang="en-CA" dirty="0" smtClean="0">
              <a:solidFill>
                <a:srgbClr val="FF0000"/>
              </a:solidFill>
            </a:endParaRPr>
          </a:p>
        </p:txBody>
      </p:sp>
      <p:sp>
        <p:nvSpPr>
          <p:cNvPr id="4" name="Freeform 3"/>
          <p:cNvSpPr/>
          <p:nvPr/>
        </p:nvSpPr>
        <p:spPr>
          <a:xfrm>
            <a:off x="2437805" y="3098601"/>
            <a:ext cx="26790" cy="267892"/>
          </a:xfrm>
          <a:custGeom>
            <a:avLst/>
            <a:gdLst/>
            <a:ahLst/>
            <a:cxnLst/>
            <a:rect l="0" t="0" r="0" b="0"/>
            <a:pathLst>
              <a:path w="26790" h="267892">
                <a:moveTo>
                  <a:pt x="0" y="8930"/>
                </a:moveTo>
                <a:lnTo>
                  <a:pt x="0" y="0"/>
                </a:lnTo>
                <a:lnTo>
                  <a:pt x="0" y="8930"/>
                </a:lnTo>
                <a:lnTo>
                  <a:pt x="0" y="8930"/>
                </a:lnTo>
                <a:lnTo>
                  <a:pt x="0" y="8930"/>
                </a:lnTo>
                <a:lnTo>
                  <a:pt x="0" y="17860"/>
                </a:lnTo>
                <a:lnTo>
                  <a:pt x="0" y="35719"/>
                </a:lnTo>
                <a:lnTo>
                  <a:pt x="0" y="44649"/>
                </a:lnTo>
                <a:lnTo>
                  <a:pt x="8929" y="62508"/>
                </a:lnTo>
                <a:lnTo>
                  <a:pt x="8929" y="80367"/>
                </a:lnTo>
                <a:lnTo>
                  <a:pt x="8929" y="98227"/>
                </a:lnTo>
                <a:lnTo>
                  <a:pt x="8929" y="116086"/>
                </a:lnTo>
                <a:lnTo>
                  <a:pt x="17859" y="133945"/>
                </a:lnTo>
                <a:lnTo>
                  <a:pt x="17859" y="151805"/>
                </a:lnTo>
                <a:lnTo>
                  <a:pt x="17859" y="169664"/>
                </a:lnTo>
                <a:lnTo>
                  <a:pt x="26789" y="187524"/>
                </a:lnTo>
                <a:lnTo>
                  <a:pt x="26789" y="205383"/>
                </a:lnTo>
                <a:lnTo>
                  <a:pt x="26789" y="214313"/>
                </a:lnTo>
                <a:lnTo>
                  <a:pt x="26789" y="232172"/>
                </a:lnTo>
                <a:lnTo>
                  <a:pt x="26789" y="241102"/>
                </a:lnTo>
                <a:lnTo>
                  <a:pt x="26789" y="250031"/>
                </a:lnTo>
                <a:lnTo>
                  <a:pt x="26789" y="258961"/>
                </a:lnTo>
                <a:lnTo>
                  <a:pt x="26789" y="267891"/>
                </a:lnTo>
                <a:lnTo>
                  <a:pt x="17859" y="267891"/>
                </a:lnTo>
                <a:lnTo>
                  <a:pt x="17859" y="26789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303859" y="3062882"/>
            <a:ext cx="312540" cy="8931"/>
          </a:xfrm>
          <a:custGeom>
            <a:avLst/>
            <a:gdLst/>
            <a:ahLst/>
            <a:cxnLst/>
            <a:rect l="0" t="0" r="0" b="0"/>
            <a:pathLst>
              <a:path w="312540" h="8931">
                <a:moveTo>
                  <a:pt x="0" y="8930"/>
                </a:moveTo>
                <a:lnTo>
                  <a:pt x="0" y="8930"/>
                </a:lnTo>
                <a:lnTo>
                  <a:pt x="0" y="8930"/>
                </a:lnTo>
                <a:lnTo>
                  <a:pt x="0" y="8930"/>
                </a:lnTo>
                <a:lnTo>
                  <a:pt x="8930" y="8930"/>
                </a:lnTo>
                <a:lnTo>
                  <a:pt x="17860" y="8930"/>
                </a:lnTo>
                <a:lnTo>
                  <a:pt x="26789" y="8930"/>
                </a:lnTo>
                <a:lnTo>
                  <a:pt x="35719" y="8930"/>
                </a:lnTo>
                <a:lnTo>
                  <a:pt x="53579" y="8930"/>
                </a:lnTo>
                <a:lnTo>
                  <a:pt x="80368" y="0"/>
                </a:lnTo>
                <a:lnTo>
                  <a:pt x="98227" y="0"/>
                </a:lnTo>
                <a:lnTo>
                  <a:pt x="125016" y="0"/>
                </a:lnTo>
                <a:lnTo>
                  <a:pt x="151805" y="0"/>
                </a:lnTo>
                <a:lnTo>
                  <a:pt x="178594" y="0"/>
                </a:lnTo>
                <a:lnTo>
                  <a:pt x="196454" y="0"/>
                </a:lnTo>
                <a:lnTo>
                  <a:pt x="223243" y="0"/>
                </a:lnTo>
                <a:lnTo>
                  <a:pt x="250032" y="0"/>
                </a:lnTo>
                <a:lnTo>
                  <a:pt x="267891" y="0"/>
                </a:lnTo>
                <a:lnTo>
                  <a:pt x="285750" y="0"/>
                </a:lnTo>
                <a:lnTo>
                  <a:pt x="303610" y="0"/>
                </a:lnTo>
                <a:lnTo>
                  <a:pt x="312539" y="0"/>
                </a:lnTo>
                <a:lnTo>
                  <a:pt x="31253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330648" y="3366492"/>
            <a:ext cx="241103" cy="26790"/>
          </a:xfrm>
          <a:custGeom>
            <a:avLst/>
            <a:gdLst/>
            <a:ahLst/>
            <a:cxnLst/>
            <a:rect l="0" t="0" r="0" b="0"/>
            <a:pathLst>
              <a:path w="241103" h="26790">
                <a:moveTo>
                  <a:pt x="0" y="26789"/>
                </a:moveTo>
                <a:lnTo>
                  <a:pt x="0" y="26789"/>
                </a:lnTo>
                <a:lnTo>
                  <a:pt x="0" y="26789"/>
                </a:lnTo>
                <a:lnTo>
                  <a:pt x="0" y="26789"/>
                </a:lnTo>
                <a:lnTo>
                  <a:pt x="8930" y="26789"/>
                </a:lnTo>
                <a:lnTo>
                  <a:pt x="8930" y="17859"/>
                </a:lnTo>
                <a:lnTo>
                  <a:pt x="17860" y="17859"/>
                </a:lnTo>
                <a:lnTo>
                  <a:pt x="35719" y="17859"/>
                </a:lnTo>
                <a:lnTo>
                  <a:pt x="53579" y="8929"/>
                </a:lnTo>
                <a:lnTo>
                  <a:pt x="71438" y="8929"/>
                </a:lnTo>
                <a:lnTo>
                  <a:pt x="89297" y="8929"/>
                </a:lnTo>
                <a:lnTo>
                  <a:pt x="116086" y="0"/>
                </a:lnTo>
                <a:lnTo>
                  <a:pt x="133946" y="0"/>
                </a:lnTo>
                <a:lnTo>
                  <a:pt x="160735" y="0"/>
                </a:lnTo>
                <a:lnTo>
                  <a:pt x="178594" y="0"/>
                </a:lnTo>
                <a:lnTo>
                  <a:pt x="196454" y="0"/>
                </a:lnTo>
                <a:lnTo>
                  <a:pt x="214313" y="0"/>
                </a:lnTo>
                <a:lnTo>
                  <a:pt x="223243" y="0"/>
                </a:lnTo>
                <a:lnTo>
                  <a:pt x="241102" y="0"/>
                </a:lnTo>
                <a:lnTo>
                  <a:pt x="241102" y="0"/>
                </a:lnTo>
                <a:lnTo>
                  <a:pt x="24110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794992" y="3143250"/>
            <a:ext cx="187525" cy="35719"/>
          </a:xfrm>
          <a:custGeom>
            <a:avLst/>
            <a:gdLst/>
            <a:ahLst/>
            <a:cxnLst/>
            <a:rect l="0" t="0" r="0" b="0"/>
            <a:pathLst>
              <a:path w="187525" h="35719">
                <a:moveTo>
                  <a:pt x="0" y="35718"/>
                </a:moveTo>
                <a:lnTo>
                  <a:pt x="8930" y="35718"/>
                </a:lnTo>
                <a:lnTo>
                  <a:pt x="8930" y="35718"/>
                </a:lnTo>
                <a:lnTo>
                  <a:pt x="26789" y="26789"/>
                </a:lnTo>
                <a:lnTo>
                  <a:pt x="35719" y="26789"/>
                </a:lnTo>
                <a:lnTo>
                  <a:pt x="44649" y="26789"/>
                </a:lnTo>
                <a:lnTo>
                  <a:pt x="62508" y="26789"/>
                </a:lnTo>
                <a:lnTo>
                  <a:pt x="80367" y="17859"/>
                </a:lnTo>
                <a:lnTo>
                  <a:pt x="98227" y="17859"/>
                </a:lnTo>
                <a:lnTo>
                  <a:pt x="116086" y="17859"/>
                </a:lnTo>
                <a:lnTo>
                  <a:pt x="133946" y="8929"/>
                </a:lnTo>
                <a:lnTo>
                  <a:pt x="151805" y="8929"/>
                </a:lnTo>
                <a:lnTo>
                  <a:pt x="169664" y="8929"/>
                </a:lnTo>
                <a:lnTo>
                  <a:pt x="178594" y="0"/>
                </a:lnTo>
                <a:lnTo>
                  <a:pt x="187524" y="0"/>
                </a:lnTo>
                <a:lnTo>
                  <a:pt x="18752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794992" y="3223617"/>
            <a:ext cx="214314" cy="26790"/>
          </a:xfrm>
          <a:custGeom>
            <a:avLst/>
            <a:gdLst/>
            <a:ahLst/>
            <a:cxnLst/>
            <a:rect l="0" t="0" r="0" b="0"/>
            <a:pathLst>
              <a:path w="214314" h="26790">
                <a:moveTo>
                  <a:pt x="0" y="26789"/>
                </a:moveTo>
                <a:lnTo>
                  <a:pt x="0" y="26789"/>
                </a:lnTo>
                <a:lnTo>
                  <a:pt x="0" y="26789"/>
                </a:lnTo>
                <a:lnTo>
                  <a:pt x="0" y="26789"/>
                </a:lnTo>
                <a:lnTo>
                  <a:pt x="8930" y="26789"/>
                </a:lnTo>
                <a:lnTo>
                  <a:pt x="17860" y="26789"/>
                </a:lnTo>
                <a:lnTo>
                  <a:pt x="35719" y="17859"/>
                </a:lnTo>
                <a:lnTo>
                  <a:pt x="53578" y="17859"/>
                </a:lnTo>
                <a:lnTo>
                  <a:pt x="62508" y="17859"/>
                </a:lnTo>
                <a:lnTo>
                  <a:pt x="89297" y="17859"/>
                </a:lnTo>
                <a:lnTo>
                  <a:pt x="107156" y="8929"/>
                </a:lnTo>
                <a:lnTo>
                  <a:pt x="125016" y="8929"/>
                </a:lnTo>
                <a:lnTo>
                  <a:pt x="142875" y="8929"/>
                </a:lnTo>
                <a:lnTo>
                  <a:pt x="160735" y="0"/>
                </a:lnTo>
                <a:lnTo>
                  <a:pt x="178594" y="0"/>
                </a:lnTo>
                <a:lnTo>
                  <a:pt x="196453" y="0"/>
                </a:lnTo>
                <a:lnTo>
                  <a:pt x="214313" y="0"/>
                </a:lnTo>
                <a:lnTo>
                  <a:pt x="214313" y="0"/>
                </a:lnTo>
                <a:lnTo>
                  <a:pt x="21431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571875" y="2902148"/>
            <a:ext cx="17860" cy="267892"/>
          </a:xfrm>
          <a:custGeom>
            <a:avLst/>
            <a:gdLst/>
            <a:ahLst/>
            <a:cxnLst/>
            <a:rect l="0" t="0" r="0" b="0"/>
            <a:pathLst>
              <a:path w="17860" h="267892">
                <a:moveTo>
                  <a:pt x="0" y="0"/>
                </a:moveTo>
                <a:lnTo>
                  <a:pt x="0" y="8930"/>
                </a:lnTo>
                <a:lnTo>
                  <a:pt x="0" y="17859"/>
                </a:lnTo>
                <a:lnTo>
                  <a:pt x="0" y="26789"/>
                </a:lnTo>
                <a:lnTo>
                  <a:pt x="8930" y="35719"/>
                </a:lnTo>
                <a:lnTo>
                  <a:pt x="8930" y="53578"/>
                </a:lnTo>
                <a:lnTo>
                  <a:pt x="8930" y="71438"/>
                </a:lnTo>
                <a:lnTo>
                  <a:pt x="8930" y="89297"/>
                </a:lnTo>
                <a:lnTo>
                  <a:pt x="8930" y="107156"/>
                </a:lnTo>
                <a:lnTo>
                  <a:pt x="8930" y="125016"/>
                </a:lnTo>
                <a:lnTo>
                  <a:pt x="8930" y="142875"/>
                </a:lnTo>
                <a:lnTo>
                  <a:pt x="8930" y="160734"/>
                </a:lnTo>
                <a:lnTo>
                  <a:pt x="8930" y="178594"/>
                </a:lnTo>
                <a:lnTo>
                  <a:pt x="8930" y="196453"/>
                </a:lnTo>
                <a:lnTo>
                  <a:pt x="17859" y="214313"/>
                </a:lnTo>
                <a:lnTo>
                  <a:pt x="17859" y="223242"/>
                </a:lnTo>
                <a:lnTo>
                  <a:pt x="17859" y="241102"/>
                </a:lnTo>
                <a:lnTo>
                  <a:pt x="17859" y="250031"/>
                </a:lnTo>
                <a:lnTo>
                  <a:pt x="17859" y="258961"/>
                </a:lnTo>
                <a:lnTo>
                  <a:pt x="17859" y="258961"/>
                </a:lnTo>
                <a:lnTo>
                  <a:pt x="17859" y="267891"/>
                </a:lnTo>
                <a:lnTo>
                  <a:pt x="17859" y="26789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500438" y="2848570"/>
            <a:ext cx="267891" cy="169665"/>
          </a:xfrm>
          <a:custGeom>
            <a:avLst/>
            <a:gdLst/>
            <a:ahLst/>
            <a:cxnLst/>
            <a:rect l="0" t="0" r="0" b="0"/>
            <a:pathLst>
              <a:path w="267891" h="169665">
                <a:moveTo>
                  <a:pt x="0" y="62508"/>
                </a:moveTo>
                <a:lnTo>
                  <a:pt x="0" y="62508"/>
                </a:lnTo>
                <a:lnTo>
                  <a:pt x="8929" y="53578"/>
                </a:lnTo>
                <a:lnTo>
                  <a:pt x="17859" y="53578"/>
                </a:lnTo>
                <a:lnTo>
                  <a:pt x="26789" y="44648"/>
                </a:lnTo>
                <a:lnTo>
                  <a:pt x="44648" y="35719"/>
                </a:lnTo>
                <a:lnTo>
                  <a:pt x="53578" y="26789"/>
                </a:lnTo>
                <a:lnTo>
                  <a:pt x="71437" y="17859"/>
                </a:lnTo>
                <a:lnTo>
                  <a:pt x="98226" y="8930"/>
                </a:lnTo>
                <a:lnTo>
                  <a:pt x="116085" y="0"/>
                </a:lnTo>
                <a:lnTo>
                  <a:pt x="133945" y="0"/>
                </a:lnTo>
                <a:lnTo>
                  <a:pt x="160734" y="0"/>
                </a:lnTo>
                <a:lnTo>
                  <a:pt x="178593" y="0"/>
                </a:lnTo>
                <a:lnTo>
                  <a:pt x="196453" y="0"/>
                </a:lnTo>
                <a:lnTo>
                  <a:pt x="214312" y="8930"/>
                </a:lnTo>
                <a:lnTo>
                  <a:pt x="232171" y="8930"/>
                </a:lnTo>
                <a:lnTo>
                  <a:pt x="241101" y="17859"/>
                </a:lnTo>
                <a:lnTo>
                  <a:pt x="258960" y="26789"/>
                </a:lnTo>
                <a:lnTo>
                  <a:pt x="258960" y="44648"/>
                </a:lnTo>
                <a:lnTo>
                  <a:pt x="267890" y="53578"/>
                </a:lnTo>
                <a:lnTo>
                  <a:pt x="267890" y="71437"/>
                </a:lnTo>
                <a:lnTo>
                  <a:pt x="258960" y="80367"/>
                </a:lnTo>
                <a:lnTo>
                  <a:pt x="250031" y="98226"/>
                </a:lnTo>
                <a:lnTo>
                  <a:pt x="241101" y="107156"/>
                </a:lnTo>
                <a:lnTo>
                  <a:pt x="223242" y="116086"/>
                </a:lnTo>
                <a:lnTo>
                  <a:pt x="205382" y="125016"/>
                </a:lnTo>
                <a:lnTo>
                  <a:pt x="187523" y="133945"/>
                </a:lnTo>
                <a:lnTo>
                  <a:pt x="169664" y="142875"/>
                </a:lnTo>
                <a:lnTo>
                  <a:pt x="151804" y="151805"/>
                </a:lnTo>
                <a:lnTo>
                  <a:pt x="125015" y="151805"/>
                </a:lnTo>
                <a:lnTo>
                  <a:pt x="107156" y="160734"/>
                </a:lnTo>
                <a:lnTo>
                  <a:pt x="89296" y="160734"/>
                </a:lnTo>
                <a:lnTo>
                  <a:pt x="80367" y="160734"/>
                </a:lnTo>
                <a:lnTo>
                  <a:pt x="71437" y="160734"/>
                </a:lnTo>
                <a:lnTo>
                  <a:pt x="62507" y="169664"/>
                </a:lnTo>
                <a:lnTo>
                  <a:pt x="62507"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277195" y="3259336"/>
            <a:ext cx="526853" cy="62508"/>
          </a:xfrm>
          <a:custGeom>
            <a:avLst/>
            <a:gdLst/>
            <a:ahLst/>
            <a:cxnLst/>
            <a:rect l="0" t="0" r="0" b="0"/>
            <a:pathLst>
              <a:path w="526853" h="62508">
                <a:moveTo>
                  <a:pt x="0" y="62507"/>
                </a:moveTo>
                <a:lnTo>
                  <a:pt x="0" y="62507"/>
                </a:lnTo>
                <a:lnTo>
                  <a:pt x="0" y="62507"/>
                </a:lnTo>
                <a:lnTo>
                  <a:pt x="0" y="62507"/>
                </a:lnTo>
                <a:lnTo>
                  <a:pt x="0" y="62507"/>
                </a:lnTo>
                <a:lnTo>
                  <a:pt x="8930" y="62507"/>
                </a:lnTo>
                <a:lnTo>
                  <a:pt x="8930" y="53578"/>
                </a:lnTo>
                <a:lnTo>
                  <a:pt x="17860" y="53578"/>
                </a:lnTo>
                <a:lnTo>
                  <a:pt x="35719" y="53578"/>
                </a:lnTo>
                <a:lnTo>
                  <a:pt x="44649" y="53578"/>
                </a:lnTo>
                <a:lnTo>
                  <a:pt x="62508" y="53578"/>
                </a:lnTo>
                <a:lnTo>
                  <a:pt x="89297" y="44648"/>
                </a:lnTo>
                <a:lnTo>
                  <a:pt x="107157" y="44648"/>
                </a:lnTo>
                <a:lnTo>
                  <a:pt x="133946" y="44648"/>
                </a:lnTo>
                <a:lnTo>
                  <a:pt x="169664" y="35718"/>
                </a:lnTo>
                <a:lnTo>
                  <a:pt x="196453" y="35718"/>
                </a:lnTo>
                <a:lnTo>
                  <a:pt x="232172" y="35718"/>
                </a:lnTo>
                <a:lnTo>
                  <a:pt x="267891" y="35718"/>
                </a:lnTo>
                <a:lnTo>
                  <a:pt x="303610" y="26789"/>
                </a:lnTo>
                <a:lnTo>
                  <a:pt x="330399" y="26789"/>
                </a:lnTo>
                <a:lnTo>
                  <a:pt x="366118" y="17859"/>
                </a:lnTo>
                <a:lnTo>
                  <a:pt x="392907" y="17859"/>
                </a:lnTo>
                <a:lnTo>
                  <a:pt x="428625" y="8929"/>
                </a:lnTo>
                <a:lnTo>
                  <a:pt x="446485" y="8929"/>
                </a:lnTo>
                <a:lnTo>
                  <a:pt x="473274" y="8929"/>
                </a:lnTo>
                <a:lnTo>
                  <a:pt x="491133" y="8929"/>
                </a:lnTo>
                <a:lnTo>
                  <a:pt x="508993" y="8929"/>
                </a:lnTo>
                <a:lnTo>
                  <a:pt x="517922" y="0"/>
                </a:lnTo>
                <a:lnTo>
                  <a:pt x="526852" y="0"/>
                </a:lnTo>
                <a:lnTo>
                  <a:pt x="52685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446859" y="3420070"/>
            <a:ext cx="214314" cy="250032"/>
          </a:xfrm>
          <a:custGeom>
            <a:avLst/>
            <a:gdLst/>
            <a:ahLst/>
            <a:cxnLst/>
            <a:rect l="0" t="0" r="0" b="0"/>
            <a:pathLst>
              <a:path w="214314" h="250032">
                <a:moveTo>
                  <a:pt x="0" y="8930"/>
                </a:moveTo>
                <a:lnTo>
                  <a:pt x="0" y="17859"/>
                </a:lnTo>
                <a:lnTo>
                  <a:pt x="0" y="17859"/>
                </a:lnTo>
                <a:lnTo>
                  <a:pt x="0" y="26789"/>
                </a:lnTo>
                <a:lnTo>
                  <a:pt x="8930" y="35719"/>
                </a:lnTo>
                <a:lnTo>
                  <a:pt x="8930" y="44648"/>
                </a:lnTo>
                <a:lnTo>
                  <a:pt x="8930" y="53578"/>
                </a:lnTo>
                <a:lnTo>
                  <a:pt x="17860" y="71437"/>
                </a:lnTo>
                <a:lnTo>
                  <a:pt x="17860" y="89297"/>
                </a:lnTo>
                <a:lnTo>
                  <a:pt x="26789" y="107156"/>
                </a:lnTo>
                <a:lnTo>
                  <a:pt x="35719" y="125016"/>
                </a:lnTo>
                <a:lnTo>
                  <a:pt x="35719" y="142875"/>
                </a:lnTo>
                <a:lnTo>
                  <a:pt x="44649" y="160734"/>
                </a:lnTo>
                <a:lnTo>
                  <a:pt x="44649" y="178594"/>
                </a:lnTo>
                <a:lnTo>
                  <a:pt x="44649" y="196453"/>
                </a:lnTo>
                <a:lnTo>
                  <a:pt x="53579" y="205383"/>
                </a:lnTo>
                <a:lnTo>
                  <a:pt x="53579" y="223242"/>
                </a:lnTo>
                <a:lnTo>
                  <a:pt x="53579" y="232172"/>
                </a:lnTo>
                <a:lnTo>
                  <a:pt x="53579" y="241101"/>
                </a:lnTo>
                <a:lnTo>
                  <a:pt x="53579" y="250031"/>
                </a:lnTo>
                <a:lnTo>
                  <a:pt x="53579" y="250031"/>
                </a:lnTo>
                <a:lnTo>
                  <a:pt x="53579" y="250031"/>
                </a:lnTo>
                <a:lnTo>
                  <a:pt x="53579" y="250031"/>
                </a:lnTo>
                <a:lnTo>
                  <a:pt x="53579" y="250031"/>
                </a:lnTo>
                <a:lnTo>
                  <a:pt x="53579" y="250031"/>
                </a:lnTo>
                <a:lnTo>
                  <a:pt x="62508" y="241101"/>
                </a:lnTo>
                <a:lnTo>
                  <a:pt x="62508" y="232172"/>
                </a:lnTo>
                <a:lnTo>
                  <a:pt x="71438" y="223242"/>
                </a:lnTo>
                <a:lnTo>
                  <a:pt x="71438" y="214312"/>
                </a:lnTo>
                <a:lnTo>
                  <a:pt x="80368" y="196453"/>
                </a:lnTo>
                <a:lnTo>
                  <a:pt x="89297" y="178594"/>
                </a:lnTo>
                <a:lnTo>
                  <a:pt x="98227" y="160734"/>
                </a:lnTo>
                <a:lnTo>
                  <a:pt x="116086" y="142875"/>
                </a:lnTo>
                <a:lnTo>
                  <a:pt x="125016" y="125016"/>
                </a:lnTo>
                <a:lnTo>
                  <a:pt x="133946" y="107156"/>
                </a:lnTo>
                <a:lnTo>
                  <a:pt x="142875" y="89297"/>
                </a:lnTo>
                <a:lnTo>
                  <a:pt x="160735" y="71437"/>
                </a:lnTo>
                <a:lnTo>
                  <a:pt x="169664" y="53578"/>
                </a:lnTo>
                <a:lnTo>
                  <a:pt x="178594" y="35719"/>
                </a:lnTo>
                <a:lnTo>
                  <a:pt x="187524" y="26789"/>
                </a:lnTo>
                <a:lnTo>
                  <a:pt x="196454" y="17859"/>
                </a:lnTo>
                <a:lnTo>
                  <a:pt x="196454" y="8930"/>
                </a:lnTo>
                <a:lnTo>
                  <a:pt x="205383" y="8930"/>
                </a:lnTo>
                <a:lnTo>
                  <a:pt x="214313" y="0"/>
                </a:lnTo>
                <a:lnTo>
                  <a:pt x="214313" y="0"/>
                </a:lnTo>
                <a:lnTo>
                  <a:pt x="214313" y="0"/>
                </a:lnTo>
                <a:lnTo>
                  <a:pt x="21431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027289" y="3161109"/>
            <a:ext cx="232173" cy="26790"/>
          </a:xfrm>
          <a:custGeom>
            <a:avLst/>
            <a:gdLst/>
            <a:ahLst/>
            <a:cxnLst/>
            <a:rect l="0" t="0" r="0" b="0"/>
            <a:pathLst>
              <a:path w="232173" h="26790">
                <a:moveTo>
                  <a:pt x="0" y="26789"/>
                </a:moveTo>
                <a:lnTo>
                  <a:pt x="0" y="26789"/>
                </a:lnTo>
                <a:lnTo>
                  <a:pt x="8930" y="26789"/>
                </a:lnTo>
                <a:lnTo>
                  <a:pt x="8930" y="26789"/>
                </a:lnTo>
                <a:lnTo>
                  <a:pt x="26789" y="26789"/>
                </a:lnTo>
                <a:lnTo>
                  <a:pt x="35719" y="17859"/>
                </a:lnTo>
                <a:lnTo>
                  <a:pt x="53578" y="17859"/>
                </a:lnTo>
                <a:lnTo>
                  <a:pt x="80367" y="17859"/>
                </a:lnTo>
                <a:lnTo>
                  <a:pt x="98227" y="17859"/>
                </a:lnTo>
                <a:lnTo>
                  <a:pt x="116086" y="17859"/>
                </a:lnTo>
                <a:lnTo>
                  <a:pt x="142875" y="8930"/>
                </a:lnTo>
                <a:lnTo>
                  <a:pt x="160734" y="8930"/>
                </a:lnTo>
                <a:lnTo>
                  <a:pt x="187524" y="8930"/>
                </a:lnTo>
                <a:lnTo>
                  <a:pt x="205383" y="8930"/>
                </a:lnTo>
                <a:lnTo>
                  <a:pt x="214313" y="0"/>
                </a:lnTo>
                <a:lnTo>
                  <a:pt x="223242" y="0"/>
                </a:lnTo>
                <a:lnTo>
                  <a:pt x="232172" y="0"/>
                </a:lnTo>
                <a:lnTo>
                  <a:pt x="23217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000500" y="3259336"/>
            <a:ext cx="250032" cy="8930"/>
          </a:xfrm>
          <a:custGeom>
            <a:avLst/>
            <a:gdLst/>
            <a:ahLst/>
            <a:cxnLst/>
            <a:rect l="0" t="0" r="0" b="0"/>
            <a:pathLst>
              <a:path w="250032" h="8930">
                <a:moveTo>
                  <a:pt x="0" y="0"/>
                </a:moveTo>
                <a:lnTo>
                  <a:pt x="0" y="0"/>
                </a:lnTo>
                <a:lnTo>
                  <a:pt x="0" y="8929"/>
                </a:lnTo>
                <a:lnTo>
                  <a:pt x="8930" y="8929"/>
                </a:lnTo>
                <a:lnTo>
                  <a:pt x="8930" y="8929"/>
                </a:lnTo>
                <a:lnTo>
                  <a:pt x="17859" y="8929"/>
                </a:lnTo>
                <a:lnTo>
                  <a:pt x="35719" y="8929"/>
                </a:lnTo>
                <a:lnTo>
                  <a:pt x="44648" y="8929"/>
                </a:lnTo>
                <a:lnTo>
                  <a:pt x="62508" y="8929"/>
                </a:lnTo>
                <a:lnTo>
                  <a:pt x="80367" y="8929"/>
                </a:lnTo>
                <a:lnTo>
                  <a:pt x="98227" y="8929"/>
                </a:lnTo>
                <a:lnTo>
                  <a:pt x="116086" y="8929"/>
                </a:lnTo>
                <a:lnTo>
                  <a:pt x="133945" y="8929"/>
                </a:lnTo>
                <a:lnTo>
                  <a:pt x="151805" y="8929"/>
                </a:lnTo>
                <a:lnTo>
                  <a:pt x="178594" y="8929"/>
                </a:lnTo>
                <a:lnTo>
                  <a:pt x="196453" y="8929"/>
                </a:lnTo>
                <a:lnTo>
                  <a:pt x="214313" y="8929"/>
                </a:lnTo>
                <a:lnTo>
                  <a:pt x="223242" y="8929"/>
                </a:lnTo>
                <a:lnTo>
                  <a:pt x="241102" y="8929"/>
                </a:lnTo>
                <a:lnTo>
                  <a:pt x="241102" y="8929"/>
                </a:lnTo>
                <a:lnTo>
                  <a:pt x="250031" y="8929"/>
                </a:lnTo>
                <a:lnTo>
                  <a:pt x="250031"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607719" y="2884289"/>
            <a:ext cx="151805" cy="250032"/>
          </a:xfrm>
          <a:custGeom>
            <a:avLst/>
            <a:gdLst/>
            <a:ahLst/>
            <a:cxnLst/>
            <a:rect l="0" t="0" r="0" b="0"/>
            <a:pathLst>
              <a:path w="151805" h="250032">
                <a:moveTo>
                  <a:pt x="0" y="35718"/>
                </a:moveTo>
                <a:lnTo>
                  <a:pt x="0" y="35718"/>
                </a:lnTo>
                <a:lnTo>
                  <a:pt x="0" y="35718"/>
                </a:lnTo>
                <a:lnTo>
                  <a:pt x="0" y="35718"/>
                </a:lnTo>
                <a:lnTo>
                  <a:pt x="0" y="35718"/>
                </a:lnTo>
                <a:lnTo>
                  <a:pt x="0" y="35718"/>
                </a:lnTo>
                <a:lnTo>
                  <a:pt x="0" y="35718"/>
                </a:lnTo>
                <a:lnTo>
                  <a:pt x="8929" y="26789"/>
                </a:lnTo>
                <a:lnTo>
                  <a:pt x="8929" y="17859"/>
                </a:lnTo>
                <a:lnTo>
                  <a:pt x="17859" y="17859"/>
                </a:lnTo>
                <a:lnTo>
                  <a:pt x="35719" y="8929"/>
                </a:lnTo>
                <a:lnTo>
                  <a:pt x="44648" y="0"/>
                </a:lnTo>
                <a:lnTo>
                  <a:pt x="62508" y="0"/>
                </a:lnTo>
                <a:lnTo>
                  <a:pt x="80367" y="0"/>
                </a:lnTo>
                <a:lnTo>
                  <a:pt x="89297" y="0"/>
                </a:lnTo>
                <a:lnTo>
                  <a:pt x="107156" y="0"/>
                </a:lnTo>
                <a:lnTo>
                  <a:pt x="116086" y="8929"/>
                </a:lnTo>
                <a:lnTo>
                  <a:pt x="133945" y="17859"/>
                </a:lnTo>
                <a:lnTo>
                  <a:pt x="133945" y="26789"/>
                </a:lnTo>
                <a:lnTo>
                  <a:pt x="142875" y="35718"/>
                </a:lnTo>
                <a:lnTo>
                  <a:pt x="142875" y="53578"/>
                </a:lnTo>
                <a:lnTo>
                  <a:pt x="142875" y="62507"/>
                </a:lnTo>
                <a:lnTo>
                  <a:pt x="133945" y="80367"/>
                </a:lnTo>
                <a:lnTo>
                  <a:pt x="125015" y="89297"/>
                </a:lnTo>
                <a:lnTo>
                  <a:pt x="107156" y="98226"/>
                </a:lnTo>
                <a:lnTo>
                  <a:pt x="98226" y="116086"/>
                </a:lnTo>
                <a:lnTo>
                  <a:pt x="80367" y="116086"/>
                </a:lnTo>
                <a:lnTo>
                  <a:pt x="71437" y="125015"/>
                </a:lnTo>
                <a:lnTo>
                  <a:pt x="62508" y="133945"/>
                </a:lnTo>
                <a:lnTo>
                  <a:pt x="53578" y="133945"/>
                </a:lnTo>
                <a:lnTo>
                  <a:pt x="44648" y="142875"/>
                </a:lnTo>
                <a:lnTo>
                  <a:pt x="35719" y="142875"/>
                </a:lnTo>
                <a:lnTo>
                  <a:pt x="35719" y="133945"/>
                </a:lnTo>
                <a:lnTo>
                  <a:pt x="35719" y="133945"/>
                </a:lnTo>
                <a:lnTo>
                  <a:pt x="44648" y="133945"/>
                </a:lnTo>
                <a:lnTo>
                  <a:pt x="53578" y="133945"/>
                </a:lnTo>
                <a:lnTo>
                  <a:pt x="62508" y="133945"/>
                </a:lnTo>
                <a:lnTo>
                  <a:pt x="80367" y="133945"/>
                </a:lnTo>
                <a:lnTo>
                  <a:pt x="98226" y="133945"/>
                </a:lnTo>
                <a:lnTo>
                  <a:pt x="116086" y="133945"/>
                </a:lnTo>
                <a:lnTo>
                  <a:pt x="125015" y="142875"/>
                </a:lnTo>
                <a:lnTo>
                  <a:pt x="133945" y="142875"/>
                </a:lnTo>
                <a:lnTo>
                  <a:pt x="142875" y="151804"/>
                </a:lnTo>
                <a:lnTo>
                  <a:pt x="151804" y="160734"/>
                </a:lnTo>
                <a:lnTo>
                  <a:pt x="151804" y="169664"/>
                </a:lnTo>
                <a:lnTo>
                  <a:pt x="151804" y="187523"/>
                </a:lnTo>
                <a:lnTo>
                  <a:pt x="151804" y="196453"/>
                </a:lnTo>
                <a:lnTo>
                  <a:pt x="142875" y="205382"/>
                </a:lnTo>
                <a:lnTo>
                  <a:pt x="133945" y="214312"/>
                </a:lnTo>
                <a:lnTo>
                  <a:pt x="116086" y="232172"/>
                </a:lnTo>
                <a:lnTo>
                  <a:pt x="107156" y="241101"/>
                </a:lnTo>
                <a:lnTo>
                  <a:pt x="89297" y="241101"/>
                </a:lnTo>
                <a:lnTo>
                  <a:pt x="71437" y="250031"/>
                </a:lnTo>
                <a:lnTo>
                  <a:pt x="71437" y="250031"/>
                </a:lnTo>
                <a:lnTo>
                  <a:pt x="71437" y="2500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929188" y="2875359"/>
            <a:ext cx="142876" cy="187524"/>
          </a:xfrm>
          <a:custGeom>
            <a:avLst/>
            <a:gdLst/>
            <a:ahLst/>
            <a:cxnLst/>
            <a:rect l="0" t="0" r="0" b="0"/>
            <a:pathLst>
              <a:path w="142876" h="187524">
                <a:moveTo>
                  <a:pt x="0" y="17859"/>
                </a:moveTo>
                <a:lnTo>
                  <a:pt x="8929" y="17859"/>
                </a:lnTo>
                <a:lnTo>
                  <a:pt x="8929" y="17859"/>
                </a:lnTo>
                <a:lnTo>
                  <a:pt x="17859" y="8930"/>
                </a:lnTo>
                <a:lnTo>
                  <a:pt x="35718" y="8930"/>
                </a:lnTo>
                <a:lnTo>
                  <a:pt x="44648" y="0"/>
                </a:lnTo>
                <a:lnTo>
                  <a:pt x="62507" y="0"/>
                </a:lnTo>
                <a:lnTo>
                  <a:pt x="80367" y="0"/>
                </a:lnTo>
                <a:lnTo>
                  <a:pt x="98226" y="0"/>
                </a:lnTo>
                <a:lnTo>
                  <a:pt x="107156" y="0"/>
                </a:lnTo>
                <a:lnTo>
                  <a:pt x="116085" y="8930"/>
                </a:lnTo>
                <a:lnTo>
                  <a:pt x="125015" y="8930"/>
                </a:lnTo>
                <a:lnTo>
                  <a:pt x="133945" y="17859"/>
                </a:lnTo>
                <a:lnTo>
                  <a:pt x="133945" y="26789"/>
                </a:lnTo>
                <a:lnTo>
                  <a:pt x="133945" y="44648"/>
                </a:lnTo>
                <a:lnTo>
                  <a:pt x="125015" y="53578"/>
                </a:lnTo>
                <a:lnTo>
                  <a:pt x="116085" y="71437"/>
                </a:lnTo>
                <a:lnTo>
                  <a:pt x="107156" y="89297"/>
                </a:lnTo>
                <a:lnTo>
                  <a:pt x="98226" y="98227"/>
                </a:lnTo>
                <a:lnTo>
                  <a:pt x="80367" y="116086"/>
                </a:lnTo>
                <a:lnTo>
                  <a:pt x="62507" y="125016"/>
                </a:lnTo>
                <a:lnTo>
                  <a:pt x="53578" y="133945"/>
                </a:lnTo>
                <a:lnTo>
                  <a:pt x="35718" y="151805"/>
                </a:lnTo>
                <a:lnTo>
                  <a:pt x="26789" y="151805"/>
                </a:lnTo>
                <a:lnTo>
                  <a:pt x="17859" y="160734"/>
                </a:lnTo>
                <a:lnTo>
                  <a:pt x="8929" y="169664"/>
                </a:lnTo>
                <a:lnTo>
                  <a:pt x="8929" y="169664"/>
                </a:lnTo>
                <a:lnTo>
                  <a:pt x="0" y="169664"/>
                </a:lnTo>
                <a:lnTo>
                  <a:pt x="8929" y="178594"/>
                </a:lnTo>
                <a:lnTo>
                  <a:pt x="8929" y="178594"/>
                </a:lnTo>
                <a:lnTo>
                  <a:pt x="17859" y="178594"/>
                </a:lnTo>
                <a:lnTo>
                  <a:pt x="26789" y="178594"/>
                </a:lnTo>
                <a:lnTo>
                  <a:pt x="35718" y="178594"/>
                </a:lnTo>
                <a:lnTo>
                  <a:pt x="53578" y="178594"/>
                </a:lnTo>
                <a:lnTo>
                  <a:pt x="71437" y="178594"/>
                </a:lnTo>
                <a:lnTo>
                  <a:pt x="80367" y="178594"/>
                </a:lnTo>
                <a:lnTo>
                  <a:pt x="98226" y="178594"/>
                </a:lnTo>
                <a:lnTo>
                  <a:pt x="107156" y="178594"/>
                </a:lnTo>
                <a:lnTo>
                  <a:pt x="116085" y="178594"/>
                </a:lnTo>
                <a:lnTo>
                  <a:pt x="125015" y="187523"/>
                </a:lnTo>
                <a:lnTo>
                  <a:pt x="133945" y="187523"/>
                </a:lnTo>
                <a:lnTo>
                  <a:pt x="142875" y="187523"/>
                </a:lnTo>
                <a:lnTo>
                  <a:pt x="142875" y="187523"/>
                </a:lnTo>
                <a:lnTo>
                  <a:pt x="142875"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206008" y="2875359"/>
            <a:ext cx="241102" cy="178595"/>
          </a:xfrm>
          <a:custGeom>
            <a:avLst/>
            <a:gdLst/>
            <a:ahLst/>
            <a:cxnLst/>
            <a:rect l="0" t="0" r="0" b="0"/>
            <a:pathLst>
              <a:path w="241102" h="178595">
                <a:moveTo>
                  <a:pt x="0" y="26789"/>
                </a:moveTo>
                <a:lnTo>
                  <a:pt x="0" y="26789"/>
                </a:lnTo>
                <a:lnTo>
                  <a:pt x="0" y="35719"/>
                </a:lnTo>
                <a:lnTo>
                  <a:pt x="0" y="35719"/>
                </a:lnTo>
                <a:lnTo>
                  <a:pt x="0" y="44648"/>
                </a:lnTo>
                <a:lnTo>
                  <a:pt x="0" y="53578"/>
                </a:lnTo>
                <a:lnTo>
                  <a:pt x="0" y="71437"/>
                </a:lnTo>
                <a:lnTo>
                  <a:pt x="0" y="80367"/>
                </a:lnTo>
                <a:lnTo>
                  <a:pt x="8930" y="98227"/>
                </a:lnTo>
                <a:lnTo>
                  <a:pt x="8930" y="116086"/>
                </a:lnTo>
                <a:lnTo>
                  <a:pt x="17859" y="125016"/>
                </a:lnTo>
                <a:lnTo>
                  <a:pt x="26789" y="142875"/>
                </a:lnTo>
                <a:lnTo>
                  <a:pt x="26789" y="151805"/>
                </a:lnTo>
                <a:lnTo>
                  <a:pt x="35719" y="160734"/>
                </a:lnTo>
                <a:lnTo>
                  <a:pt x="44648" y="169664"/>
                </a:lnTo>
                <a:lnTo>
                  <a:pt x="44648" y="169664"/>
                </a:lnTo>
                <a:lnTo>
                  <a:pt x="44648" y="178594"/>
                </a:lnTo>
                <a:lnTo>
                  <a:pt x="53578" y="178594"/>
                </a:lnTo>
                <a:lnTo>
                  <a:pt x="53578" y="169664"/>
                </a:lnTo>
                <a:lnTo>
                  <a:pt x="62508" y="160734"/>
                </a:lnTo>
                <a:lnTo>
                  <a:pt x="62508" y="151805"/>
                </a:lnTo>
                <a:lnTo>
                  <a:pt x="62508" y="133945"/>
                </a:lnTo>
                <a:lnTo>
                  <a:pt x="71437" y="125016"/>
                </a:lnTo>
                <a:lnTo>
                  <a:pt x="71437" y="107156"/>
                </a:lnTo>
                <a:lnTo>
                  <a:pt x="80367" y="89297"/>
                </a:lnTo>
                <a:lnTo>
                  <a:pt x="80367" y="71437"/>
                </a:lnTo>
                <a:lnTo>
                  <a:pt x="89297" y="53578"/>
                </a:lnTo>
                <a:lnTo>
                  <a:pt x="98226" y="44648"/>
                </a:lnTo>
                <a:lnTo>
                  <a:pt x="98226" y="26789"/>
                </a:lnTo>
                <a:lnTo>
                  <a:pt x="107156" y="17859"/>
                </a:lnTo>
                <a:lnTo>
                  <a:pt x="107156" y="17859"/>
                </a:lnTo>
                <a:lnTo>
                  <a:pt x="116086" y="8930"/>
                </a:lnTo>
                <a:lnTo>
                  <a:pt x="116086" y="8930"/>
                </a:lnTo>
                <a:lnTo>
                  <a:pt x="116086" y="8930"/>
                </a:lnTo>
                <a:lnTo>
                  <a:pt x="125015" y="17859"/>
                </a:lnTo>
                <a:lnTo>
                  <a:pt x="125015" y="17859"/>
                </a:lnTo>
                <a:lnTo>
                  <a:pt x="125015" y="35719"/>
                </a:lnTo>
                <a:lnTo>
                  <a:pt x="125015" y="44648"/>
                </a:lnTo>
                <a:lnTo>
                  <a:pt x="125015" y="62508"/>
                </a:lnTo>
                <a:lnTo>
                  <a:pt x="125015" y="71437"/>
                </a:lnTo>
                <a:lnTo>
                  <a:pt x="125015" y="89297"/>
                </a:lnTo>
                <a:lnTo>
                  <a:pt x="133945" y="98227"/>
                </a:lnTo>
                <a:lnTo>
                  <a:pt x="133945" y="116086"/>
                </a:lnTo>
                <a:lnTo>
                  <a:pt x="142875" y="125016"/>
                </a:lnTo>
                <a:lnTo>
                  <a:pt x="142875" y="133945"/>
                </a:lnTo>
                <a:lnTo>
                  <a:pt x="151805" y="133945"/>
                </a:lnTo>
                <a:lnTo>
                  <a:pt x="160734" y="142875"/>
                </a:lnTo>
                <a:lnTo>
                  <a:pt x="160734" y="142875"/>
                </a:lnTo>
                <a:lnTo>
                  <a:pt x="169664" y="142875"/>
                </a:lnTo>
                <a:lnTo>
                  <a:pt x="178594" y="133945"/>
                </a:lnTo>
                <a:lnTo>
                  <a:pt x="178594" y="133945"/>
                </a:lnTo>
                <a:lnTo>
                  <a:pt x="187523" y="125016"/>
                </a:lnTo>
                <a:lnTo>
                  <a:pt x="196453" y="116086"/>
                </a:lnTo>
                <a:lnTo>
                  <a:pt x="205383" y="98227"/>
                </a:lnTo>
                <a:lnTo>
                  <a:pt x="214312" y="80367"/>
                </a:lnTo>
                <a:lnTo>
                  <a:pt x="214312" y="71437"/>
                </a:lnTo>
                <a:lnTo>
                  <a:pt x="223242" y="53578"/>
                </a:lnTo>
                <a:lnTo>
                  <a:pt x="223242" y="44648"/>
                </a:lnTo>
                <a:lnTo>
                  <a:pt x="232172" y="26789"/>
                </a:lnTo>
                <a:lnTo>
                  <a:pt x="232172" y="17859"/>
                </a:lnTo>
                <a:lnTo>
                  <a:pt x="241101" y="8930"/>
                </a:lnTo>
                <a:lnTo>
                  <a:pt x="241101" y="0"/>
                </a:lnTo>
                <a:lnTo>
                  <a:pt x="241101" y="0"/>
                </a:lnTo>
                <a:lnTo>
                  <a:pt x="241101"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563070" y="3223617"/>
            <a:ext cx="785814" cy="26790"/>
          </a:xfrm>
          <a:custGeom>
            <a:avLst/>
            <a:gdLst/>
            <a:ahLst/>
            <a:cxnLst/>
            <a:rect l="0" t="0" r="0" b="0"/>
            <a:pathLst>
              <a:path w="785814" h="26790">
                <a:moveTo>
                  <a:pt x="0" y="8929"/>
                </a:moveTo>
                <a:lnTo>
                  <a:pt x="0" y="8929"/>
                </a:lnTo>
                <a:lnTo>
                  <a:pt x="0" y="8929"/>
                </a:lnTo>
                <a:lnTo>
                  <a:pt x="0" y="17859"/>
                </a:lnTo>
                <a:lnTo>
                  <a:pt x="0" y="17859"/>
                </a:lnTo>
                <a:lnTo>
                  <a:pt x="8930" y="17859"/>
                </a:lnTo>
                <a:lnTo>
                  <a:pt x="8930" y="17859"/>
                </a:lnTo>
                <a:lnTo>
                  <a:pt x="17860" y="17859"/>
                </a:lnTo>
                <a:lnTo>
                  <a:pt x="35719" y="17859"/>
                </a:lnTo>
                <a:lnTo>
                  <a:pt x="44649" y="17859"/>
                </a:lnTo>
                <a:lnTo>
                  <a:pt x="62508" y="17859"/>
                </a:lnTo>
                <a:lnTo>
                  <a:pt x="89297" y="17859"/>
                </a:lnTo>
                <a:lnTo>
                  <a:pt x="107157" y="17859"/>
                </a:lnTo>
                <a:lnTo>
                  <a:pt x="133946" y="26789"/>
                </a:lnTo>
                <a:lnTo>
                  <a:pt x="160735" y="17859"/>
                </a:lnTo>
                <a:lnTo>
                  <a:pt x="196453" y="17859"/>
                </a:lnTo>
                <a:lnTo>
                  <a:pt x="232172" y="17859"/>
                </a:lnTo>
                <a:lnTo>
                  <a:pt x="267891" y="26789"/>
                </a:lnTo>
                <a:lnTo>
                  <a:pt x="303610" y="26789"/>
                </a:lnTo>
                <a:lnTo>
                  <a:pt x="339328" y="26789"/>
                </a:lnTo>
                <a:lnTo>
                  <a:pt x="383977" y="17859"/>
                </a:lnTo>
                <a:lnTo>
                  <a:pt x="419696" y="17859"/>
                </a:lnTo>
                <a:lnTo>
                  <a:pt x="464344" y="17859"/>
                </a:lnTo>
                <a:lnTo>
                  <a:pt x="508993" y="17859"/>
                </a:lnTo>
                <a:lnTo>
                  <a:pt x="544711" y="17859"/>
                </a:lnTo>
                <a:lnTo>
                  <a:pt x="589360" y="17859"/>
                </a:lnTo>
                <a:lnTo>
                  <a:pt x="634008" y="8929"/>
                </a:lnTo>
                <a:lnTo>
                  <a:pt x="669727" y="8929"/>
                </a:lnTo>
                <a:lnTo>
                  <a:pt x="714375" y="8929"/>
                </a:lnTo>
                <a:lnTo>
                  <a:pt x="741164" y="8929"/>
                </a:lnTo>
                <a:lnTo>
                  <a:pt x="767953" y="0"/>
                </a:lnTo>
                <a:lnTo>
                  <a:pt x="785813" y="0"/>
                </a:lnTo>
                <a:lnTo>
                  <a:pt x="78581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634508" y="3348632"/>
            <a:ext cx="223243" cy="232173"/>
          </a:xfrm>
          <a:custGeom>
            <a:avLst/>
            <a:gdLst/>
            <a:ahLst/>
            <a:cxnLst/>
            <a:rect l="0" t="0" r="0" b="0"/>
            <a:pathLst>
              <a:path w="223243" h="232173">
                <a:moveTo>
                  <a:pt x="169664" y="8930"/>
                </a:moveTo>
                <a:lnTo>
                  <a:pt x="169664" y="0"/>
                </a:lnTo>
                <a:lnTo>
                  <a:pt x="160734" y="0"/>
                </a:lnTo>
                <a:lnTo>
                  <a:pt x="151805" y="0"/>
                </a:lnTo>
                <a:lnTo>
                  <a:pt x="142875" y="0"/>
                </a:lnTo>
                <a:lnTo>
                  <a:pt x="125015" y="8930"/>
                </a:lnTo>
                <a:lnTo>
                  <a:pt x="107156" y="8930"/>
                </a:lnTo>
                <a:lnTo>
                  <a:pt x="89297" y="17860"/>
                </a:lnTo>
                <a:lnTo>
                  <a:pt x="71437" y="26789"/>
                </a:lnTo>
                <a:lnTo>
                  <a:pt x="53578" y="35719"/>
                </a:lnTo>
                <a:lnTo>
                  <a:pt x="35719" y="44649"/>
                </a:lnTo>
                <a:lnTo>
                  <a:pt x="17859" y="53579"/>
                </a:lnTo>
                <a:lnTo>
                  <a:pt x="8930" y="62508"/>
                </a:lnTo>
                <a:lnTo>
                  <a:pt x="0" y="71438"/>
                </a:lnTo>
                <a:lnTo>
                  <a:pt x="0" y="80368"/>
                </a:lnTo>
                <a:lnTo>
                  <a:pt x="0" y="80368"/>
                </a:lnTo>
                <a:lnTo>
                  <a:pt x="0" y="89297"/>
                </a:lnTo>
                <a:lnTo>
                  <a:pt x="8930" y="98227"/>
                </a:lnTo>
                <a:lnTo>
                  <a:pt x="26789" y="98227"/>
                </a:lnTo>
                <a:lnTo>
                  <a:pt x="35719" y="107157"/>
                </a:lnTo>
                <a:lnTo>
                  <a:pt x="62508" y="107157"/>
                </a:lnTo>
                <a:lnTo>
                  <a:pt x="80367" y="116086"/>
                </a:lnTo>
                <a:lnTo>
                  <a:pt x="98226" y="125016"/>
                </a:lnTo>
                <a:lnTo>
                  <a:pt x="116086" y="133946"/>
                </a:lnTo>
                <a:lnTo>
                  <a:pt x="133945" y="142875"/>
                </a:lnTo>
                <a:lnTo>
                  <a:pt x="151805" y="151805"/>
                </a:lnTo>
                <a:lnTo>
                  <a:pt x="160734" y="160735"/>
                </a:lnTo>
                <a:lnTo>
                  <a:pt x="169664" y="169664"/>
                </a:lnTo>
                <a:lnTo>
                  <a:pt x="178594" y="178594"/>
                </a:lnTo>
                <a:lnTo>
                  <a:pt x="178594" y="187524"/>
                </a:lnTo>
                <a:lnTo>
                  <a:pt x="178594" y="196454"/>
                </a:lnTo>
                <a:lnTo>
                  <a:pt x="169664" y="205383"/>
                </a:lnTo>
                <a:lnTo>
                  <a:pt x="160734" y="214313"/>
                </a:lnTo>
                <a:lnTo>
                  <a:pt x="151805" y="223243"/>
                </a:lnTo>
                <a:lnTo>
                  <a:pt x="142875" y="232172"/>
                </a:lnTo>
                <a:lnTo>
                  <a:pt x="125015" y="232172"/>
                </a:lnTo>
                <a:lnTo>
                  <a:pt x="116086" y="232172"/>
                </a:lnTo>
                <a:lnTo>
                  <a:pt x="107156" y="232172"/>
                </a:lnTo>
                <a:lnTo>
                  <a:pt x="98226" y="232172"/>
                </a:lnTo>
                <a:lnTo>
                  <a:pt x="98226" y="223243"/>
                </a:lnTo>
                <a:lnTo>
                  <a:pt x="89297" y="214313"/>
                </a:lnTo>
                <a:lnTo>
                  <a:pt x="89297" y="205383"/>
                </a:lnTo>
                <a:lnTo>
                  <a:pt x="98226" y="187524"/>
                </a:lnTo>
                <a:lnTo>
                  <a:pt x="107156" y="178594"/>
                </a:lnTo>
                <a:lnTo>
                  <a:pt x="116086" y="160735"/>
                </a:lnTo>
                <a:lnTo>
                  <a:pt x="125015" y="133946"/>
                </a:lnTo>
                <a:lnTo>
                  <a:pt x="142875" y="116086"/>
                </a:lnTo>
                <a:lnTo>
                  <a:pt x="160734" y="98227"/>
                </a:lnTo>
                <a:lnTo>
                  <a:pt x="169664" y="80368"/>
                </a:lnTo>
                <a:lnTo>
                  <a:pt x="187523" y="62508"/>
                </a:lnTo>
                <a:lnTo>
                  <a:pt x="196453" y="53579"/>
                </a:lnTo>
                <a:lnTo>
                  <a:pt x="205383" y="35719"/>
                </a:lnTo>
                <a:lnTo>
                  <a:pt x="214312" y="26789"/>
                </a:lnTo>
                <a:lnTo>
                  <a:pt x="223242" y="26789"/>
                </a:lnTo>
                <a:lnTo>
                  <a:pt x="223242" y="17860"/>
                </a:lnTo>
                <a:lnTo>
                  <a:pt x="223242" y="17860"/>
                </a:lnTo>
                <a:lnTo>
                  <a:pt x="223242"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036344" y="3366492"/>
            <a:ext cx="169665" cy="205384"/>
          </a:xfrm>
          <a:custGeom>
            <a:avLst/>
            <a:gdLst/>
            <a:ahLst/>
            <a:cxnLst/>
            <a:rect l="0" t="0" r="0" b="0"/>
            <a:pathLst>
              <a:path w="169665" h="205384">
                <a:moveTo>
                  <a:pt x="0" y="17859"/>
                </a:moveTo>
                <a:lnTo>
                  <a:pt x="0" y="17859"/>
                </a:lnTo>
                <a:lnTo>
                  <a:pt x="0" y="17859"/>
                </a:lnTo>
                <a:lnTo>
                  <a:pt x="0" y="17859"/>
                </a:lnTo>
                <a:lnTo>
                  <a:pt x="0" y="17859"/>
                </a:lnTo>
                <a:lnTo>
                  <a:pt x="0" y="26789"/>
                </a:lnTo>
                <a:lnTo>
                  <a:pt x="0" y="26789"/>
                </a:lnTo>
                <a:lnTo>
                  <a:pt x="0" y="35719"/>
                </a:lnTo>
                <a:lnTo>
                  <a:pt x="8929" y="44648"/>
                </a:lnTo>
                <a:lnTo>
                  <a:pt x="17859" y="62508"/>
                </a:lnTo>
                <a:lnTo>
                  <a:pt x="17859" y="80367"/>
                </a:lnTo>
                <a:lnTo>
                  <a:pt x="17859" y="98226"/>
                </a:lnTo>
                <a:lnTo>
                  <a:pt x="26789" y="116086"/>
                </a:lnTo>
                <a:lnTo>
                  <a:pt x="26789" y="133945"/>
                </a:lnTo>
                <a:lnTo>
                  <a:pt x="26789" y="142875"/>
                </a:lnTo>
                <a:lnTo>
                  <a:pt x="35719" y="160734"/>
                </a:lnTo>
                <a:lnTo>
                  <a:pt x="44648" y="169664"/>
                </a:lnTo>
                <a:lnTo>
                  <a:pt x="44648" y="187523"/>
                </a:lnTo>
                <a:lnTo>
                  <a:pt x="44648" y="187523"/>
                </a:lnTo>
                <a:lnTo>
                  <a:pt x="53578" y="196453"/>
                </a:lnTo>
                <a:lnTo>
                  <a:pt x="53578" y="196453"/>
                </a:lnTo>
                <a:lnTo>
                  <a:pt x="53578" y="205383"/>
                </a:lnTo>
                <a:lnTo>
                  <a:pt x="53578" y="205383"/>
                </a:lnTo>
                <a:lnTo>
                  <a:pt x="53578" y="196453"/>
                </a:lnTo>
                <a:lnTo>
                  <a:pt x="62508" y="196453"/>
                </a:lnTo>
                <a:lnTo>
                  <a:pt x="62508" y="187523"/>
                </a:lnTo>
                <a:lnTo>
                  <a:pt x="71437" y="178594"/>
                </a:lnTo>
                <a:lnTo>
                  <a:pt x="71437" y="169664"/>
                </a:lnTo>
                <a:lnTo>
                  <a:pt x="80367" y="160734"/>
                </a:lnTo>
                <a:lnTo>
                  <a:pt x="89297" y="142875"/>
                </a:lnTo>
                <a:lnTo>
                  <a:pt x="98226" y="125015"/>
                </a:lnTo>
                <a:lnTo>
                  <a:pt x="107156" y="116086"/>
                </a:lnTo>
                <a:lnTo>
                  <a:pt x="116086" y="98226"/>
                </a:lnTo>
                <a:lnTo>
                  <a:pt x="125015" y="80367"/>
                </a:lnTo>
                <a:lnTo>
                  <a:pt x="133945" y="62508"/>
                </a:lnTo>
                <a:lnTo>
                  <a:pt x="133945" y="44648"/>
                </a:lnTo>
                <a:lnTo>
                  <a:pt x="142875" y="35719"/>
                </a:lnTo>
                <a:lnTo>
                  <a:pt x="151804" y="26789"/>
                </a:lnTo>
                <a:lnTo>
                  <a:pt x="160734" y="17859"/>
                </a:lnTo>
                <a:lnTo>
                  <a:pt x="160734" y="8929"/>
                </a:lnTo>
                <a:lnTo>
                  <a:pt x="169664" y="8929"/>
                </a:lnTo>
                <a:lnTo>
                  <a:pt x="169664" y="0"/>
                </a:lnTo>
                <a:lnTo>
                  <a:pt x="16966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634633" y="3107531"/>
            <a:ext cx="196454" cy="8931"/>
          </a:xfrm>
          <a:custGeom>
            <a:avLst/>
            <a:gdLst/>
            <a:ahLst/>
            <a:cxnLst/>
            <a:rect l="0" t="0" r="0" b="0"/>
            <a:pathLst>
              <a:path w="196454" h="8931">
                <a:moveTo>
                  <a:pt x="0" y="8930"/>
                </a:moveTo>
                <a:lnTo>
                  <a:pt x="0" y="8930"/>
                </a:lnTo>
                <a:lnTo>
                  <a:pt x="0" y="8930"/>
                </a:lnTo>
                <a:lnTo>
                  <a:pt x="8930" y="8930"/>
                </a:lnTo>
                <a:lnTo>
                  <a:pt x="8930" y="8930"/>
                </a:lnTo>
                <a:lnTo>
                  <a:pt x="26789" y="8930"/>
                </a:lnTo>
                <a:lnTo>
                  <a:pt x="35719" y="8930"/>
                </a:lnTo>
                <a:lnTo>
                  <a:pt x="53578" y="0"/>
                </a:lnTo>
                <a:lnTo>
                  <a:pt x="71437" y="0"/>
                </a:lnTo>
                <a:lnTo>
                  <a:pt x="89297" y="0"/>
                </a:lnTo>
                <a:lnTo>
                  <a:pt x="107156" y="0"/>
                </a:lnTo>
                <a:lnTo>
                  <a:pt x="125015" y="0"/>
                </a:lnTo>
                <a:lnTo>
                  <a:pt x="151805" y="0"/>
                </a:lnTo>
                <a:lnTo>
                  <a:pt x="169664" y="0"/>
                </a:lnTo>
                <a:lnTo>
                  <a:pt x="187523" y="0"/>
                </a:lnTo>
                <a:lnTo>
                  <a:pt x="196453" y="0"/>
                </a:lnTo>
                <a:lnTo>
                  <a:pt x="19645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661422" y="3214687"/>
            <a:ext cx="187524" cy="1"/>
          </a:xfrm>
          <a:custGeom>
            <a:avLst/>
            <a:gdLst/>
            <a:ahLst/>
            <a:cxnLst/>
            <a:rect l="0" t="0" r="0" b="0"/>
            <a:pathLst>
              <a:path w="187524" h="1">
                <a:moveTo>
                  <a:pt x="0" y="0"/>
                </a:moveTo>
                <a:lnTo>
                  <a:pt x="0" y="0"/>
                </a:lnTo>
                <a:lnTo>
                  <a:pt x="0" y="0"/>
                </a:lnTo>
                <a:lnTo>
                  <a:pt x="8930" y="0"/>
                </a:lnTo>
                <a:lnTo>
                  <a:pt x="17859" y="0"/>
                </a:lnTo>
                <a:lnTo>
                  <a:pt x="35719" y="0"/>
                </a:lnTo>
                <a:lnTo>
                  <a:pt x="53578" y="0"/>
                </a:lnTo>
                <a:lnTo>
                  <a:pt x="71437" y="0"/>
                </a:lnTo>
                <a:lnTo>
                  <a:pt x="98226" y="0"/>
                </a:lnTo>
                <a:lnTo>
                  <a:pt x="116086" y="0"/>
                </a:lnTo>
                <a:lnTo>
                  <a:pt x="142875" y="0"/>
                </a:lnTo>
                <a:lnTo>
                  <a:pt x="160734" y="0"/>
                </a:lnTo>
                <a:lnTo>
                  <a:pt x="169664" y="0"/>
                </a:lnTo>
                <a:lnTo>
                  <a:pt x="187523" y="0"/>
                </a:lnTo>
                <a:lnTo>
                  <a:pt x="18752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116836" y="3018234"/>
            <a:ext cx="223243" cy="160735"/>
          </a:xfrm>
          <a:custGeom>
            <a:avLst/>
            <a:gdLst/>
            <a:ahLst/>
            <a:cxnLst/>
            <a:rect l="0" t="0" r="0" b="0"/>
            <a:pathLst>
              <a:path w="223243" h="160735">
                <a:moveTo>
                  <a:pt x="53578" y="0"/>
                </a:moveTo>
                <a:lnTo>
                  <a:pt x="53578" y="0"/>
                </a:lnTo>
                <a:lnTo>
                  <a:pt x="53578" y="8930"/>
                </a:lnTo>
                <a:lnTo>
                  <a:pt x="53578" y="8930"/>
                </a:lnTo>
                <a:lnTo>
                  <a:pt x="53578" y="26789"/>
                </a:lnTo>
                <a:lnTo>
                  <a:pt x="53578" y="35719"/>
                </a:lnTo>
                <a:lnTo>
                  <a:pt x="44648" y="44648"/>
                </a:lnTo>
                <a:lnTo>
                  <a:pt x="35719" y="62508"/>
                </a:lnTo>
                <a:lnTo>
                  <a:pt x="35719" y="80367"/>
                </a:lnTo>
                <a:lnTo>
                  <a:pt x="26789" y="89297"/>
                </a:lnTo>
                <a:lnTo>
                  <a:pt x="17859" y="107156"/>
                </a:lnTo>
                <a:lnTo>
                  <a:pt x="8930" y="116086"/>
                </a:lnTo>
                <a:lnTo>
                  <a:pt x="8930" y="133945"/>
                </a:lnTo>
                <a:lnTo>
                  <a:pt x="8930" y="142875"/>
                </a:lnTo>
                <a:lnTo>
                  <a:pt x="0" y="142875"/>
                </a:lnTo>
                <a:lnTo>
                  <a:pt x="8930" y="151805"/>
                </a:lnTo>
                <a:lnTo>
                  <a:pt x="8930" y="151805"/>
                </a:lnTo>
                <a:lnTo>
                  <a:pt x="17859" y="160734"/>
                </a:lnTo>
                <a:lnTo>
                  <a:pt x="35719" y="160734"/>
                </a:lnTo>
                <a:lnTo>
                  <a:pt x="44648" y="160734"/>
                </a:lnTo>
                <a:lnTo>
                  <a:pt x="62508" y="160734"/>
                </a:lnTo>
                <a:lnTo>
                  <a:pt x="80367" y="160734"/>
                </a:lnTo>
                <a:lnTo>
                  <a:pt x="107156" y="151805"/>
                </a:lnTo>
                <a:lnTo>
                  <a:pt x="125016" y="151805"/>
                </a:lnTo>
                <a:lnTo>
                  <a:pt x="142875" y="151805"/>
                </a:lnTo>
                <a:lnTo>
                  <a:pt x="160734" y="142875"/>
                </a:lnTo>
                <a:lnTo>
                  <a:pt x="187523" y="142875"/>
                </a:lnTo>
                <a:lnTo>
                  <a:pt x="205383" y="133945"/>
                </a:lnTo>
                <a:lnTo>
                  <a:pt x="214312" y="133945"/>
                </a:lnTo>
                <a:lnTo>
                  <a:pt x="223242" y="125016"/>
                </a:lnTo>
                <a:lnTo>
                  <a:pt x="223242" y="12501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322219" y="3027164"/>
            <a:ext cx="35720" cy="267891"/>
          </a:xfrm>
          <a:custGeom>
            <a:avLst/>
            <a:gdLst/>
            <a:ahLst/>
            <a:cxnLst/>
            <a:rect l="0" t="0" r="0" b="0"/>
            <a:pathLst>
              <a:path w="35720" h="267891">
                <a:moveTo>
                  <a:pt x="35719" y="0"/>
                </a:moveTo>
                <a:lnTo>
                  <a:pt x="35719" y="0"/>
                </a:lnTo>
                <a:lnTo>
                  <a:pt x="26789" y="8929"/>
                </a:lnTo>
                <a:lnTo>
                  <a:pt x="26789" y="17859"/>
                </a:lnTo>
                <a:lnTo>
                  <a:pt x="26789" y="35718"/>
                </a:lnTo>
                <a:lnTo>
                  <a:pt x="17859" y="44648"/>
                </a:lnTo>
                <a:lnTo>
                  <a:pt x="17859" y="62507"/>
                </a:lnTo>
                <a:lnTo>
                  <a:pt x="17859" y="89297"/>
                </a:lnTo>
                <a:lnTo>
                  <a:pt x="17859" y="107156"/>
                </a:lnTo>
                <a:lnTo>
                  <a:pt x="17859" y="133945"/>
                </a:lnTo>
                <a:lnTo>
                  <a:pt x="17859" y="151804"/>
                </a:lnTo>
                <a:lnTo>
                  <a:pt x="17859" y="178593"/>
                </a:lnTo>
                <a:lnTo>
                  <a:pt x="8929" y="196453"/>
                </a:lnTo>
                <a:lnTo>
                  <a:pt x="8929" y="214312"/>
                </a:lnTo>
                <a:lnTo>
                  <a:pt x="8929" y="232172"/>
                </a:lnTo>
                <a:lnTo>
                  <a:pt x="0" y="241101"/>
                </a:lnTo>
                <a:lnTo>
                  <a:pt x="0" y="250031"/>
                </a:lnTo>
                <a:lnTo>
                  <a:pt x="0" y="267890"/>
                </a:lnTo>
                <a:lnTo>
                  <a:pt x="0" y="267890"/>
                </a:lnTo>
                <a:lnTo>
                  <a:pt x="0" y="26789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518672" y="2955726"/>
            <a:ext cx="205384" cy="357189"/>
          </a:xfrm>
          <a:custGeom>
            <a:avLst/>
            <a:gdLst/>
            <a:ahLst/>
            <a:cxnLst/>
            <a:rect l="0" t="0" r="0" b="0"/>
            <a:pathLst>
              <a:path w="205384" h="357189">
                <a:moveTo>
                  <a:pt x="0" y="339328"/>
                </a:moveTo>
                <a:lnTo>
                  <a:pt x="0" y="339328"/>
                </a:lnTo>
                <a:lnTo>
                  <a:pt x="0" y="339328"/>
                </a:lnTo>
                <a:lnTo>
                  <a:pt x="0" y="339328"/>
                </a:lnTo>
                <a:lnTo>
                  <a:pt x="8930" y="330399"/>
                </a:lnTo>
                <a:lnTo>
                  <a:pt x="17859" y="312539"/>
                </a:lnTo>
                <a:lnTo>
                  <a:pt x="17859" y="303610"/>
                </a:lnTo>
                <a:lnTo>
                  <a:pt x="26789" y="285750"/>
                </a:lnTo>
                <a:lnTo>
                  <a:pt x="35719" y="267891"/>
                </a:lnTo>
                <a:lnTo>
                  <a:pt x="44648" y="241102"/>
                </a:lnTo>
                <a:lnTo>
                  <a:pt x="53578" y="223242"/>
                </a:lnTo>
                <a:lnTo>
                  <a:pt x="62508" y="196453"/>
                </a:lnTo>
                <a:lnTo>
                  <a:pt x="71437" y="178594"/>
                </a:lnTo>
                <a:lnTo>
                  <a:pt x="89297" y="151805"/>
                </a:lnTo>
                <a:lnTo>
                  <a:pt x="98226" y="125016"/>
                </a:lnTo>
                <a:lnTo>
                  <a:pt x="107156" y="98227"/>
                </a:lnTo>
                <a:lnTo>
                  <a:pt x="116086" y="80367"/>
                </a:lnTo>
                <a:lnTo>
                  <a:pt x="125016" y="62508"/>
                </a:lnTo>
                <a:lnTo>
                  <a:pt x="133945" y="44649"/>
                </a:lnTo>
                <a:lnTo>
                  <a:pt x="142875" y="26789"/>
                </a:lnTo>
                <a:lnTo>
                  <a:pt x="151805" y="17860"/>
                </a:lnTo>
                <a:lnTo>
                  <a:pt x="151805" y="8930"/>
                </a:lnTo>
                <a:lnTo>
                  <a:pt x="160734" y="0"/>
                </a:lnTo>
                <a:lnTo>
                  <a:pt x="160734" y="0"/>
                </a:lnTo>
                <a:lnTo>
                  <a:pt x="160734" y="0"/>
                </a:lnTo>
                <a:lnTo>
                  <a:pt x="169664" y="8930"/>
                </a:lnTo>
                <a:lnTo>
                  <a:pt x="169664" y="17860"/>
                </a:lnTo>
                <a:lnTo>
                  <a:pt x="169664" y="26789"/>
                </a:lnTo>
                <a:lnTo>
                  <a:pt x="178594" y="44649"/>
                </a:lnTo>
                <a:lnTo>
                  <a:pt x="178594" y="62508"/>
                </a:lnTo>
                <a:lnTo>
                  <a:pt x="178594" y="89297"/>
                </a:lnTo>
                <a:lnTo>
                  <a:pt x="178594" y="107156"/>
                </a:lnTo>
                <a:lnTo>
                  <a:pt x="187523" y="133945"/>
                </a:lnTo>
                <a:lnTo>
                  <a:pt x="187523" y="160735"/>
                </a:lnTo>
                <a:lnTo>
                  <a:pt x="187523" y="187524"/>
                </a:lnTo>
                <a:lnTo>
                  <a:pt x="187523" y="214313"/>
                </a:lnTo>
                <a:lnTo>
                  <a:pt x="196453" y="241102"/>
                </a:lnTo>
                <a:lnTo>
                  <a:pt x="196453" y="258961"/>
                </a:lnTo>
                <a:lnTo>
                  <a:pt x="196453" y="285750"/>
                </a:lnTo>
                <a:lnTo>
                  <a:pt x="196453" y="303610"/>
                </a:lnTo>
                <a:lnTo>
                  <a:pt x="196453" y="321469"/>
                </a:lnTo>
                <a:lnTo>
                  <a:pt x="205383" y="330399"/>
                </a:lnTo>
                <a:lnTo>
                  <a:pt x="205383" y="339328"/>
                </a:lnTo>
                <a:lnTo>
                  <a:pt x="205383" y="348258"/>
                </a:lnTo>
                <a:lnTo>
                  <a:pt x="205383" y="357188"/>
                </a:lnTo>
                <a:lnTo>
                  <a:pt x="205383" y="357188"/>
                </a:lnTo>
                <a:lnTo>
                  <a:pt x="205383" y="357188"/>
                </a:lnTo>
                <a:lnTo>
                  <a:pt x="205383" y="357188"/>
                </a:lnTo>
                <a:lnTo>
                  <a:pt x="205383" y="35718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6590109" y="3134320"/>
            <a:ext cx="116087" cy="8931"/>
          </a:xfrm>
          <a:custGeom>
            <a:avLst/>
            <a:gdLst/>
            <a:ahLst/>
            <a:cxnLst/>
            <a:rect l="0" t="0" r="0" b="0"/>
            <a:pathLst>
              <a:path w="116087" h="8931">
                <a:moveTo>
                  <a:pt x="116086" y="0"/>
                </a:moveTo>
                <a:lnTo>
                  <a:pt x="116086" y="0"/>
                </a:lnTo>
                <a:lnTo>
                  <a:pt x="116086" y="0"/>
                </a:lnTo>
                <a:lnTo>
                  <a:pt x="107157" y="0"/>
                </a:lnTo>
                <a:lnTo>
                  <a:pt x="98227" y="0"/>
                </a:lnTo>
                <a:lnTo>
                  <a:pt x="80368" y="0"/>
                </a:lnTo>
                <a:lnTo>
                  <a:pt x="62508" y="0"/>
                </a:lnTo>
                <a:lnTo>
                  <a:pt x="44649" y="0"/>
                </a:lnTo>
                <a:lnTo>
                  <a:pt x="26789" y="0"/>
                </a:lnTo>
                <a:lnTo>
                  <a:pt x="8930" y="0"/>
                </a:lnTo>
                <a:lnTo>
                  <a:pt x="0" y="8930"/>
                </a:lnTo>
                <a:lnTo>
                  <a:pt x="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991320" y="4982766"/>
            <a:ext cx="8931" cy="366118"/>
          </a:xfrm>
          <a:custGeom>
            <a:avLst/>
            <a:gdLst/>
            <a:ahLst/>
            <a:cxnLst/>
            <a:rect l="0" t="0" r="0" b="0"/>
            <a:pathLst>
              <a:path w="8931" h="366118">
                <a:moveTo>
                  <a:pt x="0" y="0"/>
                </a:moveTo>
                <a:lnTo>
                  <a:pt x="0" y="0"/>
                </a:lnTo>
                <a:lnTo>
                  <a:pt x="0" y="0"/>
                </a:lnTo>
                <a:lnTo>
                  <a:pt x="0" y="8929"/>
                </a:lnTo>
                <a:lnTo>
                  <a:pt x="0" y="17859"/>
                </a:lnTo>
                <a:lnTo>
                  <a:pt x="0" y="35718"/>
                </a:lnTo>
                <a:lnTo>
                  <a:pt x="8930" y="44648"/>
                </a:lnTo>
                <a:lnTo>
                  <a:pt x="8930" y="62507"/>
                </a:lnTo>
                <a:lnTo>
                  <a:pt x="8930" y="80367"/>
                </a:lnTo>
                <a:lnTo>
                  <a:pt x="8930" y="107156"/>
                </a:lnTo>
                <a:lnTo>
                  <a:pt x="8930" y="125015"/>
                </a:lnTo>
                <a:lnTo>
                  <a:pt x="8930" y="151804"/>
                </a:lnTo>
                <a:lnTo>
                  <a:pt x="8930" y="169664"/>
                </a:lnTo>
                <a:lnTo>
                  <a:pt x="8930" y="196453"/>
                </a:lnTo>
                <a:lnTo>
                  <a:pt x="8930" y="223242"/>
                </a:lnTo>
                <a:lnTo>
                  <a:pt x="8930" y="241101"/>
                </a:lnTo>
                <a:lnTo>
                  <a:pt x="8930" y="267890"/>
                </a:lnTo>
                <a:lnTo>
                  <a:pt x="8930" y="285750"/>
                </a:lnTo>
                <a:lnTo>
                  <a:pt x="8930" y="303609"/>
                </a:lnTo>
                <a:lnTo>
                  <a:pt x="8930" y="321468"/>
                </a:lnTo>
                <a:lnTo>
                  <a:pt x="8930" y="330398"/>
                </a:lnTo>
                <a:lnTo>
                  <a:pt x="8930" y="339328"/>
                </a:lnTo>
                <a:lnTo>
                  <a:pt x="8930" y="348257"/>
                </a:lnTo>
                <a:lnTo>
                  <a:pt x="8930" y="357187"/>
                </a:lnTo>
                <a:lnTo>
                  <a:pt x="8930" y="357187"/>
                </a:lnTo>
                <a:lnTo>
                  <a:pt x="8930" y="366117"/>
                </a:lnTo>
                <a:lnTo>
                  <a:pt x="8930" y="36611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946672" y="4911328"/>
            <a:ext cx="205384" cy="205384"/>
          </a:xfrm>
          <a:custGeom>
            <a:avLst/>
            <a:gdLst/>
            <a:ahLst/>
            <a:cxnLst/>
            <a:rect l="0" t="0" r="0" b="0"/>
            <a:pathLst>
              <a:path w="205384" h="205384">
                <a:moveTo>
                  <a:pt x="0" y="71438"/>
                </a:moveTo>
                <a:lnTo>
                  <a:pt x="8930" y="71438"/>
                </a:lnTo>
                <a:lnTo>
                  <a:pt x="8930" y="71438"/>
                </a:lnTo>
                <a:lnTo>
                  <a:pt x="8930" y="62508"/>
                </a:lnTo>
                <a:lnTo>
                  <a:pt x="17859" y="62508"/>
                </a:lnTo>
                <a:lnTo>
                  <a:pt x="17859" y="53578"/>
                </a:lnTo>
                <a:lnTo>
                  <a:pt x="26789" y="44649"/>
                </a:lnTo>
                <a:lnTo>
                  <a:pt x="35719" y="35719"/>
                </a:lnTo>
                <a:lnTo>
                  <a:pt x="44648" y="26789"/>
                </a:lnTo>
                <a:lnTo>
                  <a:pt x="53578" y="17860"/>
                </a:lnTo>
                <a:lnTo>
                  <a:pt x="62508" y="17860"/>
                </a:lnTo>
                <a:lnTo>
                  <a:pt x="80367" y="8930"/>
                </a:lnTo>
                <a:lnTo>
                  <a:pt x="98226" y="0"/>
                </a:lnTo>
                <a:lnTo>
                  <a:pt x="116086" y="0"/>
                </a:lnTo>
                <a:lnTo>
                  <a:pt x="133945" y="8930"/>
                </a:lnTo>
                <a:lnTo>
                  <a:pt x="151805" y="17860"/>
                </a:lnTo>
                <a:lnTo>
                  <a:pt x="169664" y="26789"/>
                </a:lnTo>
                <a:lnTo>
                  <a:pt x="178594" y="35719"/>
                </a:lnTo>
                <a:lnTo>
                  <a:pt x="196453" y="44649"/>
                </a:lnTo>
                <a:lnTo>
                  <a:pt x="196453" y="62508"/>
                </a:lnTo>
                <a:lnTo>
                  <a:pt x="205383" y="80367"/>
                </a:lnTo>
                <a:lnTo>
                  <a:pt x="205383" y="98227"/>
                </a:lnTo>
                <a:lnTo>
                  <a:pt x="196453" y="116086"/>
                </a:lnTo>
                <a:lnTo>
                  <a:pt x="196453" y="133945"/>
                </a:lnTo>
                <a:lnTo>
                  <a:pt x="187523" y="142875"/>
                </a:lnTo>
                <a:lnTo>
                  <a:pt x="169664" y="160735"/>
                </a:lnTo>
                <a:lnTo>
                  <a:pt x="160734" y="169664"/>
                </a:lnTo>
                <a:lnTo>
                  <a:pt x="142875" y="178594"/>
                </a:lnTo>
                <a:lnTo>
                  <a:pt x="125016" y="187524"/>
                </a:lnTo>
                <a:lnTo>
                  <a:pt x="107156" y="196453"/>
                </a:lnTo>
                <a:lnTo>
                  <a:pt x="89297" y="205383"/>
                </a:lnTo>
                <a:lnTo>
                  <a:pt x="71437" y="205383"/>
                </a:lnTo>
                <a:lnTo>
                  <a:pt x="62508" y="205383"/>
                </a:lnTo>
                <a:lnTo>
                  <a:pt x="44648" y="205383"/>
                </a:lnTo>
                <a:lnTo>
                  <a:pt x="35719" y="205383"/>
                </a:lnTo>
                <a:lnTo>
                  <a:pt x="35719" y="205383"/>
                </a:lnTo>
                <a:lnTo>
                  <a:pt x="26789" y="205383"/>
                </a:lnTo>
                <a:lnTo>
                  <a:pt x="26789"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312789" y="5036344"/>
            <a:ext cx="178595" cy="8930"/>
          </a:xfrm>
          <a:custGeom>
            <a:avLst/>
            <a:gdLst/>
            <a:ahLst/>
            <a:cxnLst/>
            <a:rect l="0" t="0" r="0" b="0"/>
            <a:pathLst>
              <a:path w="178595" h="8930">
                <a:moveTo>
                  <a:pt x="0" y="8929"/>
                </a:moveTo>
                <a:lnTo>
                  <a:pt x="0" y="8929"/>
                </a:lnTo>
                <a:lnTo>
                  <a:pt x="0" y="8929"/>
                </a:lnTo>
                <a:lnTo>
                  <a:pt x="0" y="8929"/>
                </a:lnTo>
                <a:lnTo>
                  <a:pt x="8930" y="0"/>
                </a:lnTo>
                <a:lnTo>
                  <a:pt x="17859" y="0"/>
                </a:lnTo>
                <a:lnTo>
                  <a:pt x="26789" y="0"/>
                </a:lnTo>
                <a:lnTo>
                  <a:pt x="35719" y="0"/>
                </a:lnTo>
                <a:lnTo>
                  <a:pt x="53578" y="0"/>
                </a:lnTo>
                <a:lnTo>
                  <a:pt x="80367" y="0"/>
                </a:lnTo>
                <a:lnTo>
                  <a:pt x="98227" y="0"/>
                </a:lnTo>
                <a:lnTo>
                  <a:pt x="116086" y="0"/>
                </a:lnTo>
                <a:lnTo>
                  <a:pt x="133945" y="0"/>
                </a:lnTo>
                <a:lnTo>
                  <a:pt x="142875" y="0"/>
                </a:lnTo>
                <a:lnTo>
                  <a:pt x="160734" y="0"/>
                </a:lnTo>
                <a:lnTo>
                  <a:pt x="169664" y="8929"/>
                </a:lnTo>
                <a:lnTo>
                  <a:pt x="178594" y="8929"/>
                </a:lnTo>
                <a:lnTo>
                  <a:pt x="178594" y="8929"/>
                </a:lnTo>
                <a:lnTo>
                  <a:pt x="178594"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312789" y="5116711"/>
            <a:ext cx="160735" cy="26790"/>
          </a:xfrm>
          <a:custGeom>
            <a:avLst/>
            <a:gdLst/>
            <a:ahLst/>
            <a:cxnLst/>
            <a:rect l="0" t="0" r="0" b="0"/>
            <a:pathLst>
              <a:path w="160735" h="26790">
                <a:moveTo>
                  <a:pt x="0" y="8930"/>
                </a:moveTo>
                <a:lnTo>
                  <a:pt x="0" y="8930"/>
                </a:lnTo>
                <a:lnTo>
                  <a:pt x="0" y="0"/>
                </a:lnTo>
                <a:lnTo>
                  <a:pt x="8930" y="0"/>
                </a:lnTo>
                <a:lnTo>
                  <a:pt x="17859" y="0"/>
                </a:lnTo>
                <a:lnTo>
                  <a:pt x="26789" y="0"/>
                </a:lnTo>
                <a:lnTo>
                  <a:pt x="44649" y="0"/>
                </a:lnTo>
                <a:lnTo>
                  <a:pt x="53578" y="0"/>
                </a:lnTo>
                <a:lnTo>
                  <a:pt x="71438" y="0"/>
                </a:lnTo>
                <a:lnTo>
                  <a:pt x="89297" y="8930"/>
                </a:lnTo>
                <a:lnTo>
                  <a:pt x="98227" y="8930"/>
                </a:lnTo>
                <a:lnTo>
                  <a:pt x="125016" y="8930"/>
                </a:lnTo>
                <a:lnTo>
                  <a:pt x="133945" y="17859"/>
                </a:lnTo>
                <a:lnTo>
                  <a:pt x="151805" y="17859"/>
                </a:lnTo>
                <a:lnTo>
                  <a:pt x="160734" y="26789"/>
                </a:lnTo>
                <a:lnTo>
                  <a:pt x="160734"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848570" y="4795242"/>
            <a:ext cx="17861" cy="312540"/>
          </a:xfrm>
          <a:custGeom>
            <a:avLst/>
            <a:gdLst/>
            <a:ahLst/>
            <a:cxnLst/>
            <a:rect l="0" t="0" r="0" b="0"/>
            <a:pathLst>
              <a:path w="17861" h="312540">
                <a:moveTo>
                  <a:pt x="0" y="0"/>
                </a:moveTo>
                <a:lnTo>
                  <a:pt x="0" y="0"/>
                </a:lnTo>
                <a:lnTo>
                  <a:pt x="0" y="0"/>
                </a:lnTo>
                <a:lnTo>
                  <a:pt x="0" y="0"/>
                </a:lnTo>
                <a:lnTo>
                  <a:pt x="0" y="0"/>
                </a:lnTo>
                <a:lnTo>
                  <a:pt x="0" y="0"/>
                </a:lnTo>
                <a:lnTo>
                  <a:pt x="0" y="8929"/>
                </a:lnTo>
                <a:lnTo>
                  <a:pt x="0" y="17859"/>
                </a:lnTo>
                <a:lnTo>
                  <a:pt x="0" y="26789"/>
                </a:lnTo>
                <a:lnTo>
                  <a:pt x="0" y="35719"/>
                </a:lnTo>
                <a:lnTo>
                  <a:pt x="0" y="53578"/>
                </a:lnTo>
                <a:lnTo>
                  <a:pt x="8930" y="71437"/>
                </a:lnTo>
                <a:lnTo>
                  <a:pt x="8930" y="89297"/>
                </a:lnTo>
                <a:lnTo>
                  <a:pt x="8930" y="107156"/>
                </a:lnTo>
                <a:lnTo>
                  <a:pt x="17860" y="125016"/>
                </a:lnTo>
                <a:lnTo>
                  <a:pt x="17860" y="142875"/>
                </a:lnTo>
                <a:lnTo>
                  <a:pt x="17860" y="169664"/>
                </a:lnTo>
                <a:lnTo>
                  <a:pt x="17860" y="187524"/>
                </a:lnTo>
                <a:lnTo>
                  <a:pt x="17860" y="214313"/>
                </a:lnTo>
                <a:lnTo>
                  <a:pt x="17860" y="232172"/>
                </a:lnTo>
                <a:lnTo>
                  <a:pt x="17860" y="250031"/>
                </a:lnTo>
                <a:lnTo>
                  <a:pt x="17860" y="267891"/>
                </a:lnTo>
                <a:lnTo>
                  <a:pt x="17860" y="276821"/>
                </a:lnTo>
                <a:lnTo>
                  <a:pt x="17860" y="285750"/>
                </a:lnTo>
                <a:lnTo>
                  <a:pt x="17860" y="294680"/>
                </a:lnTo>
                <a:lnTo>
                  <a:pt x="17860" y="303610"/>
                </a:lnTo>
                <a:lnTo>
                  <a:pt x="17860" y="312539"/>
                </a:lnTo>
                <a:lnTo>
                  <a:pt x="17860" y="312539"/>
                </a:lnTo>
                <a:lnTo>
                  <a:pt x="17860" y="312539"/>
                </a:lnTo>
                <a:lnTo>
                  <a:pt x="17860"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741414" y="4813101"/>
            <a:ext cx="214314" cy="17861"/>
          </a:xfrm>
          <a:custGeom>
            <a:avLst/>
            <a:gdLst/>
            <a:ahLst/>
            <a:cxnLst/>
            <a:rect l="0" t="0" r="0" b="0"/>
            <a:pathLst>
              <a:path w="214314" h="17861">
                <a:moveTo>
                  <a:pt x="8930" y="17860"/>
                </a:moveTo>
                <a:lnTo>
                  <a:pt x="0" y="17860"/>
                </a:lnTo>
                <a:lnTo>
                  <a:pt x="0" y="17860"/>
                </a:lnTo>
                <a:lnTo>
                  <a:pt x="8930" y="17860"/>
                </a:lnTo>
                <a:lnTo>
                  <a:pt x="8930" y="8930"/>
                </a:lnTo>
                <a:lnTo>
                  <a:pt x="17859" y="8930"/>
                </a:lnTo>
                <a:lnTo>
                  <a:pt x="26789" y="8930"/>
                </a:lnTo>
                <a:lnTo>
                  <a:pt x="35719" y="8930"/>
                </a:lnTo>
                <a:lnTo>
                  <a:pt x="44649" y="8930"/>
                </a:lnTo>
                <a:lnTo>
                  <a:pt x="62508" y="0"/>
                </a:lnTo>
                <a:lnTo>
                  <a:pt x="80367" y="0"/>
                </a:lnTo>
                <a:lnTo>
                  <a:pt x="98227" y="0"/>
                </a:lnTo>
                <a:lnTo>
                  <a:pt x="116086" y="0"/>
                </a:lnTo>
                <a:lnTo>
                  <a:pt x="133945" y="0"/>
                </a:lnTo>
                <a:lnTo>
                  <a:pt x="160734" y="0"/>
                </a:lnTo>
                <a:lnTo>
                  <a:pt x="178594" y="0"/>
                </a:lnTo>
                <a:lnTo>
                  <a:pt x="187524" y="0"/>
                </a:lnTo>
                <a:lnTo>
                  <a:pt x="205383" y="0"/>
                </a:lnTo>
                <a:lnTo>
                  <a:pt x="214313" y="0"/>
                </a:lnTo>
                <a:lnTo>
                  <a:pt x="214313" y="0"/>
                </a:lnTo>
                <a:lnTo>
                  <a:pt x="21431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768203" y="5107781"/>
            <a:ext cx="151806" cy="8931"/>
          </a:xfrm>
          <a:custGeom>
            <a:avLst/>
            <a:gdLst/>
            <a:ahLst/>
            <a:cxnLst/>
            <a:rect l="0" t="0" r="0" b="0"/>
            <a:pathLst>
              <a:path w="151806" h="8931">
                <a:moveTo>
                  <a:pt x="0" y="8930"/>
                </a:moveTo>
                <a:lnTo>
                  <a:pt x="0" y="8930"/>
                </a:lnTo>
                <a:lnTo>
                  <a:pt x="0" y="8930"/>
                </a:lnTo>
                <a:lnTo>
                  <a:pt x="0" y="8930"/>
                </a:lnTo>
                <a:lnTo>
                  <a:pt x="0" y="8930"/>
                </a:lnTo>
                <a:lnTo>
                  <a:pt x="0" y="8930"/>
                </a:lnTo>
                <a:lnTo>
                  <a:pt x="0" y="8930"/>
                </a:lnTo>
                <a:lnTo>
                  <a:pt x="0" y="8930"/>
                </a:lnTo>
                <a:lnTo>
                  <a:pt x="8930" y="8930"/>
                </a:lnTo>
                <a:lnTo>
                  <a:pt x="8930" y="8930"/>
                </a:lnTo>
                <a:lnTo>
                  <a:pt x="26789" y="8930"/>
                </a:lnTo>
                <a:lnTo>
                  <a:pt x="35719" y="0"/>
                </a:lnTo>
                <a:lnTo>
                  <a:pt x="53578" y="0"/>
                </a:lnTo>
                <a:lnTo>
                  <a:pt x="71438" y="0"/>
                </a:lnTo>
                <a:lnTo>
                  <a:pt x="89297" y="0"/>
                </a:lnTo>
                <a:lnTo>
                  <a:pt x="98227" y="0"/>
                </a:lnTo>
                <a:lnTo>
                  <a:pt x="116086" y="8930"/>
                </a:lnTo>
                <a:lnTo>
                  <a:pt x="125016" y="8930"/>
                </a:lnTo>
                <a:lnTo>
                  <a:pt x="133945" y="8930"/>
                </a:lnTo>
                <a:lnTo>
                  <a:pt x="142875" y="8930"/>
                </a:lnTo>
                <a:lnTo>
                  <a:pt x="151805" y="8930"/>
                </a:lnTo>
                <a:lnTo>
                  <a:pt x="151805" y="8930"/>
                </a:lnTo>
                <a:lnTo>
                  <a:pt x="151805"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080742" y="4929188"/>
            <a:ext cx="98228" cy="98227"/>
          </a:xfrm>
          <a:custGeom>
            <a:avLst/>
            <a:gdLst/>
            <a:ahLst/>
            <a:cxnLst/>
            <a:rect l="0" t="0" r="0" b="0"/>
            <a:pathLst>
              <a:path w="98228" h="98227">
                <a:moveTo>
                  <a:pt x="0" y="0"/>
                </a:moveTo>
                <a:lnTo>
                  <a:pt x="0" y="0"/>
                </a:lnTo>
                <a:lnTo>
                  <a:pt x="0" y="8929"/>
                </a:lnTo>
                <a:lnTo>
                  <a:pt x="8930" y="8929"/>
                </a:lnTo>
                <a:lnTo>
                  <a:pt x="8930" y="17859"/>
                </a:lnTo>
                <a:lnTo>
                  <a:pt x="17860" y="26789"/>
                </a:lnTo>
                <a:lnTo>
                  <a:pt x="26789" y="26789"/>
                </a:lnTo>
                <a:lnTo>
                  <a:pt x="35719" y="35718"/>
                </a:lnTo>
                <a:lnTo>
                  <a:pt x="44649" y="44648"/>
                </a:lnTo>
                <a:lnTo>
                  <a:pt x="53578" y="53578"/>
                </a:lnTo>
                <a:lnTo>
                  <a:pt x="62508" y="62507"/>
                </a:lnTo>
                <a:lnTo>
                  <a:pt x="71438" y="71437"/>
                </a:lnTo>
                <a:lnTo>
                  <a:pt x="80367" y="80367"/>
                </a:lnTo>
                <a:lnTo>
                  <a:pt x="89297" y="80367"/>
                </a:lnTo>
                <a:lnTo>
                  <a:pt x="89297" y="89296"/>
                </a:lnTo>
                <a:lnTo>
                  <a:pt x="98227" y="98226"/>
                </a:lnTo>
                <a:lnTo>
                  <a:pt x="98227" y="98226"/>
                </a:lnTo>
                <a:lnTo>
                  <a:pt x="98227" y="98226"/>
                </a:lnTo>
                <a:lnTo>
                  <a:pt x="98227" y="9822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098602" y="4884539"/>
            <a:ext cx="80368" cy="241103"/>
          </a:xfrm>
          <a:custGeom>
            <a:avLst/>
            <a:gdLst/>
            <a:ahLst/>
            <a:cxnLst/>
            <a:rect l="0" t="0" r="0" b="0"/>
            <a:pathLst>
              <a:path w="80368" h="241103">
                <a:moveTo>
                  <a:pt x="80367" y="0"/>
                </a:moveTo>
                <a:lnTo>
                  <a:pt x="80367" y="0"/>
                </a:lnTo>
                <a:lnTo>
                  <a:pt x="80367" y="0"/>
                </a:lnTo>
                <a:lnTo>
                  <a:pt x="80367" y="8930"/>
                </a:lnTo>
                <a:lnTo>
                  <a:pt x="80367" y="17859"/>
                </a:lnTo>
                <a:lnTo>
                  <a:pt x="80367" y="35719"/>
                </a:lnTo>
                <a:lnTo>
                  <a:pt x="71437" y="44649"/>
                </a:lnTo>
                <a:lnTo>
                  <a:pt x="71437" y="62508"/>
                </a:lnTo>
                <a:lnTo>
                  <a:pt x="62507" y="80367"/>
                </a:lnTo>
                <a:lnTo>
                  <a:pt x="53578" y="98227"/>
                </a:lnTo>
                <a:lnTo>
                  <a:pt x="44648" y="125016"/>
                </a:lnTo>
                <a:lnTo>
                  <a:pt x="35718" y="142875"/>
                </a:lnTo>
                <a:lnTo>
                  <a:pt x="26789" y="169664"/>
                </a:lnTo>
                <a:lnTo>
                  <a:pt x="26789" y="187524"/>
                </a:lnTo>
                <a:lnTo>
                  <a:pt x="17859" y="205383"/>
                </a:lnTo>
                <a:lnTo>
                  <a:pt x="8929" y="214313"/>
                </a:lnTo>
                <a:lnTo>
                  <a:pt x="8929" y="232172"/>
                </a:lnTo>
                <a:lnTo>
                  <a:pt x="0" y="232172"/>
                </a:lnTo>
                <a:lnTo>
                  <a:pt x="0" y="241102"/>
                </a:lnTo>
                <a:lnTo>
                  <a:pt x="0"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357563" y="4813101"/>
            <a:ext cx="178594" cy="294681"/>
          </a:xfrm>
          <a:custGeom>
            <a:avLst/>
            <a:gdLst/>
            <a:ahLst/>
            <a:cxnLst/>
            <a:rect l="0" t="0" r="0" b="0"/>
            <a:pathLst>
              <a:path w="178594" h="294681">
                <a:moveTo>
                  <a:pt x="0" y="0"/>
                </a:moveTo>
                <a:lnTo>
                  <a:pt x="0" y="0"/>
                </a:lnTo>
                <a:lnTo>
                  <a:pt x="0" y="0"/>
                </a:lnTo>
                <a:lnTo>
                  <a:pt x="0" y="8930"/>
                </a:lnTo>
                <a:lnTo>
                  <a:pt x="0" y="8930"/>
                </a:lnTo>
                <a:lnTo>
                  <a:pt x="0" y="17860"/>
                </a:lnTo>
                <a:lnTo>
                  <a:pt x="0" y="35719"/>
                </a:lnTo>
                <a:lnTo>
                  <a:pt x="0" y="44649"/>
                </a:lnTo>
                <a:lnTo>
                  <a:pt x="0" y="62508"/>
                </a:lnTo>
                <a:lnTo>
                  <a:pt x="8929" y="80368"/>
                </a:lnTo>
                <a:lnTo>
                  <a:pt x="8929" y="107157"/>
                </a:lnTo>
                <a:lnTo>
                  <a:pt x="17859" y="125016"/>
                </a:lnTo>
                <a:lnTo>
                  <a:pt x="17859" y="142876"/>
                </a:lnTo>
                <a:lnTo>
                  <a:pt x="26789" y="169665"/>
                </a:lnTo>
                <a:lnTo>
                  <a:pt x="26789" y="187524"/>
                </a:lnTo>
                <a:lnTo>
                  <a:pt x="35718" y="205383"/>
                </a:lnTo>
                <a:lnTo>
                  <a:pt x="35718" y="223243"/>
                </a:lnTo>
                <a:lnTo>
                  <a:pt x="44648" y="232172"/>
                </a:lnTo>
                <a:lnTo>
                  <a:pt x="44648" y="250032"/>
                </a:lnTo>
                <a:lnTo>
                  <a:pt x="53578" y="258962"/>
                </a:lnTo>
                <a:lnTo>
                  <a:pt x="53578" y="267891"/>
                </a:lnTo>
                <a:lnTo>
                  <a:pt x="53578" y="276821"/>
                </a:lnTo>
                <a:lnTo>
                  <a:pt x="62507" y="285751"/>
                </a:lnTo>
                <a:lnTo>
                  <a:pt x="62507" y="285751"/>
                </a:lnTo>
                <a:lnTo>
                  <a:pt x="62507" y="294680"/>
                </a:lnTo>
                <a:lnTo>
                  <a:pt x="62507" y="294680"/>
                </a:lnTo>
                <a:lnTo>
                  <a:pt x="71437" y="294680"/>
                </a:lnTo>
                <a:lnTo>
                  <a:pt x="71437" y="285751"/>
                </a:lnTo>
                <a:lnTo>
                  <a:pt x="80367" y="285751"/>
                </a:lnTo>
                <a:lnTo>
                  <a:pt x="80367" y="276821"/>
                </a:lnTo>
                <a:lnTo>
                  <a:pt x="80367" y="267891"/>
                </a:lnTo>
                <a:lnTo>
                  <a:pt x="89296" y="250032"/>
                </a:lnTo>
                <a:lnTo>
                  <a:pt x="98226" y="241102"/>
                </a:lnTo>
                <a:lnTo>
                  <a:pt x="98226" y="223243"/>
                </a:lnTo>
                <a:lnTo>
                  <a:pt x="107156" y="205383"/>
                </a:lnTo>
                <a:lnTo>
                  <a:pt x="116085" y="187524"/>
                </a:lnTo>
                <a:lnTo>
                  <a:pt x="125015" y="160735"/>
                </a:lnTo>
                <a:lnTo>
                  <a:pt x="133945" y="142876"/>
                </a:lnTo>
                <a:lnTo>
                  <a:pt x="133945" y="116087"/>
                </a:lnTo>
                <a:lnTo>
                  <a:pt x="142875" y="98227"/>
                </a:lnTo>
                <a:lnTo>
                  <a:pt x="151804" y="80368"/>
                </a:lnTo>
                <a:lnTo>
                  <a:pt x="151804" y="62508"/>
                </a:lnTo>
                <a:lnTo>
                  <a:pt x="160734" y="44649"/>
                </a:lnTo>
                <a:lnTo>
                  <a:pt x="169664" y="26789"/>
                </a:lnTo>
                <a:lnTo>
                  <a:pt x="169664" y="17860"/>
                </a:lnTo>
                <a:lnTo>
                  <a:pt x="178593" y="17860"/>
                </a:lnTo>
                <a:lnTo>
                  <a:pt x="178593" y="8930"/>
                </a:lnTo>
                <a:lnTo>
                  <a:pt x="178593" y="8930"/>
                </a:lnTo>
                <a:lnTo>
                  <a:pt x="178593" y="8930"/>
                </a:lnTo>
                <a:lnTo>
                  <a:pt x="178593"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759398" y="4893469"/>
            <a:ext cx="160736" cy="1"/>
          </a:xfrm>
          <a:custGeom>
            <a:avLst/>
            <a:gdLst/>
            <a:ahLst/>
            <a:cxnLst/>
            <a:rect l="0" t="0" r="0" b="0"/>
            <a:pathLst>
              <a:path w="160736" h="1">
                <a:moveTo>
                  <a:pt x="0" y="0"/>
                </a:moveTo>
                <a:lnTo>
                  <a:pt x="0" y="0"/>
                </a:lnTo>
                <a:lnTo>
                  <a:pt x="0" y="0"/>
                </a:lnTo>
                <a:lnTo>
                  <a:pt x="0" y="0"/>
                </a:lnTo>
                <a:lnTo>
                  <a:pt x="0" y="0"/>
                </a:lnTo>
                <a:lnTo>
                  <a:pt x="0" y="0"/>
                </a:lnTo>
                <a:lnTo>
                  <a:pt x="8930" y="0"/>
                </a:lnTo>
                <a:lnTo>
                  <a:pt x="17860" y="0"/>
                </a:lnTo>
                <a:lnTo>
                  <a:pt x="26790" y="0"/>
                </a:lnTo>
                <a:lnTo>
                  <a:pt x="44649" y="0"/>
                </a:lnTo>
                <a:lnTo>
                  <a:pt x="62508" y="0"/>
                </a:lnTo>
                <a:lnTo>
                  <a:pt x="71438" y="0"/>
                </a:lnTo>
                <a:lnTo>
                  <a:pt x="89297" y="0"/>
                </a:lnTo>
                <a:lnTo>
                  <a:pt x="107157" y="0"/>
                </a:lnTo>
                <a:lnTo>
                  <a:pt x="125016" y="0"/>
                </a:lnTo>
                <a:lnTo>
                  <a:pt x="133946" y="0"/>
                </a:lnTo>
                <a:lnTo>
                  <a:pt x="151805" y="0"/>
                </a:lnTo>
                <a:lnTo>
                  <a:pt x="151805" y="0"/>
                </a:lnTo>
                <a:lnTo>
                  <a:pt x="160735" y="0"/>
                </a:lnTo>
                <a:lnTo>
                  <a:pt x="16073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768328" y="4982766"/>
            <a:ext cx="151806" cy="17860"/>
          </a:xfrm>
          <a:custGeom>
            <a:avLst/>
            <a:gdLst/>
            <a:ahLst/>
            <a:cxnLst/>
            <a:rect l="0" t="0" r="0" b="0"/>
            <a:pathLst>
              <a:path w="151806" h="17860">
                <a:moveTo>
                  <a:pt x="0" y="0"/>
                </a:moveTo>
                <a:lnTo>
                  <a:pt x="0" y="0"/>
                </a:lnTo>
                <a:lnTo>
                  <a:pt x="0" y="0"/>
                </a:lnTo>
                <a:lnTo>
                  <a:pt x="8930" y="0"/>
                </a:lnTo>
                <a:lnTo>
                  <a:pt x="8930" y="0"/>
                </a:lnTo>
                <a:lnTo>
                  <a:pt x="26789" y="0"/>
                </a:lnTo>
                <a:lnTo>
                  <a:pt x="35719" y="0"/>
                </a:lnTo>
                <a:lnTo>
                  <a:pt x="53578" y="0"/>
                </a:lnTo>
                <a:lnTo>
                  <a:pt x="62508" y="0"/>
                </a:lnTo>
                <a:lnTo>
                  <a:pt x="80367" y="0"/>
                </a:lnTo>
                <a:lnTo>
                  <a:pt x="98227" y="8929"/>
                </a:lnTo>
                <a:lnTo>
                  <a:pt x="116086" y="8929"/>
                </a:lnTo>
                <a:lnTo>
                  <a:pt x="133945" y="8929"/>
                </a:lnTo>
                <a:lnTo>
                  <a:pt x="142875" y="17859"/>
                </a:lnTo>
                <a:lnTo>
                  <a:pt x="151805" y="17859"/>
                </a:lnTo>
                <a:lnTo>
                  <a:pt x="151805"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143375" y="4750593"/>
            <a:ext cx="89298" cy="446486"/>
          </a:xfrm>
          <a:custGeom>
            <a:avLst/>
            <a:gdLst/>
            <a:ahLst/>
            <a:cxnLst/>
            <a:rect l="0" t="0" r="0" b="0"/>
            <a:pathLst>
              <a:path w="89298" h="446486">
                <a:moveTo>
                  <a:pt x="89297" y="0"/>
                </a:moveTo>
                <a:lnTo>
                  <a:pt x="89297" y="8930"/>
                </a:lnTo>
                <a:lnTo>
                  <a:pt x="80367" y="8930"/>
                </a:lnTo>
                <a:lnTo>
                  <a:pt x="80367" y="8930"/>
                </a:lnTo>
                <a:lnTo>
                  <a:pt x="80367" y="17860"/>
                </a:lnTo>
                <a:lnTo>
                  <a:pt x="80367" y="26789"/>
                </a:lnTo>
                <a:lnTo>
                  <a:pt x="71438" y="35719"/>
                </a:lnTo>
                <a:lnTo>
                  <a:pt x="62508" y="53578"/>
                </a:lnTo>
                <a:lnTo>
                  <a:pt x="53578" y="71438"/>
                </a:lnTo>
                <a:lnTo>
                  <a:pt x="44648" y="98227"/>
                </a:lnTo>
                <a:lnTo>
                  <a:pt x="35719" y="125016"/>
                </a:lnTo>
                <a:lnTo>
                  <a:pt x="26789" y="160735"/>
                </a:lnTo>
                <a:lnTo>
                  <a:pt x="17859" y="187524"/>
                </a:lnTo>
                <a:lnTo>
                  <a:pt x="8930" y="214313"/>
                </a:lnTo>
                <a:lnTo>
                  <a:pt x="8930" y="250032"/>
                </a:lnTo>
                <a:lnTo>
                  <a:pt x="0" y="276821"/>
                </a:lnTo>
                <a:lnTo>
                  <a:pt x="0" y="303610"/>
                </a:lnTo>
                <a:lnTo>
                  <a:pt x="0" y="330399"/>
                </a:lnTo>
                <a:lnTo>
                  <a:pt x="0" y="357188"/>
                </a:lnTo>
                <a:lnTo>
                  <a:pt x="0" y="383977"/>
                </a:lnTo>
                <a:lnTo>
                  <a:pt x="0" y="401837"/>
                </a:lnTo>
                <a:lnTo>
                  <a:pt x="8930" y="419696"/>
                </a:lnTo>
                <a:lnTo>
                  <a:pt x="8930" y="428626"/>
                </a:lnTo>
                <a:lnTo>
                  <a:pt x="17859" y="437555"/>
                </a:lnTo>
                <a:lnTo>
                  <a:pt x="17859" y="446485"/>
                </a:lnTo>
                <a:lnTo>
                  <a:pt x="17859" y="446485"/>
                </a:lnTo>
                <a:lnTo>
                  <a:pt x="17859" y="44648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321969" y="4822031"/>
            <a:ext cx="125016" cy="241103"/>
          </a:xfrm>
          <a:custGeom>
            <a:avLst/>
            <a:gdLst/>
            <a:ahLst/>
            <a:cxnLst/>
            <a:rect l="0" t="0" r="0" b="0"/>
            <a:pathLst>
              <a:path w="125016" h="241103">
                <a:moveTo>
                  <a:pt x="116086" y="0"/>
                </a:moveTo>
                <a:lnTo>
                  <a:pt x="116086" y="0"/>
                </a:lnTo>
                <a:lnTo>
                  <a:pt x="116086" y="0"/>
                </a:lnTo>
                <a:lnTo>
                  <a:pt x="116086" y="0"/>
                </a:lnTo>
                <a:lnTo>
                  <a:pt x="107156" y="8930"/>
                </a:lnTo>
                <a:lnTo>
                  <a:pt x="107156" y="8930"/>
                </a:lnTo>
                <a:lnTo>
                  <a:pt x="98226" y="17859"/>
                </a:lnTo>
                <a:lnTo>
                  <a:pt x="89297" y="17859"/>
                </a:lnTo>
                <a:lnTo>
                  <a:pt x="80367" y="26789"/>
                </a:lnTo>
                <a:lnTo>
                  <a:pt x="62508" y="35719"/>
                </a:lnTo>
                <a:lnTo>
                  <a:pt x="53578" y="35719"/>
                </a:lnTo>
                <a:lnTo>
                  <a:pt x="44648" y="44648"/>
                </a:lnTo>
                <a:lnTo>
                  <a:pt x="35719" y="53578"/>
                </a:lnTo>
                <a:lnTo>
                  <a:pt x="26789" y="53578"/>
                </a:lnTo>
                <a:lnTo>
                  <a:pt x="17859" y="53578"/>
                </a:lnTo>
                <a:lnTo>
                  <a:pt x="17859" y="53578"/>
                </a:lnTo>
                <a:lnTo>
                  <a:pt x="8929" y="53578"/>
                </a:lnTo>
                <a:lnTo>
                  <a:pt x="8929" y="62508"/>
                </a:lnTo>
                <a:lnTo>
                  <a:pt x="8929" y="62508"/>
                </a:lnTo>
                <a:lnTo>
                  <a:pt x="8929" y="62508"/>
                </a:lnTo>
                <a:lnTo>
                  <a:pt x="8929" y="71438"/>
                </a:lnTo>
                <a:lnTo>
                  <a:pt x="8929" y="80367"/>
                </a:lnTo>
                <a:lnTo>
                  <a:pt x="8929" y="89297"/>
                </a:lnTo>
                <a:lnTo>
                  <a:pt x="8929" y="107157"/>
                </a:lnTo>
                <a:lnTo>
                  <a:pt x="8929" y="116086"/>
                </a:lnTo>
                <a:lnTo>
                  <a:pt x="8929" y="133946"/>
                </a:lnTo>
                <a:lnTo>
                  <a:pt x="8929" y="142875"/>
                </a:lnTo>
                <a:lnTo>
                  <a:pt x="8929" y="151805"/>
                </a:lnTo>
                <a:lnTo>
                  <a:pt x="8929" y="160735"/>
                </a:lnTo>
                <a:lnTo>
                  <a:pt x="8929" y="169664"/>
                </a:lnTo>
                <a:lnTo>
                  <a:pt x="8929" y="169664"/>
                </a:lnTo>
                <a:lnTo>
                  <a:pt x="0" y="169664"/>
                </a:lnTo>
                <a:lnTo>
                  <a:pt x="0" y="169664"/>
                </a:lnTo>
                <a:lnTo>
                  <a:pt x="0" y="169664"/>
                </a:lnTo>
                <a:lnTo>
                  <a:pt x="0" y="169664"/>
                </a:lnTo>
                <a:lnTo>
                  <a:pt x="0" y="160735"/>
                </a:lnTo>
                <a:lnTo>
                  <a:pt x="8929" y="151805"/>
                </a:lnTo>
                <a:lnTo>
                  <a:pt x="8929" y="142875"/>
                </a:lnTo>
                <a:lnTo>
                  <a:pt x="17859" y="133946"/>
                </a:lnTo>
                <a:lnTo>
                  <a:pt x="26789" y="125016"/>
                </a:lnTo>
                <a:lnTo>
                  <a:pt x="35719" y="116086"/>
                </a:lnTo>
                <a:lnTo>
                  <a:pt x="44648" y="116086"/>
                </a:lnTo>
                <a:lnTo>
                  <a:pt x="62508" y="116086"/>
                </a:lnTo>
                <a:lnTo>
                  <a:pt x="71437" y="116086"/>
                </a:lnTo>
                <a:lnTo>
                  <a:pt x="89297" y="125016"/>
                </a:lnTo>
                <a:lnTo>
                  <a:pt x="98226" y="125016"/>
                </a:lnTo>
                <a:lnTo>
                  <a:pt x="107156" y="133946"/>
                </a:lnTo>
                <a:lnTo>
                  <a:pt x="116086" y="151805"/>
                </a:lnTo>
                <a:lnTo>
                  <a:pt x="116086" y="160735"/>
                </a:lnTo>
                <a:lnTo>
                  <a:pt x="125015" y="169664"/>
                </a:lnTo>
                <a:lnTo>
                  <a:pt x="116086" y="187524"/>
                </a:lnTo>
                <a:lnTo>
                  <a:pt x="116086" y="196453"/>
                </a:lnTo>
                <a:lnTo>
                  <a:pt x="107156" y="205383"/>
                </a:lnTo>
                <a:lnTo>
                  <a:pt x="98226" y="223242"/>
                </a:lnTo>
                <a:lnTo>
                  <a:pt x="89297" y="232172"/>
                </a:lnTo>
                <a:lnTo>
                  <a:pt x="71437" y="241102"/>
                </a:lnTo>
                <a:lnTo>
                  <a:pt x="62508" y="241102"/>
                </a:lnTo>
                <a:lnTo>
                  <a:pt x="44648" y="241102"/>
                </a:lnTo>
                <a:lnTo>
                  <a:pt x="35719" y="241102"/>
                </a:lnTo>
                <a:lnTo>
                  <a:pt x="26789" y="241102"/>
                </a:lnTo>
                <a:lnTo>
                  <a:pt x="17859" y="241102"/>
                </a:lnTo>
                <a:lnTo>
                  <a:pt x="8929" y="241102"/>
                </a:lnTo>
                <a:lnTo>
                  <a:pt x="8929" y="241102"/>
                </a:lnTo>
                <a:lnTo>
                  <a:pt x="8929"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554141" y="4875609"/>
            <a:ext cx="116087" cy="187525"/>
          </a:xfrm>
          <a:custGeom>
            <a:avLst/>
            <a:gdLst/>
            <a:ahLst/>
            <a:cxnLst/>
            <a:rect l="0" t="0" r="0" b="0"/>
            <a:pathLst>
              <a:path w="116087" h="187525">
                <a:moveTo>
                  <a:pt x="71437" y="8930"/>
                </a:moveTo>
                <a:lnTo>
                  <a:pt x="71437" y="8930"/>
                </a:lnTo>
                <a:lnTo>
                  <a:pt x="62507" y="8930"/>
                </a:lnTo>
                <a:lnTo>
                  <a:pt x="62507" y="17860"/>
                </a:lnTo>
                <a:lnTo>
                  <a:pt x="53578" y="17860"/>
                </a:lnTo>
                <a:lnTo>
                  <a:pt x="44648" y="26789"/>
                </a:lnTo>
                <a:lnTo>
                  <a:pt x="26789" y="44649"/>
                </a:lnTo>
                <a:lnTo>
                  <a:pt x="17859" y="62508"/>
                </a:lnTo>
                <a:lnTo>
                  <a:pt x="8929" y="80368"/>
                </a:lnTo>
                <a:lnTo>
                  <a:pt x="0" y="98227"/>
                </a:lnTo>
                <a:lnTo>
                  <a:pt x="0" y="116086"/>
                </a:lnTo>
                <a:lnTo>
                  <a:pt x="0" y="133946"/>
                </a:lnTo>
                <a:lnTo>
                  <a:pt x="0" y="151805"/>
                </a:lnTo>
                <a:lnTo>
                  <a:pt x="0" y="160735"/>
                </a:lnTo>
                <a:lnTo>
                  <a:pt x="8929" y="169664"/>
                </a:lnTo>
                <a:lnTo>
                  <a:pt x="17859" y="178594"/>
                </a:lnTo>
                <a:lnTo>
                  <a:pt x="26789" y="187524"/>
                </a:lnTo>
                <a:lnTo>
                  <a:pt x="35718" y="187524"/>
                </a:lnTo>
                <a:lnTo>
                  <a:pt x="44648" y="187524"/>
                </a:lnTo>
                <a:lnTo>
                  <a:pt x="53578" y="178594"/>
                </a:lnTo>
                <a:lnTo>
                  <a:pt x="71437" y="178594"/>
                </a:lnTo>
                <a:lnTo>
                  <a:pt x="80367" y="169664"/>
                </a:lnTo>
                <a:lnTo>
                  <a:pt x="80367" y="160735"/>
                </a:lnTo>
                <a:lnTo>
                  <a:pt x="89297" y="142875"/>
                </a:lnTo>
                <a:lnTo>
                  <a:pt x="98226" y="125016"/>
                </a:lnTo>
                <a:lnTo>
                  <a:pt x="107156" y="116086"/>
                </a:lnTo>
                <a:lnTo>
                  <a:pt x="107156" y="98227"/>
                </a:lnTo>
                <a:lnTo>
                  <a:pt x="107156" y="80368"/>
                </a:lnTo>
                <a:lnTo>
                  <a:pt x="116086" y="62508"/>
                </a:lnTo>
                <a:lnTo>
                  <a:pt x="116086" y="44649"/>
                </a:lnTo>
                <a:lnTo>
                  <a:pt x="107156" y="35719"/>
                </a:lnTo>
                <a:lnTo>
                  <a:pt x="107156" y="17860"/>
                </a:lnTo>
                <a:lnTo>
                  <a:pt x="98226" y="8930"/>
                </a:lnTo>
                <a:lnTo>
                  <a:pt x="98226" y="0"/>
                </a:lnTo>
                <a:lnTo>
                  <a:pt x="98226" y="0"/>
                </a:lnTo>
                <a:lnTo>
                  <a:pt x="89297" y="0"/>
                </a:lnTo>
                <a:lnTo>
                  <a:pt x="89297" y="0"/>
                </a:lnTo>
                <a:lnTo>
                  <a:pt x="8929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759523" y="4929188"/>
            <a:ext cx="151806" cy="142876"/>
          </a:xfrm>
          <a:custGeom>
            <a:avLst/>
            <a:gdLst/>
            <a:ahLst/>
            <a:cxnLst/>
            <a:rect l="0" t="0" r="0" b="0"/>
            <a:pathLst>
              <a:path w="151806" h="142876">
                <a:moveTo>
                  <a:pt x="8930" y="0"/>
                </a:moveTo>
                <a:lnTo>
                  <a:pt x="8930" y="0"/>
                </a:lnTo>
                <a:lnTo>
                  <a:pt x="8930" y="8929"/>
                </a:lnTo>
                <a:lnTo>
                  <a:pt x="8930" y="8929"/>
                </a:lnTo>
                <a:lnTo>
                  <a:pt x="8930" y="26789"/>
                </a:lnTo>
                <a:lnTo>
                  <a:pt x="8930" y="35718"/>
                </a:lnTo>
                <a:lnTo>
                  <a:pt x="8930" y="44648"/>
                </a:lnTo>
                <a:lnTo>
                  <a:pt x="8930" y="62507"/>
                </a:lnTo>
                <a:lnTo>
                  <a:pt x="8930" y="80367"/>
                </a:lnTo>
                <a:lnTo>
                  <a:pt x="0" y="89296"/>
                </a:lnTo>
                <a:lnTo>
                  <a:pt x="0" y="107156"/>
                </a:lnTo>
                <a:lnTo>
                  <a:pt x="0" y="116085"/>
                </a:lnTo>
                <a:lnTo>
                  <a:pt x="0" y="125015"/>
                </a:lnTo>
                <a:lnTo>
                  <a:pt x="0" y="133945"/>
                </a:lnTo>
                <a:lnTo>
                  <a:pt x="0" y="133945"/>
                </a:lnTo>
                <a:lnTo>
                  <a:pt x="0" y="142875"/>
                </a:lnTo>
                <a:lnTo>
                  <a:pt x="0" y="133945"/>
                </a:lnTo>
                <a:lnTo>
                  <a:pt x="0" y="133945"/>
                </a:lnTo>
                <a:lnTo>
                  <a:pt x="0" y="125015"/>
                </a:lnTo>
                <a:lnTo>
                  <a:pt x="0" y="116085"/>
                </a:lnTo>
                <a:lnTo>
                  <a:pt x="8930" y="98226"/>
                </a:lnTo>
                <a:lnTo>
                  <a:pt x="17860" y="89296"/>
                </a:lnTo>
                <a:lnTo>
                  <a:pt x="17860" y="80367"/>
                </a:lnTo>
                <a:lnTo>
                  <a:pt x="26790" y="62507"/>
                </a:lnTo>
                <a:lnTo>
                  <a:pt x="35719" y="62507"/>
                </a:lnTo>
                <a:lnTo>
                  <a:pt x="35719" y="53578"/>
                </a:lnTo>
                <a:lnTo>
                  <a:pt x="44649" y="53578"/>
                </a:lnTo>
                <a:lnTo>
                  <a:pt x="44649" y="53578"/>
                </a:lnTo>
                <a:lnTo>
                  <a:pt x="53579" y="53578"/>
                </a:lnTo>
                <a:lnTo>
                  <a:pt x="62508" y="62507"/>
                </a:lnTo>
                <a:lnTo>
                  <a:pt x="62508" y="71437"/>
                </a:lnTo>
                <a:lnTo>
                  <a:pt x="62508" y="80367"/>
                </a:lnTo>
                <a:lnTo>
                  <a:pt x="62508" y="89296"/>
                </a:lnTo>
                <a:lnTo>
                  <a:pt x="62508" y="98226"/>
                </a:lnTo>
                <a:lnTo>
                  <a:pt x="62508" y="107156"/>
                </a:lnTo>
                <a:lnTo>
                  <a:pt x="62508" y="116085"/>
                </a:lnTo>
                <a:lnTo>
                  <a:pt x="62508" y="125015"/>
                </a:lnTo>
                <a:lnTo>
                  <a:pt x="62508" y="125015"/>
                </a:lnTo>
                <a:lnTo>
                  <a:pt x="62508" y="125015"/>
                </a:lnTo>
                <a:lnTo>
                  <a:pt x="62508" y="125015"/>
                </a:lnTo>
                <a:lnTo>
                  <a:pt x="62508" y="116085"/>
                </a:lnTo>
                <a:lnTo>
                  <a:pt x="71438" y="107156"/>
                </a:lnTo>
                <a:lnTo>
                  <a:pt x="71438" y="98226"/>
                </a:lnTo>
                <a:lnTo>
                  <a:pt x="80368" y="80367"/>
                </a:lnTo>
                <a:lnTo>
                  <a:pt x="89297" y="62507"/>
                </a:lnTo>
                <a:lnTo>
                  <a:pt x="98227" y="53578"/>
                </a:lnTo>
                <a:lnTo>
                  <a:pt x="98227" y="35718"/>
                </a:lnTo>
                <a:lnTo>
                  <a:pt x="107157" y="26789"/>
                </a:lnTo>
                <a:lnTo>
                  <a:pt x="116086" y="17859"/>
                </a:lnTo>
                <a:lnTo>
                  <a:pt x="125016" y="8929"/>
                </a:lnTo>
                <a:lnTo>
                  <a:pt x="125016" y="0"/>
                </a:lnTo>
                <a:lnTo>
                  <a:pt x="133946" y="0"/>
                </a:lnTo>
                <a:lnTo>
                  <a:pt x="133946" y="8929"/>
                </a:lnTo>
                <a:lnTo>
                  <a:pt x="142875" y="8929"/>
                </a:lnTo>
                <a:lnTo>
                  <a:pt x="142875" y="17859"/>
                </a:lnTo>
                <a:lnTo>
                  <a:pt x="151805" y="26789"/>
                </a:lnTo>
                <a:lnTo>
                  <a:pt x="151805" y="35718"/>
                </a:lnTo>
                <a:lnTo>
                  <a:pt x="151805" y="53578"/>
                </a:lnTo>
                <a:lnTo>
                  <a:pt x="151805" y="62507"/>
                </a:lnTo>
                <a:lnTo>
                  <a:pt x="151805" y="80367"/>
                </a:lnTo>
                <a:lnTo>
                  <a:pt x="151805" y="89296"/>
                </a:lnTo>
                <a:lnTo>
                  <a:pt x="151805" y="98226"/>
                </a:lnTo>
                <a:lnTo>
                  <a:pt x="151805" y="107156"/>
                </a:lnTo>
                <a:lnTo>
                  <a:pt x="151805" y="116085"/>
                </a:lnTo>
                <a:lnTo>
                  <a:pt x="151805" y="116085"/>
                </a:lnTo>
                <a:lnTo>
                  <a:pt x="142875" y="116085"/>
                </a:lnTo>
                <a:lnTo>
                  <a:pt x="142875" y="11608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045273" y="4750593"/>
            <a:ext cx="160736" cy="303611"/>
          </a:xfrm>
          <a:custGeom>
            <a:avLst/>
            <a:gdLst/>
            <a:ahLst/>
            <a:cxnLst/>
            <a:rect l="0" t="0" r="0" b="0"/>
            <a:pathLst>
              <a:path w="160736" h="303611">
                <a:moveTo>
                  <a:pt x="0" y="294680"/>
                </a:moveTo>
                <a:lnTo>
                  <a:pt x="0" y="294680"/>
                </a:lnTo>
                <a:lnTo>
                  <a:pt x="0" y="294680"/>
                </a:lnTo>
                <a:lnTo>
                  <a:pt x="0" y="303610"/>
                </a:lnTo>
                <a:lnTo>
                  <a:pt x="0" y="303610"/>
                </a:lnTo>
                <a:lnTo>
                  <a:pt x="0" y="294680"/>
                </a:lnTo>
                <a:lnTo>
                  <a:pt x="0" y="294680"/>
                </a:lnTo>
                <a:lnTo>
                  <a:pt x="0" y="285751"/>
                </a:lnTo>
                <a:lnTo>
                  <a:pt x="0" y="276821"/>
                </a:lnTo>
                <a:lnTo>
                  <a:pt x="0" y="258962"/>
                </a:lnTo>
                <a:lnTo>
                  <a:pt x="0" y="241102"/>
                </a:lnTo>
                <a:lnTo>
                  <a:pt x="8930" y="223243"/>
                </a:lnTo>
                <a:lnTo>
                  <a:pt x="17860" y="205384"/>
                </a:lnTo>
                <a:lnTo>
                  <a:pt x="26790" y="187524"/>
                </a:lnTo>
                <a:lnTo>
                  <a:pt x="26790" y="160735"/>
                </a:lnTo>
                <a:lnTo>
                  <a:pt x="35719" y="133946"/>
                </a:lnTo>
                <a:lnTo>
                  <a:pt x="44649" y="116086"/>
                </a:lnTo>
                <a:lnTo>
                  <a:pt x="53579" y="89297"/>
                </a:lnTo>
                <a:lnTo>
                  <a:pt x="62508" y="71438"/>
                </a:lnTo>
                <a:lnTo>
                  <a:pt x="71438" y="53578"/>
                </a:lnTo>
                <a:lnTo>
                  <a:pt x="80368" y="35719"/>
                </a:lnTo>
                <a:lnTo>
                  <a:pt x="89297" y="26789"/>
                </a:lnTo>
                <a:lnTo>
                  <a:pt x="98227" y="17860"/>
                </a:lnTo>
                <a:lnTo>
                  <a:pt x="107157" y="8930"/>
                </a:lnTo>
                <a:lnTo>
                  <a:pt x="107157" y="0"/>
                </a:lnTo>
                <a:lnTo>
                  <a:pt x="116086" y="0"/>
                </a:lnTo>
                <a:lnTo>
                  <a:pt x="116086" y="0"/>
                </a:lnTo>
                <a:lnTo>
                  <a:pt x="125016" y="8930"/>
                </a:lnTo>
                <a:lnTo>
                  <a:pt x="125016" y="17860"/>
                </a:lnTo>
                <a:lnTo>
                  <a:pt x="133946" y="26789"/>
                </a:lnTo>
                <a:lnTo>
                  <a:pt x="133946" y="44649"/>
                </a:lnTo>
                <a:lnTo>
                  <a:pt x="133946" y="62508"/>
                </a:lnTo>
                <a:lnTo>
                  <a:pt x="142875" y="80368"/>
                </a:lnTo>
                <a:lnTo>
                  <a:pt x="142875" y="98227"/>
                </a:lnTo>
                <a:lnTo>
                  <a:pt x="142875" y="116086"/>
                </a:lnTo>
                <a:lnTo>
                  <a:pt x="151805" y="142876"/>
                </a:lnTo>
                <a:lnTo>
                  <a:pt x="151805" y="160735"/>
                </a:lnTo>
                <a:lnTo>
                  <a:pt x="160735" y="178595"/>
                </a:lnTo>
                <a:lnTo>
                  <a:pt x="160735" y="205384"/>
                </a:lnTo>
                <a:lnTo>
                  <a:pt x="160735" y="223243"/>
                </a:lnTo>
                <a:lnTo>
                  <a:pt x="160735" y="232173"/>
                </a:lnTo>
                <a:lnTo>
                  <a:pt x="160735" y="250032"/>
                </a:lnTo>
                <a:lnTo>
                  <a:pt x="160735" y="258962"/>
                </a:lnTo>
                <a:lnTo>
                  <a:pt x="160735" y="267891"/>
                </a:lnTo>
                <a:lnTo>
                  <a:pt x="160735" y="276821"/>
                </a:lnTo>
                <a:lnTo>
                  <a:pt x="160735" y="276821"/>
                </a:lnTo>
                <a:lnTo>
                  <a:pt x="160735" y="27682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072063" y="4902398"/>
            <a:ext cx="142876" cy="8931"/>
          </a:xfrm>
          <a:custGeom>
            <a:avLst/>
            <a:gdLst/>
            <a:ahLst/>
            <a:cxnLst/>
            <a:rect l="0" t="0" r="0" b="0"/>
            <a:pathLst>
              <a:path w="142876" h="8931">
                <a:moveTo>
                  <a:pt x="0" y="8930"/>
                </a:moveTo>
                <a:lnTo>
                  <a:pt x="0" y="8930"/>
                </a:lnTo>
                <a:lnTo>
                  <a:pt x="0" y="8930"/>
                </a:lnTo>
                <a:lnTo>
                  <a:pt x="0" y="8930"/>
                </a:lnTo>
                <a:lnTo>
                  <a:pt x="0" y="8930"/>
                </a:lnTo>
                <a:lnTo>
                  <a:pt x="8929" y="8930"/>
                </a:lnTo>
                <a:lnTo>
                  <a:pt x="17859" y="8930"/>
                </a:lnTo>
                <a:lnTo>
                  <a:pt x="35718" y="8930"/>
                </a:lnTo>
                <a:lnTo>
                  <a:pt x="44648" y="8930"/>
                </a:lnTo>
                <a:lnTo>
                  <a:pt x="62507" y="0"/>
                </a:lnTo>
                <a:lnTo>
                  <a:pt x="80367" y="0"/>
                </a:lnTo>
                <a:lnTo>
                  <a:pt x="98226" y="0"/>
                </a:lnTo>
                <a:lnTo>
                  <a:pt x="107156" y="0"/>
                </a:lnTo>
                <a:lnTo>
                  <a:pt x="116085" y="0"/>
                </a:lnTo>
                <a:lnTo>
                  <a:pt x="133945" y="8930"/>
                </a:lnTo>
                <a:lnTo>
                  <a:pt x="133945" y="8930"/>
                </a:lnTo>
                <a:lnTo>
                  <a:pt x="142875" y="8930"/>
                </a:lnTo>
                <a:lnTo>
                  <a:pt x="142875"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277445" y="4688086"/>
            <a:ext cx="142876" cy="419696"/>
          </a:xfrm>
          <a:custGeom>
            <a:avLst/>
            <a:gdLst/>
            <a:ahLst/>
            <a:cxnLst/>
            <a:rect l="0" t="0" r="0" b="0"/>
            <a:pathLst>
              <a:path w="142876" h="419696">
                <a:moveTo>
                  <a:pt x="0" y="0"/>
                </a:moveTo>
                <a:lnTo>
                  <a:pt x="0" y="0"/>
                </a:lnTo>
                <a:lnTo>
                  <a:pt x="8930" y="8929"/>
                </a:lnTo>
                <a:lnTo>
                  <a:pt x="17860" y="17859"/>
                </a:lnTo>
                <a:lnTo>
                  <a:pt x="17860" y="26789"/>
                </a:lnTo>
                <a:lnTo>
                  <a:pt x="26789" y="44648"/>
                </a:lnTo>
                <a:lnTo>
                  <a:pt x="44649" y="53578"/>
                </a:lnTo>
                <a:lnTo>
                  <a:pt x="62508" y="71437"/>
                </a:lnTo>
                <a:lnTo>
                  <a:pt x="71438" y="89296"/>
                </a:lnTo>
                <a:lnTo>
                  <a:pt x="89297" y="116085"/>
                </a:lnTo>
                <a:lnTo>
                  <a:pt x="107157" y="133945"/>
                </a:lnTo>
                <a:lnTo>
                  <a:pt x="116086" y="160734"/>
                </a:lnTo>
                <a:lnTo>
                  <a:pt x="133946" y="187523"/>
                </a:lnTo>
                <a:lnTo>
                  <a:pt x="142875" y="214312"/>
                </a:lnTo>
                <a:lnTo>
                  <a:pt x="142875" y="232172"/>
                </a:lnTo>
                <a:lnTo>
                  <a:pt x="142875" y="258961"/>
                </a:lnTo>
                <a:lnTo>
                  <a:pt x="142875" y="285750"/>
                </a:lnTo>
                <a:lnTo>
                  <a:pt x="133946" y="303609"/>
                </a:lnTo>
                <a:lnTo>
                  <a:pt x="125016" y="330398"/>
                </a:lnTo>
                <a:lnTo>
                  <a:pt x="107157" y="348258"/>
                </a:lnTo>
                <a:lnTo>
                  <a:pt x="98227" y="375047"/>
                </a:lnTo>
                <a:lnTo>
                  <a:pt x="80368" y="383977"/>
                </a:lnTo>
                <a:lnTo>
                  <a:pt x="62508" y="401836"/>
                </a:lnTo>
                <a:lnTo>
                  <a:pt x="44649" y="410766"/>
                </a:lnTo>
                <a:lnTo>
                  <a:pt x="35719" y="419695"/>
                </a:lnTo>
                <a:lnTo>
                  <a:pt x="26789" y="419695"/>
                </a:lnTo>
                <a:lnTo>
                  <a:pt x="26789" y="41969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563195" y="4652367"/>
            <a:ext cx="151806" cy="410767"/>
          </a:xfrm>
          <a:custGeom>
            <a:avLst/>
            <a:gdLst/>
            <a:ahLst/>
            <a:cxnLst/>
            <a:rect l="0" t="0" r="0" b="0"/>
            <a:pathLst>
              <a:path w="151806" h="410767">
                <a:moveTo>
                  <a:pt x="151805" y="0"/>
                </a:moveTo>
                <a:lnTo>
                  <a:pt x="151805" y="0"/>
                </a:lnTo>
                <a:lnTo>
                  <a:pt x="151805" y="0"/>
                </a:lnTo>
                <a:lnTo>
                  <a:pt x="151805" y="0"/>
                </a:lnTo>
                <a:lnTo>
                  <a:pt x="151805" y="0"/>
                </a:lnTo>
                <a:lnTo>
                  <a:pt x="151805" y="0"/>
                </a:lnTo>
                <a:lnTo>
                  <a:pt x="142875" y="0"/>
                </a:lnTo>
                <a:lnTo>
                  <a:pt x="142875" y="8929"/>
                </a:lnTo>
                <a:lnTo>
                  <a:pt x="133946" y="17859"/>
                </a:lnTo>
                <a:lnTo>
                  <a:pt x="125016" y="26789"/>
                </a:lnTo>
                <a:lnTo>
                  <a:pt x="116086" y="35719"/>
                </a:lnTo>
                <a:lnTo>
                  <a:pt x="107157" y="53578"/>
                </a:lnTo>
                <a:lnTo>
                  <a:pt x="89297" y="71437"/>
                </a:lnTo>
                <a:lnTo>
                  <a:pt x="80368" y="89297"/>
                </a:lnTo>
                <a:lnTo>
                  <a:pt x="62508" y="116086"/>
                </a:lnTo>
                <a:lnTo>
                  <a:pt x="53578" y="133945"/>
                </a:lnTo>
                <a:lnTo>
                  <a:pt x="44649" y="160734"/>
                </a:lnTo>
                <a:lnTo>
                  <a:pt x="26789" y="178594"/>
                </a:lnTo>
                <a:lnTo>
                  <a:pt x="17860" y="205383"/>
                </a:lnTo>
                <a:lnTo>
                  <a:pt x="8930" y="232172"/>
                </a:lnTo>
                <a:lnTo>
                  <a:pt x="8930" y="250031"/>
                </a:lnTo>
                <a:lnTo>
                  <a:pt x="0" y="276821"/>
                </a:lnTo>
                <a:lnTo>
                  <a:pt x="0" y="294680"/>
                </a:lnTo>
                <a:lnTo>
                  <a:pt x="0" y="321469"/>
                </a:lnTo>
                <a:lnTo>
                  <a:pt x="0" y="339328"/>
                </a:lnTo>
                <a:lnTo>
                  <a:pt x="0" y="357188"/>
                </a:lnTo>
                <a:lnTo>
                  <a:pt x="0" y="366117"/>
                </a:lnTo>
                <a:lnTo>
                  <a:pt x="8930" y="375047"/>
                </a:lnTo>
                <a:lnTo>
                  <a:pt x="8930" y="383977"/>
                </a:lnTo>
                <a:lnTo>
                  <a:pt x="8930" y="392906"/>
                </a:lnTo>
                <a:lnTo>
                  <a:pt x="17860" y="401836"/>
                </a:lnTo>
                <a:lnTo>
                  <a:pt x="26789" y="401836"/>
                </a:lnTo>
                <a:lnTo>
                  <a:pt x="26789" y="410766"/>
                </a:lnTo>
                <a:lnTo>
                  <a:pt x="35719" y="410766"/>
                </a:lnTo>
                <a:lnTo>
                  <a:pt x="35719" y="410766"/>
                </a:lnTo>
                <a:lnTo>
                  <a:pt x="35719" y="41076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768578" y="4759523"/>
            <a:ext cx="1" cy="223244"/>
          </a:xfrm>
          <a:custGeom>
            <a:avLst/>
            <a:gdLst/>
            <a:ahLst/>
            <a:cxnLst/>
            <a:rect l="0" t="0" r="0" b="0"/>
            <a:pathLst>
              <a:path w="1" h="223244">
                <a:moveTo>
                  <a:pt x="0" y="0"/>
                </a:moveTo>
                <a:lnTo>
                  <a:pt x="0" y="0"/>
                </a:lnTo>
                <a:lnTo>
                  <a:pt x="0" y="0"/>
                </a:lnTo>
                <a:lnTo>
                  <a:pt x="0" y="8930"/>
                </a:lnTo>
                <a:lnTo>
                  <a:pt x="0" y="17859"/>
                </a:lnTo>
                <a:lnTo>
                  <a:pt x="0" y="35719"/>
                </a:lnTo>
                <a:lnTo>
                  <a:pt x="0" y="44648"/>
                </a:lnTo>
                <a:lnTo>
                  <a:pt x="0" y="62508"/>
                </a:lnTo>
                <a:lnTo>
                  <a:pt x="0" y="80367"/>
                </a:lnTo>
                <a:lnTo>
                  <a:pt x="0" y="98227"/>
                </a:lnTo>
                <a:lnTo>
                  <a:pt x="0" y="125016"/>
                </a:lnTo>
                <a:lnTo>
                  <a:pt x="0" y="142875"/>
                </a:lnTo>
                <a:lnTo>
                  <a:pt x="0" y="160735"/>
                </a:lnTo>
                <a:lnTo>
                  <a:pt x="0" y="178594"/>
                </a:lnTo>
                <a:lnTo>
                  <a:pt x="0" y="196454"/>
                </a:lnTo>
                <a:lnTo>
                  <a:pt x="0" y="205383"/>
                </a:lnTo>
                <a:lnTo>
                  <a:pt x="0" y="214313"/>
                </a:lnTo>
                <a:lnTo>
                  <a:pt x="0" y="223243"/>
                </a:lnTo>
                <a:lnTo>
                  <a:pt x="0" y="223243"/>
                </a:lnTo>
                <a:lnTo>
                  <a:pt x="0" y="22324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866805" y="4723804"/>
            <a:ext cx="107157" cy="276822"/>
          </a:xfrm>
          <a:custGeom>
            <a:avLst/>
            <a:gdLst/>
            <a:ahLst/>
            <a:cxnLst/>
            <a:rect l="0" t="0" r="0" b="0"/>
            <a:pathLst>
              <a:path w="107157" h="276822">
                <a:moveTo>
                  <a:pt x="62508" y="0"/>
                </a:moveTo>
                <a:lnTo>
                  <a:pt x="62508" y="0"/>
                </a:lnTo>
                <a:lnTo>
                  <a:pt x="62508" y="0"/>
                </a:lnTo>
                <a:lnTo>
                  <a:pt x="62508" y="8930"/>
                </a:lnTo>
                <a:lnTo>
                  <a:pt x="62508" y="17860"/>
                </a:lnTo>
                <a:lnTo>
                  <a:pt x="53578" y="26789"/>
                </a:lnTo>
                <a:lnTo>
                  <a:pt x="44648" y="44649"/>
                </a:lnTo>
                <a:lnTo>
                  <a:pt x="35718" y="71438"/>
                </a:lnTo>
                <a:lnTo>
                  <a:pt x="26789" y="89297"/>
                </a:lnTo>
                <a:lnTo>
                  <a:pt x="17859" y="116086"/>
                </a:lnTo>
                <a:lnTo>
                  <a:pt x="8929" y="133946"/>
                </a:lnTo>
                <a:lnTo>
                  <a:pt x="8929" y="160735"/>
                </a:lnTo>
                <a:lnTo>
                  <a:pt x="0" y="187524"/>
                </a:lnTo>
                <a:lnTo>
                  <a:pt x="0" y="205384"/>
                </a:lnTo>
                <a:lnTo>
                  <a:pt x="8929" y="232173"/>
                </a:lnTo>
                <a:lnTo>
                  <a:pt x="8929" y="241102"/>
                </a:lnTo>
                <a:lnTo>
                  <a:pt x="17859" y="258962"/>
                </a:lnTo>
                <a:lnTo>
                  <a:pt x="26789" y="267891"/>
                </a:lnTo>
                <a:lnTo>
                  <a:pt x="26789" y="276821"/>
                </a:lnTo>
                <a:lnTo>
                  <a:pt x="35718" y="276821"/>
                </a:lnTo>
                <a:lnTo>
                  <a:pt x="44648" y="276821"/>
                </a:lnTo>
                <a:lnTo>
                  <a:pt x="53578" y="276821"/>
                </a:lnTo>
                <a:lnTo>
                  <a:pt x="62508" y="267891"/>
                </a:lnTo>
                <a:lnTo>
                  <a:pt x="71437" y="258962"/>
                </a:lnTo>
                <a:lnTo>
                  <a:pt x="80367" y="250032"/>
                </a:lnTo>
                <a:lnTo>
                  <a:pt x="89297" y="241102"/>
                </a:lnTo>
                <a:lnTo>
                  <a:pt x="98226" y="223243"/>
                </a:lnTo>
                <a:lnTo>
                  <a:pt x="98226" y="214313"/>
                </a:lnTo>
                <a:lnTo>
                  <a:pt x="107156" y="196454"/>
                </a:lnTo>
                <a:lnTo>
                  <a:pt x="107156" y="187524"/>
                </a:lnTo>
                <a:lnTo>
                  <a:pt x="107156" y="178594"/>
                </a:lnTo>
                <a:lnTo>
                  <a:pt x="107156" y="160735"/>
                </a:lnTo>
                <a:lnTo>
                  <a:pt x="98226" y="151805"/>
                </a:lnTo>
                <a:lnTo>
                  <a:pt x="89297" y="151805"/>
                </a:lnTo>
                <a:lnTo>
                  <a:pt x="80367" y="151805"/>
                </a:lnTo>
                <a:lnTo>
                  <a:pt x="71437" y="151805"/>
                </a:lnTo>
                <a:lnTo>
                  <a:pt x="62508" y="151805"/>
                </a:lnTo>
                <a:lnTo>
                  <a:pt x="53578" y="151805"/>
                </a:lnTo>
                <a:lnTo>
                  <a:pt x="44648" y="160735"/>
                </a:lnTo>
                <a:lnTo>
                  <a:pt x="35718" y="160735"/>
                </a:lnTo>
                <a:lnTo>
                  <a:pt x="26789" y="169665"/>
                </a:lnTo>
                <a:lnTo>
                  <a:pt x="17859" y="178594"/>
                </a:lnTo>
                <a:lnTo>
                  <a:pt x="17859" y="178594"/>
                </a:lnTo>
                <a:lnTo>
                  <a:pt x="17859"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125766" y="4777382"/>
            <a:ext cx="116087" cy="196455"/>
          </a:xfrm>
          <a:custGeom>
            <a:avLst/>
            <a:gdLst/>
            <a:ahLst/>
            <a:cxnLst/>
            <a:rect l="0" t="0" r="0" b="0"/>
            <a:pathLst>
              <a:path w="116087" h="196455">
                <a:moveTo>
                  <a:pt x="0" y="0"/>
                </a:moveTo>
                <a:lnTo>
                  <a:pt x="0" y="8930"/>
                </a:lnTo>
                <a:lnTo>
                  <a:pt x="0" y="8930"/>
                </a:lnTo>
                <a:lnTo>
                  <a:pt x="0" y="17860"/>
                </a:lnTo>
                <a:lnTo>
                  <a:pt x="0" y="26789"/>
                </a:lnTo>
                <a:lnTo>
                  <a:pt x="0" y="44649"/>
                </a:lnTo>
                <a:lnTo>
                  <a:pt x="0" y="53579"/>
                </a:lnTo>
                <a:lnTo>
                  <a:pt x="0" y="71438"/>
                </a:lnTo>
                <a:lnTo>
                  <a:pt x="0" y="89297"/>
                </a:lnTo>
                <a:lnTo>
                  <a:pt x="8929" y="98227"/>
                </a:lnTo>
                <a:lnTo>
                  <a:pt x="8929" y="116087"/>
                </a:lnTo>
                <a:lnTo>
                  <a:pt x="17859" y="133946"/>
                </a:lnTo>
                <a:lnTo>
                  <a:pt x="17859" y="151806"/>
                </a:lnTo>
                <a:lnTo>
                  <a:pt x="26789" y="160735"/>
                </a:lnTo>
                <a:lnTo>
                  <a:pt x="26789" y="178595"/>
                </a:lnTo>
                <a:lnTo>
                  <a:pt x="26789" y="178595"/>
                </a:lnTo>
                <a:lnTo>
                  <a:pt x="35718" y="187524"/>
                </a:lnTo>
                <a:lnTo>
                  <a:pt x="35718" y="196454"/>
                </a:lnTo>
                <a:lnTo>
                  <a:pt x="35718" y="196454"/>
                </a:lnTo>
                <a:lnTo>
                  <a:pt x="44648" y="196454"/>
                </a:lnTo>
                <a:lnTo>
                  <a:pt x="44648" y="196454"/>
                </a:lnTo>
                <a:lnTo>
                  <a:pt x="53578" y="187524"/>
                </a:lnTo>
                <a:lnTo>
                  <a:pt x="53578" y="187524"/>
                </a:lnTo>
                <a:lnTo>
                  <a:pt x="62507" y="178595"/>
                </a:lnTo>
                <a:lnTo>
                  <a:pt x="62507" y="160735"/>
                </a:lnTo>
                <a:lnTo>
                  <a:pt x="71437" y="142876"/>
                </a:lnTo>
                <a:lnTo>
                  <a:pt x="80367" y="125016"/>
                </a:lnTo>
                <a:lnTo>
                  <a:pt x="89297" y="107157"/>
                </a:lnTo>
                <a:lnTo>
                  <a:pt x="89297" y="98227"/>
                </a:lnTo>
                <a:lnTo>
                  <a:pt x="98226" y="80368"/>
                </a:lnTo>
                <a:lnTo>
                  <a:pt x="98226" y="62508"/>
                </a:lnTo>
                <a:lnTo>
                  <a:pt x="107156" y="44649"/>
                </a:lnTo>
                <a:lnTo>
                  <a:pt x="107156" y="35719"/>
                </a:lnTo>
                <a:lnTo>
                  <a:pt x="116086" y="26789"/>
                </a:lnTo>
                <a:lnTo>
                  <a:pt x="116086" y="17860"/>
                </a:lnTo>
                <a:lnTo>
                  <a:pt x="116086" y="17860"/>
                </a:lnTo>
                <a:lnTo>
                  <a:pt x="116086" y="8930"/>
                </a:lnTo>
                <a:lnTo>
                  <a:pt x="116086" y="8930"/>
                </a:lnTo>
                <a:lnTo>
                  <a:pt x="116086" y="8930"/>
                </a:lnTo>
                <a:lnTo>
                  <a:pt x="116086"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331148" y="4634507"/>
            <a:ext cx="107158" cy="375049"/>
          </a:xfrm>
          <a:custGeom>
            <a:avLst/>
            <a:gdLst/>
            <a:ahLst/>
            <a:cxnLst/>
            <a:rect l="0" t="0" r="0" b="0"/>
            <a:pathLst>
              <a:path w="107158" h="375049">
                <a:moveTo>
                  <a:pt x="0" y="0"/>
                </a:moveTo>
                <a:lnTo>
                  <a:pt x="0" y="0"/>
                </a:lnTo>
                <a:lnTo>
                  <a:pt x="0" y="0"/>
                </a:lnTo>
                <a:lnTo>
                  <a:pt x="0" y="0"/>
                </a:lnTo>
                <a:lnTo>
                  <a:pt x="0" y="0"/>
                </a:lnTo>
                <a:lnTo>
                  <a:pt x="8930" y="8930"/>
                </a:lnTo>
                <a:lnTo>
                  <a:pt x="8930" y="17860"/>
                </a:lnTo>
                <a:lnTo>
                  <a:pt x="26790" y="26789"/>
                </a:lnTo>
                <a:lnTo>
                  <a:pt x="35719" y="44649"/>
                </a:lnTo>
                <a:lnTo>
                  <a:pt x="53579" y="62508"/>
                </a:lnTo>
                <a:lnTo>
                  <a:pt x="62508" y="80368"/>
                </a:lnTo>
                <a:lnTo>
                  <a:pt x="71438" y="107157"/>
                </a:lnTo>
                <a:lnTo>
                  <a:pt x="89297" y="125016"/>
                </a:lnTo>
                <a:lnTo>
                  <a:pt x="98227" y="151805"/>
                </a:lnTo>
                <a:lnTo>
                  <a:pt x="98227" y="169664"/>
                </a:lnTo>
                <a:lnTo>
                  <a:pt x="107157" y="196454"/>
                </a:lnTo>
                <a:lnTo>
                  <a:pt x="107157" y="223243"/>
                </a:lnTo>
                <a:lnTo>
                  <a:pt x="107157" y="241102"/>
                </a:lnTo>
                <a:lnTo>
                  <a:pt x="98227" y="267891"/>
                </a:lnTo>
                <a:lnTo>
                  <a:pt x="98227" y="294681"/>
                </a:lnTo>
                <a:lnTo>
                  <a:pt x="80368" y="321470"/>
                </a:lnTo>
                <a:lnTo>
                  <a:pt x="71438" y="339329"/>
                </a:lnTo>
                <a:lnTo>
                  <a:pt x="53579" y="357188"/>
                </a:lnTo>
                <a:lnTo>
                  <a:pt x="44649" y="375048"/>
                </a:lnTo>
                <a:lnTo>
                  <a:pt x="35719" y="375048"/>
                </a:lnTo>
                <a:lnTo>
                  <a:pt x="35719" y="3750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687961" y="5482828"/>
            <a:ext cx="160735" cy="8931"/>
          </a:xfrm>
          <a:custGeom>
            <a:avLst/>
            <a:gdLst/>
            <a:ahLst/>
            <a:cxnLst/>
            <a:rect l="0" t="0" r="0" b="0"/>
            <a:pathLst>
              <a:path w="160735" h="8931">
                <a:moveTo>
                  <a:pt x="0" y="0"/>
                </a:moveTo>
                <a:lnTo>
                  <a:pt x="0" y="0"/>
                </a:lnTo>
                <a:lnTo>
                  <a:pt x="0" y="0"/>
                </a:lnTo>
                <a:lnTo>
                  <a:pt x="0" y="0"/>
                </a:lnTo>
                <a:lnTo>
                  <a:pt x="0" y="0"/>
                </a:lnTo>
                <a:lnTo>
                  <a:pt x="0" y="0"/>
                </a:lnTo>
                <a:lnTo>
                  <a:pt x="0" y="0"/>
                </a:lnTo>
                <a:lnTo>
                  <a:pt x="0" y="0"/>
                </a:lnTo>
                <a:lnTo>
                  <a:pt x="0" y="0"/>
                </a:lnTo>
                <a:lnTo>
                  <a:pt x="8930" y="0"/>
                </a:lnTo>
                <a:lnTo>
                  <a:pt x="8930" y="0"/>
                </a:lnTo>
                <a:lnTo>
                  <a:pt x="17859" y="0"/>
                </a:lnTo>
                <a:lnTo>
                  <a:pt x="35719" y="0"/>
                </a:lnTo>
                <a:lnTo>
                  <a:pt x="44648" y="0"/>
                </a:lnTo>
                <a:lnTo>
                  <a:pt x="53578" y="0"/>
                </a:lnTo>
                <a:lnTo>
                  <a:pt x="71437" y="0"/>
                </a:lnTo>
                <a:lnTo>
                  <a:pt x="80367" y="0"/>
                </a:lnTo>
                <a:lnTo>
                  <a:pt x="98227" y="0"/>
                </a:lnTo>
                <a:lnTo>
                  <a:pt x="116086" y="0"/>
                </a:lnTo>
                <a:lnTo>
                  <a:pt x="125016" y="0"/>
                </a:lnTo>
                <a:lnTo>
                  <a:pt x="133945" y="8930"/>
                </a:lnTo>
                <a:lnTo>
                  <a:pt x="151805" y="8930"/>
                </a:lnTo>
                <a:lnTo>
                  <a:pt x="151805" y="8930"/>
                </a:lnTo>
                <a:lnTo>
                  <a:pt x="160734" y="8930"/>
                </a:lnTo>
                <a:lnTo>
                  <a:pt x="160734" y="8930"/>
                </a:lnTo>
                <a:lnTo>
                  <a:pt x="16073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679031" y="5554266"/>
            <a:ext cx="187525" cy="35719"/>
          </a:xfrm>
          <a:custGeom>
            <a:avLst/>
            <a:gdLst/>
            <a:ahLst/>
            <a:cxnLst/>
            <a:rect l="0" t="0" r="0" b="0"/>
            <a:pathLst>
              <a:path w="187525" h="35719">
                <a:moveTo>
                  <a:pt x="0" y="0"/>
                </a:moveTo>
                <a:lnTo>
                  <a:pt x="0" y="0"/>
                </a:lnTo>
                <a:lnTo>
                  <a:pt x="0" y="0"/>
                </a:lnTo>
                <a:lnTo>
                  <a:pt x="0" y="0"/>
                </a:lnTo>
                <a:lnTo>
                  <a:pt x="0" y="0"/>
                </a:lnTo>
                <a:lnTo>
                  <a:pt x="0" y="0"/>
                </a:lnTo>
                <a:lnTo>
                  <a:pt x="8930" y="0"/>
                </a:lnTo>
                <a:lnTo>
                  <a:pt x="17860" y="0"/>
                </a:lnTo>
                <a:lnTo>
                  <a:pt x="26789" y="0"/>
                </a:lnTo>
                <a:lnTo>
                  <a:pt x="35719" y="0"/>
                </a:lnTo>
                <a:lnTo>
                  <a:pt x="53578" y="8929"/>
                </a:lnTo>
                <a:lnTo>
                  <a:pt x="71438" y="8929"/>
                </a:lnTo>
                <a:lnTo>
                  <a:pt x="89297" y="8929"/>
                </a:lnTo>
                <a:lnTo>
                  <a:pt x="98227" y="17859"/>
                </a:lnTo>
                <a:lnTo>
                  <a:pt x="116086" y="17859"/>
                </a:lnTo>
                <a:lnTo>
                  <a:pt x="133946" y="26788"/>
                </a:lnTo>
                <a:lnTo>
                  <a:pt x="151805" y="26788"/>
                </a:lnTo>
                <a:lnTo>
                  <a:pt x="160735" y="26788"/>
                </a:lnTo>
                <a:lnTo>
                  <a:pt x="169664" y="26788"/>
                </a:lnTo>
                <a:lnTo>
                  <a:pt x="178594" y="26788"/>
                </a:lnTo>
                <a:lnTo>
                  <a:pt x="187524" y="35718"/>
                </a:lnTo>
                <a:lnTo>
                  <a:pt x="187524" y="3571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018359" y="5304234"/>
            <a:ext cx="116087" cy="428626"/>
          </a:xfrm>
          <a:custGeom>
            <a:avLst/>
            <a:gdLst/>
            <a:ahLst/>
            <a:cxnLst/>
            <a:rect l="0" t="0" r="0" b="0"/>
            <a:pathLst>
              <a:path w="116087" h="428626">
                <a:moveTo>
                  <a:pt x="107157" y="0"/>
                </a:moveTo>
                <a:lnTo>
                  <a:pt x="116086" y="0"/>
                </a:lnTo>
                <a:lnTo>
                  <a:pt x="116086" y="0"/>
                </a:lnTo>
                <a:lnTo>
                  <a:pt x="116086" y="0"/>
                </a:lnTo>
                <a:lnTo>
                  <a:pt x="116086" y="8930"/>
                </a:lnTo>
                <a:lnTo>
                  <a:pt x="116086" y="8930"/>
                </a:lnTo>
                <a:lnTo>
                  <a:pt x="107157" y="17860"/>
                </a:lnTo>
                <a:lnTo>
                  <a:pt x="107157" y="17860"/>
                </a:lnTo>
                <a:lnTo>
                  <a:pt x="98227" y="26789"/>
                </a:lnTo>
                <a:lnTo>
                  <a:pt x="98227" y="35719"/>
                </a:lnTo>
                <a:lnTo>
                  <a:pt x="89297" y="53579"/>
                </a:lnTo>
                <a:lnTo>
                  <a:pt x="80368" y="62508"/>
                </a:lnTo>
                <a:lnTo>
                  <a:pt x="71438" y="71438"/>
                </a:lnTo>
                <a:lnTo>
                  <a:pt x="62508" y="80368"/>
                </a:lnTo>
                <a:lnTo>
                  <a:pt x="62508" y="89297"/>
                </a:lnTo>
                <a:lnTo>
                  <a:pt x="53579" y="107157"/>
                </a:lnTo>
                <a:lnTo>
                  <a:pt x="44649" y="116086"/>
                </a:lnTo>
                <a:lnTo>
                  <a:pt x="35719" y="133946"/>
                </a:lnTo>
                <a:lnTo>
                  <a:pt x="35719" y="151805"/>
                </a:lnTo>
                <a:lnTo>
                  <a:pt x="26789" y="169664"/>
                </a:lnTo>
                <a:lnTo>
                  <a:pt x="17860" y="187524"/>
                </a:lnTo>
                <a:lnTo>
                  <a:pt x="17860" y="205383"/>
                </a:lnTo>
                <a:lnTo>
                  <a:pt x="8930" y="223243"/>
                </a:lnTo>
                <a:lnTo>
                  <a:pt x="8930" y="241102"/>
                </a:lnTo>
                <a:lnTo>
                  <a:pt x="0" y="258961"/>
                </a:lnTo>
                <a:lnTo>
                  <a:pt x="0" y="267891"/>
                </a:lnTo>
                <a:lnTo>
                  <a:pt x="0" y="285750"/>
                </a:lnTo>
                <a:lnTo>
                  <a:pt x="0" y="294679"/>
                </a:lnTo>
                <a:lnTo>
                  <a:pt x="0" y="312539"/>
                </a:lnTo>
                <a:lnTo>
                  <a:pt x="0" y="321468"/>
                </a:lnTo>
                <a:lnTo>
                  <a:pt x="8930" y="339328"/>
                </a:lnTo>
                <a:lnTo>
                  <a:pt x="8930" y="348257"/>
                </a:lnTo>
                <a:lnTo>
                  <a:pt x="17860" y="357187"/>
                </a:lnTo>
                <a:lnTo>
                  <a:pt x="17860" y="366117"/>
                </a:lnTo>
                <a:lnTo>
                  <a:pt x="26789" y="375046"/>
                </a:lnTo>
                <a:lnTo>
                  <a:pt x="26789" y="383976"/>
                </a:lnTo>
                <a:lnTo>
                  <a:pt x="35719" y="392906"/>
                </a:lnTo>
                <a:lnTo>
                  <a:pt x="44649" y="401836"/>
                </a:lnTo>
                <a:lnTo>
                  <a:pt x="44649" y="410765"/>
                </a:lnTo>
                <a:lnTo>
                  <a:pt x="44649" y="410765"/>
                </a:lnTo>
                <a:lnTo>
                  <a:pt x="53579" y="419695"/>
                </a:lnTo>
                <a:lnTo>
                  <a:pt x="53579" y="419695"/>
                </a:lnTo>
                <a:lnTo>
                  <a:pt x="53579" y="419695"/>
                </a:lnTo>
                <a:lnTo>
                  <a:pt x="53579" y="428625"/>
                </a:lnTo>
                <a:lnTo>
                  <a:pt x="53579" y="42862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179094" y="5411391"/>
            <a:ext cx="142876" cy="214312"/>
          </a:xfrm>
          <a:custGeom>
            <a:avLst/>
            <a:gdLst/>
            <a:ahLst/>
            <a:cxnLst/>
            <a:rect l="0" t="0" r="0" b="0"/>
            <a:pathLst>
              <a:path w="142876" h="214312">
                <a:moveTo>
                  <a:pt x="80367" y="8929"/>
                </a:moveTo>
                <a:lnTo>
                  <a:pt x="80367" y="8929"/>
                </a:lnTo>
                <a:lnTo>
                  <a:pt x="80367" y="8929"/>
                </a:lnTo>
                <a:lnTo>
                  <a:pt x="71437" y="8929"/>
                </a:lnTo>
                <a:lnTo>
                  <a:pt x="62508" y="17859"/>
                </a:lnTo>
                <a:lnTo>
                  <a:pt x="53578" y="26789"/>
                </a:lnTo>
                <a:lnTo>
                  <a:pt x="35719" y="35718"/>
                </a:lnTo>
                <a:lnTo>
                  <a:pt x="26789" y="44648"/>
                </a:lnTo>
                <a:lnTo>
                  <a:pt x="17859" y="62507"/>
                </a:lnTo>
                <a:lnTo>
                  <a:pt x="17859" y="80367"/>
                </a:lnTo>
                <a:lnTo>
                  <a:pt x="8929" y="89297"/>
                </a:lnTo>
                <a:lnTo>
                  <a:pt x="0" y="107156"/>
                </a:lnTo>
                <a:lnTo>
                  <a:pt x="0" y="125015"/>
                </a:lnTo>
                <a:lnTo>
                  <a:pt x="0" y="142875"/>
                </a:lnTo>
                <a:lnTo>
                  <a:pt x="0" y="160734"/>
                </a:lnTo>
                <a:lnTo>
                  <a:pt x="8929" y="169663"/>
                </a:lnTo>
                <a:lnTo>
                  <a:pt x="8929" y="187522"/>
                </a:lnTo>
                <a:lnTo>
                  <a:pt x="17859" y="196452"/>
                </a:lnTo>
                <a:lnTo>
                  <a:pt x="26789" y="205382"/>
                </a:lnTo>
                <a:lnTo>
                  <a:pt x="35719" y="205382"/>
                </a:lnTo>
                <a:lnTo>
                  <a:pt x="44648" y="214311"/>
                </a:lnTo>
                <a:lnTo>
                  <a:pt x="62508" y="214311"/>
                </a:lnTo>
                <a:lnTo>
                  <a:pt x="71437" y="214311"/>
                </a:lnTo>
                <a:lnTo>
                  <a:pt x="80367" y="205382"/>
                </a:lnTo>
                <a:lnTo>
                  <a:pt x="89297" y="196452"/>
                </a:lnTo>
                <a:lnTo>
                  <a:pt x="98226" y="187522"/>
                </a:lnTo>
                <a:lnTo>
                  <a:pt x="116086" y="178593"/>
                </a:lnTo>
                <a:lnTo>
                  <a:pt x="125015" y="160734"/>
                </a:lnTo>
                <a:lnTo>
                  <a:pt x="125015" y="151804"/>
                </a:lnTo>
                <a:lnTo>
                  <a:pt x="133945" y="133945"/>
                </a:lnTo>
                <a:lnTo>
                  <a:pt x="142875" y="116086"/>
                </a:lnTo>
                <a:lnTo>
                  <a:pt x="142875" y="107156"/>
                </a:lnTo>
                <a:lnTo>
                  <a:pt x="142875" y="89297"/>
                </a:lnTo>
                <a:lnTo>
                  <a:pt x="142875" y="71437"/>
                </a:lnTo>
                <a:lnTo>
                  <a:pt x="142875" y="62507"/>
                </a:lnTo>
                <a:lnTo>
                  <a:pt x="142875" y="44648"/>
                </a:lnTo>
                <a:lnTo>
                  <a:pt x="133945" y="26789"/>
                </a:lnTo>
                <a:lnTo>
                  <a:pt x="133945" y="26789"/>
                </a:lnTo>
                <a:lnTo>
                  <a:pt x="125015" y="8929"/>
                </a:lnTo>
                <a:lnTo>
                  <a:pt x="116086" y="8929"/>
                </a:lnTo>
                <a:lnTo>
                  <a:pt x="107156" y="0"/>
                </a:lnTo>
                <a:lnTo>
                  <a:pt x="98226" y="0"/>
                </a:lnTo>
                <a:lnTo>
                  <a:pt x="89297" y="0"/>
                </a:lnTo>
                <a:lnTo>
                  <a:pt x="80367" y="0"/>
                </a:lnTo>
                <a:lnTo>
                  <a:pt x="71437" y="0"/>
                </a:lnTo>
                <a:lnTo>
                  <a:pt x="62508" y="8929"/>
                </a:lnTo>
                <a:lnTo>
                  <a:pt x="62508" y="8929"/>
                </a:lnTo>
                <a:lnTo>
                  <a:pt x="62508"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411266" y="5554266"/>
            <a:ext cx="1" cy="1"/>
          </a:xfrm>
          <a:custGeom>
            <a:avLst/>
            <a:gdLst/>
            <a:ahLst/>
            <a:cxnLst/>
            <a:rect l="0" t="0" r="0" b="0"/>
            <a:pathLst>
              <a:path w="1" h="1">
                <a:moveTo>
                  <a:pt x="0" y="0"/>
                </a:moveTo>
                <a:lnTo>
                  <a:pt x="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509492" y="5384602"/>
            <a:ext cx="151806" cy="223242"/>
          </a:xfrm>
          <a:custGeom>
            <a:avLst/>
            <a:gdLst/>
            <a:ahLst/>
            <a:cxnLst/>
            <a:rect l="0" t="0" r="0" b="0"/>
            <a:pathLst>
              <a:path w="151806" h="223242">
                <a:moveTo>
                  <a:pt x="62508" y="0"/>
                </a:moveTo>
                <a:lnTo>
                  <a:pt x="62508" y="8929"/>
                </a:lnTo>
                <a:lnTo>
                  <a:pt x="53578" y="8929"/>
                </a:lnTo>
                <a:lnTo>
                  <a:pt x="53578" y="17859"/>
                </a:lnTo>
                <a:lnTo>
                  <a:pt x="44649" y="26789"/>
                </a:lnTo>
                <a:lnTo>
                  <a:pt x="35719" y="35718"/>
                </a:lnTo>
                <a:lnTo>
                  <a:pt x="26789" y="44648"/>
                </a:lnTo>
                <a:lnTo>
                  <a:pt x="17860" y="62507"/>
                </a:lnTo>
                <a:lnTo>
                  <a:pt x="8930" y="80367"/>
                </a:lnTo>
                <a:lnTo>
                  <a:pt x="0" y="98226"/>
                </a:lnTo>
                <a:lnTo>
                  <a:pt x="0" y="116086"/>
                </a:lnTo>
                <a:lnTo>
                  <a:pt x="0" y="133945"/>
                </a:lnTo>
                <a:lnTo>
                  <a:pt x="0" y="160734"/>
                </a:lnTo>
                <a:lnTo>
                  <a:pt x="0" y="169664"/>
                </a:lnTo>
                <a:lnTo>
                  <a:pt x="8930" y="187523"/>
                </a:lnTo>
                <a:lnTo>
                  <a:pt x="17860" y="196452"/>
                </a:lnTo>
                <a:lnTo>
                  <a:pt x="26789" y="214311"/>
                </a:lnTo>
                <a:lnTo>
                  <a:pt x="35719" y="214311"/>
                </a:lnTo>
                <a:lnTo>
                  <a:pt x="44649" y="223241"/>
                </a:lnTo>
                <a:lnTo>
                  <a:pt x="53578" y="223241"/>
                </a:lnTo>
                <a:lnTo>
                  <a:pt x="62508" y="214311"/>
                </a:lnTo>
                <a:lnTo>
                  <a:pt x="80367" y="205382"/>
                </a:lnTo>
                <a:lnTo>
                  <a:pt x="89297" y="196452"/>
                </a:lnTo>
                <a:lnTo>
                  <a:pt x="98227" y="187523"/>
                </a:lnTo>
                <a:lnTo>
                  <a:pt x="116086" y="178593"/>
                </a:lnTo>
                <a:lnTo>
                  <a:pt x="125016" y="169664"/>
                </a:lnTo>
                <a:lnTo>
                  <a:pt x="133946" y="160734"/>
                </a:lnTo>
                <a:lnTo>
                  <a:pt x="142875" y="142875"/>
                </a:lnTo>
                <a:lnTo>
                  <a:pt x="142875" y="133945"/>
                </a:lnTo>
                <a:lnTo>
                  <a:pt x="151805" y="116086"/>
                </a:lnTo>
                <a:lnTo>
                  <a:pt x="151805" y="107156"/>
                </a:lnTo>
                <a:lnTo>
                  <a:pt x="151805" y="89296"/>
                </a:lnTo>
                <a:lnTo>
                  <a:pt x="151805" y="80367"/>
                </a:lnTo>
                <a:lnTo>
                  <a:pt x="151805" y="62507"/>
                </a:lnTo>
                <a:lnTo>
                  <a:pt x="151805" y="53578"/>
                </a:lnTo>
                <a:lnTo>
                  <a:pt x="142875" y="35718"/>
                </a:lnTo>
                <a:lnTo>
                  <a:pt x="133946" y="26789"/>
                </a:lnTo>
                <a:lnTo>
                  <a:pt x="125016" y="17859"/>
                </a:lnTo>
                <a:lnTo>
                  <a:pt x="107156" y="8929"/>
                </a:lnTo>
                <a:lnTo>
                  <a:pt x="98227" y="8929"/>
                </a:lnTo>
                <a:lnTo>
                  <a:pt x="89297" y="8929"/>
                </a:lnTo>
                <a:lnTo>
                  <a:pt x="80367" y="8929"/>
                </a:lnTo>
                <a:lnTo>
                  <a:pt x="71438" y="8929"/>
                </a:lnTo>
                <a:lnTo>
                  <a:pt x="71438" y="8929"/>
                </a:lnTo>
                <a:lnTo>
                  <a:pt x="71438" y="8929"/>
                </a:lnTo>
                <a:lnTo>
                  <a:pt x="71438"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384477" y="5545336"/>
            <a:ext cx="1" cy="8931"/>
          </a:xfrm>
          <a:custGeom>
            <a:avLst/>
            <a:gdLst/>
            <a:ahLst/>
            <a:cxnLst/>
            <a:rect l="0" t="0" r="0" b="0"/>
            <a:pathLst>
              <a:path w="1" h="8931">
                <a:moveTo>
                  <a:pt x="0" y="0"/>
                </a:moveTo>
                <a:lnTo>
                  <a:pt x="0" y="0"/>
                </a:lnTo>
                <a:lnTo>
                  <a:pt x="0" y="0"/>
                </a:lnTo>
                <a:lnTo>
                  <a:pt x="0" y="0"/>
                </a:lnTo>
                <a:lnTo>
                  <a:pt x="0" y="8930"/>
                </a:lnTo>
                <a:lnTo>
                  <a:pt x="0" y="8930"/>
                </a:lnTo>
                <a:lnTo>
                  <a:pt x="0" y="8930"/>
                </a:lnTo>
                <a:lnTo>
                  <a:pt x="0" y="8930"/>
                </a:lnTo>
                <a:lnTo>
                  <a:pt x="0" y="8930"/>
                </a:lnTo>
                <a:lnTo>
                  <a:pt x="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732734" y="5295305"/>
            <a:ext cx="142876" cy="312539"/>
          </a:xfrm>
          <a:custGeom>
            <a:avLst/>
            <a:gdLst/>
            <a:ahLst/>
            <a:cxnLst/>
            <a:rect l="0" t="0" r="0" b="0"/>
            <a:pathLst>
              <a:path w="142876" h="312539">
                <a:moveTo>
                  <a:pt x="107157" y="0"/>
                </a:moveTo>
                <a:lnTo>
                  <a:pt x="107157" y="0"/>
                </a:lnTo>
                <a:lnTo>
                  <a:pt x="107157" y="0"/>
                </a:lnTo>
                <a:lnTo>
                  <a:pt x="107157" y="0"/>
                </a:lnTo>
                <a:lnTo>
                  <a:pt x="107157" y="8929"/>
                </a:lnTo>
                <a:lnTo>
                  <a:pt x="107157" y="8929"/>
                </a:lnTo>
                <a:lnTo>
                  <a:pt x="107157" y="8929"/>
                </a:lnTo>
                <a:lnTo>
                  <a:pt x="98227" y="17859"/>
                </a:lnTo>
                <a:lnTo>
                  <a:pt x="89297" y="26789"/>
                </a:lnTo>
                <a:lnTo>
                  <a:pt x="80368" y="35718"/>
                </a:lnTo>
                <a:lnTo>
                  <a:pt x="71438" y="44648"/>
                </a:lnTo>
                <a:lnTo>
                  <a:pt x="62508" y="44648"/>
                </a:lnTo>
                <a:lnTo>
                  <a:pt x="53579" y="53578"/>
                </a:lnTo>
                <a:lnTo>
                  <a:pt x="44649" y="62508"/>
                </a:lnTo>
                <a:lnTo>
                  <a:pt x="35719" y="62508"/>
                </a:lnTo>
                <a:lnTo>
                  <a:pt x="26789" y="71437"/>
                </a:lnTo>
                <a:lnTo>
                  <a:pt x="26789" y="71437"/>
                </a:lnTo>
                <a:lnTo>
                  <a:pt x="26789" y="71437"/>
                </a:lnTo>
                <a:lnTo>
                  <a:pt x="17860" y="71437"/>
                </a:lnTo>
                <a:lnTo>
                  <a:pt x="17860" y="71437"/>
                </a:lnTo>
                <a:lnTo>
                  <a:pt x="17860" y="71437"/>
                </a:lnTo>
                <a:lnTo>
                  <a:pt x="17860" y="80367"/>
                </a:lnTo>
                <a:lnTo>
                  <a:pt x="17860" y="80367"/>
                </a:lnTo>
                <a:lnTo>
                  <a:pt x="17860" y="89297"/>
                </a:lnTo>
                <a:lnTo>
                  <a:pt x="17860" y="98226"/>
                </a:lnTo>
                <a:lnTo>
                  <a:pt x="17860" y="107156"/>
                </a:lnTo>
                <a:lnTo>
                  <a:pt x="17860" y="116086"/>
                </a:lnTo>
                <a:lnTo>
                  <a:pt x="17860" y="125015"/>
                </a:lnTo>
                <a:lnTo>
                  <a:pt x="17860" y="133945"/>
                </a:lnTo>
                <a:lnTo>
                  <a:pt x="17860" y="142875"/>
                </a:lnTo>
                <a:lnTo>
                  <a:pt x="17860" y="151804"/>
                </a:lnTo>
                <a:lnTo>
                  <a:pt x="8930" y="160734"/>
                </a:lnTo>
                <a:lnTo>
                  <a:pt x="8930" y="169664"/>
                </a:lnTo>
                <a:lnTo>
                  <a:pt x="8930" y="169664"/>
                </a:lnTo>
                <a:lnTo>
                  <a:pt x="8930" y="169664"/>
                </a:lnTo>
                <a:lnTo>
                  <a:pt x="8930" y="169664"/>
                </a:lnTo>
                <a:lnTo>
                  <a:pt x="8930" y="169664"/>
                </a:lnTo>
                <a:lnTo>
                  <a:pt x="8930" y="169664"/>
                </a:lnTo>
                <a:lnTo>
                  <a:pt x="8930" y="169664"/>
                </a:lnTo>
                <a:lnTo>
                  <a:pt x="17860" y="160734"/>
                </a:lnTo>
                <a:lnTo>
                  <a:pt x="26789" y="160734"/>
                </a:lnTo>
                <a:lnTo>
                  <a:pt x="35719" y="151804"/>
                </a:lnTo>
                <a:lnTo>
                  <a:pt x="44649" y="151804"/>
                </a:lnTo>
                <a:lnTo>
                  <a:pt x="53579" y="142875"/>
                </a:lnTo>
                <a:lnTo>
                  <a:pt x="62508" y="142875"/>
                </a:lnTo>
                <a:lnTo>
                  <a:pt x="80368" y="142875"/>
                </a:lnTo>
                <a:lnTo>
                  <a:pt x="98227" y="142875"/>
                </a:lnTo>
                <a:lnTo>
                  <a:pt x="107157" y="142875"/>
                </a:lnTo>
                <a:lnTo>
                  <a:pt x="125016" y="151804"/>
                </a:lnTo>
                <a:lnTo>
                  <a:pt x="133946" y="160734"/>
                </a:lnTo>
                <a:lnTo>
                  <a:pt x="142875" y="169664"/>
                </a:lnTo>
                <a:lnTo>
                  <a:pt x="142875" y="178593"/>
                </a:lnTo>
                <a:lnTo>
                  <a:pt x="142875" y="196453"/>
                </a:lnTo>
                <a:lnTo>
                  <a:pt x="142875" y="214312"/>
                </a:lnTo>
                <a:lnTo>
                  <a:pt x="133946" y="223242"/>
                </a:lnTo>
                <a:lnTo>
                  <a:pt x="116086" y="241101"/>
                </a:lnTo>
                <a:lnTo>
                  <a:pt x="107157" y="258961"/>
                </a:lnTo>
                <a:lnTo>
                  <a:pt x="89297" y="267890"/>
                </a:lnTo>
                <a:lnTo>
                  <a:pt x="71438" y="276820"/>
                </a:lnTo>
                <a:lnTo>
                  <a:pt x="62508" y="285749"/>
                </a:lnTo>
                <a:lnTo>
                  <a:pt x="44649" y="294679"/>
                </a:lnTo>
                <a:lnTo>
                  <a:pt x="35719" y="303608"/>
                </a:lnTo>
                <a:lnTo>
                  <a:pt x="26789" y="303608"/>
                </a:lnTo>
                <a:lnTo>
                  <a:pt x="8930" y="303608"/>
                </a:lnTo>
                <a:lnTo>
                  <a:pt x="8930" y="312538"/>
                </a:lnTo>
                <a:lnTo>
                  <a:pt x="0" y="312538"/>
                </a:lnTo>
                <a:lnTo>
                  <a:pt x="0" y="31253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366617" y="5545336"/>
            <a:ext cx="26790" cy="17860"/>
          </a:xfrm>
          <a:custGeom>
            <a:avLst/>
            <a:gdLst/>
            <a:ahLst/>
            <a:cxnLst/>
            <a:rect l="0" t="0" r="0" b="0"/>
            <a:pathLst>
              <a:path w="26790" h="17860">
                <a:moveTo>
                  <a:pt x="8930" y="17859"/>
                </a:moveTo>
                <a:lnTo>
                  <a:pt x="8930" y="17859"/>
                </a:lnTo>
                <a:lnTo>
                  <a:pt x="8930" y="17859"/>
                </a:lnTo>
                <a:lnTo>
                  <a:pt x="8930" y="17859"/>
                </a:lnTo>
                <a:lnTo>
                  <a:pt x="8930" y="17859"/>
                </a:lnTo>
                <a:lnTo>
                  <a:pt x="8930" y="17859"/>
                </a:lnTo>
                <a:lnTo>
                  <a:pt x="8930" y="17859"/>
                </a:lnTo>
                <a:lnTo>
                  <a:pt x="8930" y="17859"/>
                </a:lnTo>
                <a:lnTo>
                  <a:pt x="8930" y="17859"/>
                </a:lnTo>
                <a:lnTo>
                  <a:pt x="8930" y="17859"/>
                </a:lnTo>
                <a:lnTo>
                  <a:pt x="8930" y="8930"/>
                </a:lnTo>
                <a:lnTo>
                  <a:pt x="17860" y="8930"/>
                </a:lnTo>
                <a:lnTo>
                  <a:pt x="17860" y="8930"/>
                </a:lnTo>
                <a:lnTo>
                  <a:pt x="17860" y="8930"/>
                </a:lnTo>
                <a:lnTo>
                  <a:pt x="17860" y="0"/>
                </a:lnTo>
                <a:lnTo>
                  <a:pt x="17860" y="0"/>
                </a:lnTo>
                <a:lnTo>
                  <a:pt x="17860" y="0"/>
                </a:lnTo>
                <a:lnTo>
                  <a:pt x="17860" y="0"/>
                </a:lnTo>
                <a:lnTo>
                  <a:pt x="17860" y="0"/>
                </a:lnTo>
                <a:lnTo>
                  <a:pt x="17860" y="0"/>
                </a:lnTo>
                <a:lnTo>
                  <a:pt x="8930" y="8930"/>
                </a:lnTo>
                <a:lnTo>
                  <a:pt x="8930" y="8930"/>
                </a:lnTo>
                <a:lnTo>
                  <a:pt x="8930" y="8930"/>
                </a:lnTo>
                <a:lnTo>
                  <a:pt x="0" y="8930"/>
                </a:lnTo>
                <a:lnTo>
                  <a:pt x="0" y="17859"/>
                </a:lnTo>
                <a:lnTo>
                  <a:pt x="0" y="17859"/>
                </a:lnTo>
                <a:lnTo>
                  <a:pt x="8930" y="17859"/>
                </a:lnTo>
                <a:lnTo>
                  <a:pt x="8930" y="17859"/>
                </a:lnTo>
                <a:lnTo>
                  <a:pt x="17860" y="17859"/>
                </a:lnTo>
                <a:lnTo>
                  <a:pt x="17860" y="17859"/>
                </a:lnTo>
                <a:lnTo>
                  <a:pt x="26789" y="17859"/>
                </a:lnTo>
                <a:lnTo>
                  <a:pt x="26789" y="17859"/>
                </a:lnTo>
                <a:lnTo>
                  <a:pt x="26789" y="17859"/>
                </a:lnTo>
                <a:lnTo>
                  <a:pt x="26789" y="17859"/>
                </a:lnTo>
                <a:lnTo>
                  <a:pt x="26789" y="17859"/>
                </a:lnTo>
                <a:lnTo>
                  <a:pt x="26789" y="17859"/>
                </a:lnTo>
                <a:lnTo>
                  <a:pt x="26789" y="17859"/>
                </a:lnTo>
                <a:lnTo>
                  <a:pt x="26789"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973836" y="5286375"/>
            <a:ext cx="151806" cy="312539"/>
          </a:xfrm>
          <a:custGeom>
            <a:avLst/>
            <a:gdLst/>
            <a:ahLst/>
            <a:cxnLst/>
            <a:rect l="0" t="0" r="0" b="0"/>
            <a:pathLst>
              <a:path w="151806" h="312539">
                <a:moveTo>
                  <a:pt x="0" y="312538"/>
                </a:moveTo>
                <a:lnTo>
                  <a:pt x="0" y="312538"/>
                </a:lnTo>
                <a:lnTo>
                  <a:pt x="0" y="312538"/>
                </a:lnTo>
                <a:lnTo>
                  <a:pt x="0" y="312538"/>
                </a:lnTo>
                <a:lnTo>
                  <a:pt x="0" y="312538"/>
                </a:lnTo>
                <a:lnTo>
                  <a:pt x="0" y="303609"/>
                </a:lnTo>
                <a:lnTo>
                  <a:pt x="0" y="303609"/>
                </a:lnTo>
                <a:lnTo>
                  <a:pt x="0" y="294679"/>
                </a:lnTo>
                <a:lnTo>
                  <a:pt x="0" y="276820"/>
                </a:lnTo>
                <a:lnTo>
                  <a:pt x="0" y="267891"/>
                </a:lnTo>
                <a:lnTo>
                  <a:pt x="0" y="250031"/>
                </a:lnTo>
                <a:lnTo>
                  <a:pt x="8930" y="232172"/>
                </a:lnTo>
                <a:lnTo>
                  <a:pt x="8930" y="214313"/>
                </a:lnTo>
                <a:lnTo>
                  <a:pt x="17859" y="187523"/>
                </a:lnTo>
                <a:lnTo>
                  <a:pt x="17859" y="169664"/>
                </a:lnTo>
                <a:lnTo>
                  <a:pt x="26789" y="142875"/>
                </a:lnTo>
                <a:lnTo>
                  <a:pt x="35719" y="116086"/>
                </a:lnTo>
                <a:lnTo>
                  <a:pt x="35719" y="98227"/>
                </a:lnTo>
                <a:lnTo>
                  <a:pt x="44648" y="71438"/>
                </a:lnTo>
                <a:lnTo>
                  <a:pt x="53578" y="53578"/>
                </a:lnTo>
                <a:lnTo>
                  <a:pt x="53578" y="35719"/>
                </a:lnTo>
                <a:lnTo>
                  <a:pt x="62508" y="26789"/>
                </a:lnTo>
                <a:lnTo>
                  <a:pt x="71437" y="8930"/>
                </a:lnTo>
                <a:lnTo>
                  <a:pt x="71437" y="8930"/>
                </a:lnTo>
                <a:lnTo>
                  <a:pt x="71437" y="0"/>
                </a:lnTo>
                <a:lnTo>
                  <a:pt x="80367" y="0"/>
                </a:lnTo>
                <a:lnTo>
                  <a:pt x="80367" y="0"/>
                </a:lnTo>
                <a:lnTo>
                  <a:pt x="80367" y="0"/>
                </a:lnTo>
                <a:lnTo>
                  <a:pt x="89297" y="8930"/>
                </a:lnTo>
                <a:lnTo>
                  <a:pt x="89297" y="17859"/>
                </a:lnTo>
                <a:lnTo>
                  <a:pt x="98227" y="26789"/>
                </a:lnTo>
                <a:lnTo>
                  <a:pt x="98227" y="44648"/>
                </a:lnTo>
                <a:lnTo>
                  <a:pt x="107156" y="62508"/>
                </a:lnTo>
                <a:lnTo>
                  <a:pt x="116086" y="80367"/>
                </a:lnTo>
                <a:lnTo>
                  <a:pt x="116086" y="107156"/>
                </a:lnTo>
                <a:lnTo>
                  <a:pt x="125016" y="125016"/>
                </a:lnTo>
                <a:lnTo>
                  <a:pt x="125016" y="142875"/>
                </a:lnTo>
                <a:lnTo>
                  <a:pt x="125016" y="160734"/>
                </a:lnTo>
                <a:lnTo>
                  <a:pt x="133945" y="178594"/>
                </a:lnTo>
                <a:lnTo>
                  <a:pt x="133945" y="187523"/>
                </a:lnTo>
                <a:lnTo>
                  <a:pt x="142875" y="205383"/>
                </a:lnTo>
                <a:lnTo>
                  <a:pt x="142875" y="214313"/>
                </a:lnTo>
                <a:lnTo>
                  <a:pt x="142875" y="223242"/>
                </a:lnTo>
                <a:lnTo>
                  <a:pt x="151805" y="232172"/>
                </a:lnTo>
                <a:lnTo>
                  <a:pt x="151805" y="241102"/>
                </a:lnTo>
                <a:lnTo>
                  <a:pt x="151805" y="241102"/>
                </a:lnTo>
                <a:lnTo>
                  <a:pt x="151805" y="250031"/>
                </a:lnTo>
                <a:lnTo>
                  <a:pt x="151805" y="250031"/>
                </a:lnTo>
                <a:lnTo>
                  <a:pt x="151805" y="2500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982766" y="5447109"/>
            <a:ext cx="116087" cy="17861"/>
          </a:xfrm>
          <a:custGeom>
            <a:avLst/>
            <a:gdLst/>
            <a:ahLst/>
            <a:cxnLst/>
            <a:rect l="0" t="0" r="0" b="0"/>
            <a:pathLst>
              <a:path w="116087" h="17861">
                <a:moveTo>
                  <a:pt x="0" y="17860"/>
                </a:moveTo>
                <a:lnTo>
                  <a:pt x="0" y="17860"/>
                </a:lnTo>
                <a:lnTo>
                  <a:pt x="0" y="17860"/>
                </a:lnTo>
                <a:lnTo>
                  <a:pt x="0" y="8930"/>
                </a:lnTo>
                <a:lnTo>
                  <a:pt x="0" y="17860"/>
                </a:lnTo>
                <a:lnTo>
                  <a:pt x="8929" y="8930"/>
                </a:lnTo>
                <a:lnTo>
                  <a:pt x="17859" y="8930"/>
                </a:lnTo>
                <a:lnTo>
                  <a:pt x="35718" y="8930"/>
                </a:lnTo>
                <a:lnTo>
                  <a:pt x="44648" y="8930"/>
                </a:lnTo>
                <a:lnTo>
                  <a:pt x="62507" y="8930"/>
                </a:lnTo>
                <a:lnTo>
                  <a:pt x="71437" y="0"/>
                </a:lnTo>
                <a:lnTo>
                  <a:pt x="89297" y="0"/>
                </a:lnTo>
                <a:lnTo>
                  <a:pt x="98226" y="0"/>
                </a:lnTo>
                <a:lnTo>
                  <a:pt x="107156" y="0"/>
                </a:lnTo>
                <a:lnTo>
                  <a:pt x="116086" y="8930"/>
                </a:lnTo>
                <a:lnTo>
                  <a:pt x="116086" y="8930"/>
                </a:lnTo>
                <a:lnTo>
                  <a:pt x="116086"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188148" y="5223867"/>
            <a:ext cx="107158" cy="410766"/>
          </a:xfrm>
          <a:custGeom>
            <a:avLst/>
            <a:gdLst/>
            <a:ahLst/>
            <a:cxnLst/>
            <a:rect l="0" t="0" r="0" b="0"/>
            <a:pathLst>
              <a:path w="107158" h="410766">
                <a:moveTo>
                  <a:pt x="0" y="0"/>
                </a:moveTo>
                <a:lnTo>
                  <a:pt x="0" y="0"/>
                </a:lnTo>
                <a:lnTo>
                  <a:pt x="8930" y="0"/>
                </a:lnTo>
                <a:lnTo>
                  <a:pt x="17860" y="8930"/>
                </a:lnTo>
                <a:lnTo>
                  <a:pt x="35719" y="17860"/>
                </a:lnTo>
                <a:lnTo>
                  <a:pt x="44649" y="35719"/>
                </a:lnTo>
                <a:lnTo>
                  <a:pt x="53579" y="53578"/>
                </a:lnTo>
                <a:lnTo>
                  <a:pt x="71438" y="71438"/>
                </a:lnTo>
                <a:lnTo>
                  <a:pt x="80368" y="89297"/>
                </a:lnTo>
                <a:lnTo>
                  <a:pt x="89297" y="107156"/>
                </a:lnTo>
                <a:lnTo>
                  <a:pt x="98227" y="133946"/>
                </a:lnTo>
                <a:lnTo>
                  <a:pt x="98227" y="151805"/>
                </a:lnTo>
                <a:lnTo>
                  <a:pt x="107157" y="178594"/>
                </a:lnTo>
                <a:lnTo>
                  <a:pt x="107157" y="205383"/>
                </a:lnTo>
                <a:lnTo>
                  <a:pt x="98227" y="232172"/>
                </a:lnTo>
                <a:lnTo>
                  <a:pt x="98227" y="250031"/>
                </a:lnTo>
                <a:lnTo>
                  <a:pt x="89297" y="276821"/>
                </a:lnTo>
                <a:lnTo>
                  <a:pt x="80368" y="303610"/>
                </a:lnTo>
                <a:lnTo>
                  <a:pt x="71438" y="321469"/>
                </a:lnTo>
                <a:lnTo>
                  <a:pt x="62508" y="348258"/>
                </a:lnTo>
                <a:lnTo>
                  <a:pt x="44649" y="366117"/>
                </a:lnTo>
                <a:lnTo>
                  <a:pt x="35719" y="383976"/>
                </a:lnTo>
                <a:lnTo>
                  <a:pt x="26790" y="401835"/>
                </a:lnTo>
                <a:lnTo>
                  <a:pt x="17860" y="410765"/>
                </a:lnTo>
                <a:lnTo>
                  <a:pt x="17860" y="41076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491758" y="5152430"/>
            <a:ext cx="125016" cy="419696"/>
          </a:xfrm>
          <a:custGeom>
            <a:avLst/>
            <a:gdLst/>
            <a:ahLst/>
            <a:cxnLst/>
            <a:rect l="0" t="0" r="0" b="0"/>
            <a:pathLst>
              <a:path w="125016" h="419696">
                <a:moveTo>
                  <a:pt x="125015" y="0"/>
                </a:moveTo>
                <a:lnTo>
                  <a:pt x="125015" y="0"/>
                </a:lnTo>
                <a:lnTo>
                  <a:pt x="125015" y="0"/>
                </a:lnTo>
                <a:lnTo>
                  <a:pt x="125015" y="8929"/>
                </a:lnTo>
                <a:lnTo>
                  <a:pt x="116086" y="17859"/>
                </a:lnTo>
                <a:lnTo>
                  <a:pt x="107156" y="26789"/>
                </a:lnTo>
                <a:lnTo>
                  <a:pt x="98226" y="44648"/>
                </a:lnTo>
                <a:lnTo>
                  <a:pt x="89297" y="62508"/>
                </a:lnTo>
                <a:lnTo>
                  <a:pt x="80367" y="80367"/>
                </a:lnTo>
                <a:lnTo>
                  <a:pt x="71437" y="107156"/>
                </a:lnTo>
                <a:lnTo>
                  <a:pt x="62508" y="125015"/>
                </a:lnTo>
                <a:lnTo>
                  <a:pt x="53578" y="151804"/>
                </a:lnTo>
                <a:lnTo>
                  <a:pt x="44648" y="178593"/>
                </a:lnTo>
                <a:lnTo>
                  <a:pt x="35719" y="205383"/>
                </a:lnTo>
                <a:lnTo>
                  <a:pt x="17859" y="232172"/>
                </a:lnTo>
                <a:lnTo>
                  <a:pt x="17859" y="258961"/>
                </a:lnTo>
                <a:lnTo>
                  <a:pt x="8930" y="285750"/>
                </a:lnTo>
                <a:lnTo>
                  <a:pt x="0" y="321468"/>
                </a:lnTo>
                <a:lnTo>
                  <a:pt x="0" y="339328"/>
                </a:lnTo>
                <a:lnTo>
                  <a:pt x="0" y="366117"/>
                </a:lnTo>
                <a:lnTo>
                  <a:pt x="0" y="383976"/>
                </a:lnTo>
                <a:lnTo>
                  <a:pt x="0" y="392906"/>
                </a:lnTo>
                <a:lnTo>
                  <a:pt x="0" y="401836"/>
                </a:lnTo>
                <a:lnTo>
                  <a:pt x="8930" y="410765"/>
                </a:lnTo>
                <a:lnTo>
                  <a:pt x="8930" y="419695"/>
                </a:lnTo>
                <a:lnTo>
                  <a:pt x="17859" y="419695"/>
                </a:lnTo>
                <a:lnTo>
                  <a:pt x="17859" y="419695"/>
                </a:lnTo>
                <a:lnTo>
                  <a:pt x="17859" y="419695"/>
                </a:lnTo>
                <a:lnTo>
                  <a:pt x="26789" y="419695"/>
                </a:lnTo>
                <a:lnTo>
                  <a:pt x="26789" y="41969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697141" y="5259586"/>
            <a:ext cx="35719" cy="267892"/>
          </a:xfrm>
          <a:custGeom>
            <a:avLst/>
            <a:gdLst/>
            <a:ahLst/>
            <a:cxnLst/>
            <a:rect l="0" t="0" r="0" b="0"/>
            <a:pathLst>
              <a:path w="35719" h="267892">
                <a:moveTo>
                  <a:pt x="35718" y="0"/>
                </a:moveTo>
                <a:lnTo>
                  <a:pt x="35718" y="0"/>
                </a:lnTo>
                <a:lnTo>
                  <a:pt x="35718" y="8930"/>
                </a:lnTo>
                <a:lnTo>
                  <a:pt x="35718" y="17859"/>
                </a:lnTo>
                <a:lnTo>
                  <a:pt x="26789" y="44648"/>
                </a:lnTo>
                <a:lnTo>
                  <a:pt x="26789" y="62508"/>
                </a:lnTo>
                <a:lnTo>
                  <a:pt x="26789" y="80367"/>
                </a:lnTo>
                <a:lnTo>
                  <a:pt x="17859" y="98227"/>
                </a:lnTo>
                <a:lnTo>
                  <a:pt x="17859" y="125016"/>
                </a:lnTo>
                <a:lnTo>
                  <a:pt x="17859" y="142875"/>
                </a:lnTo>
                <a:lnTo>
                  <a:pt x="8929" y="169664"/>
                </a:lnTo>
                <a:lnTo>
                  <a:pt x="8929" y="187523"/>
                </a:lnTo>
                <a:lnTo>
                  <a:pt x="8929" y="205383"/>
                </a:lnTo>
                <a:lnTo>
                  <a:pt x="8929" y="223242"/>
                </a:lnTo>
                <a:lnTo>
                  <a:pt x="0" y="241102"/>
                </a:lnTo>
                <a:lnTo>
                  <a:pt x="0" y="250031"/>
                </a:lnTo>
                <a:lnTo>
                  <a:pt x="0" y="258961"/>
                </a:lnTo>
                <a:lnTo>
                  <a:pt x="0" y="267891"/>
                </a:lnTo>
                <a:lnTo>
                  <a:pt x="0" y="26789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804297" y="5223867"/>
            <a:ext cx="116087" cy="250032"/>
          </a:xfrm>
          <a:custGeom>
            <a:avLst/>
            <a:gdLst/>
            <a:ahLst/>
            <a:cxnLst/>
            <a:rect l="0" t="0" r="0" b="0"/>
            <a:pathLst>
              <a:path w="116087" h="250032">
                <a:moveTo>
                  <a:pt x="62508" y="0"/>
                </a:moveTo>
                <a:lnTo>
                  <a:pt x="62508" y="0"/>
                </a:lnTo>
                <a:lnTo>
                  <a:pt x="62508" y="8930"/>
                </a:lnTo>
                <a:lnTo>
                  <a:pt x="62508" y="8930"/>
                </a:lnTo>
                <a:lnTo>
                  <a:pt x="53578" y="26789"/>
                </a:lnTo>
                <a:lnTo>
                  <a:pt x="53578" y="35719"/>
                </a:lnTo>
                <a:lnTo>
                  <a:pt x="44648" y="53578"/>
                </a:lnTo>
                <a:lnTo>
                  <a:pt x="26789" y="80367"/>
                </a:lnTo>
                <a:lnTo>
                  <a:pt x="17859" y="107156"/>
                </a:lnTo>
                <a:lnTo>
                  <a:pt x="8930" y="125016"/>
                </a:lnTo>
                <a:lnTo>
                  <a:pt x="8930" y="151805"/>
                </a:lnTo>
                <a:lnTo>
                  <a:pt x="0" y="169664"/>
                </a:lnTo>
                <a:lnTo>
                  <a:pt x="0" y="187524"/>
                </a:lnTo>
                <a:lnTo>
                  <a:pt x="0" y="205383"/>
                </a:lnTo>
                <a:lnTo>
                  <a:pt x="0" y="223242"/>
                </a:lnTo>
                <a:lnTo>
                  <a:pt x="8930" y="232172"/>
                </a:lnTo>
                <a:lnTo>
                  <a:pt x="17859" y="241102"/>
                </a:lnTo>
                <a:lnTo>
                  <a:pt x="26789" y="250031"/>
                </a:lnTo>
                <a:lnTo>
                  <a:pt x="35719" y="250031"/>
                </a:lnTo>
                <a:lnTo>
                  <a:pt x="44648" y="250031"/>
                </a:lnTo>
                <a:lnTo>
                  <a:pt x="53578" y="250031"/>
                </a:lnTo>
                <a:lnTo>
                  <a:pt x="62508" y="250031"/>
                </a:lnTo>
                <a:lnTo>
                  <a:pt x="71437" y="241102"/>
                </a:lnTo>
                <a:lnTo>
                  <a:pt x="80367" y="232172"/>
                </a:lnTo>
                <a:lnTo>
                  <a:pt x="89297" y="214313"/>
                </a:lnTo>
                <a:lnTo>
                  <a:pt x="98226" y="205383"/>
                </a:lnTo>
                <a:lnTo>
                  <a:pt x="107156" y="196453"/>
                </a:lnTo>
                <a:lnTo>
                  <a:pt x="116086" y="178594"/>
                </a:lnTo>
                <a:lnTo>
                  <a:pt x="116086" y="169664"/>
                </a:lnTo>
                <a:lnTo>
                  <a:pt x="116086" y="160735"/>
                </a:lnTo>
                <a:lnTo>
                  <a:pt x="116086" y="151805"/>
                </a:lnTo>
                <a:lnTo>
                  <a:pt x="116086" y="151805"/>
                </a:lnTo>
                <a:lnTo>
                  <a:pt x="107156" y="142875"/>
                </a:lnTo>
                <a:lnTo>
                  <a:pt x="98226" y="142875"/>
                </a:lnTo>
                <a:lnTo>
                  <a:pt x="89297" y="142875"/>
                </a:lnTo>
                <a:lnTo>
                  <a:pt x="80367" y="151805"/>
                </a:lnTo>
                <a:lnTo>
                  <a:pt x="71437" y="151805"/>
                </a:lnTo>
                <a:lnTo>
                  <a:pt x="53578" y="160735"/>
                </a:lnTo>
                <a:lnTo>
                  <a:pt x="44648" y="169664"/>
                </a:lnTo>
                <a:lnTo>
                  <a:pt x="44648" y="178594"/>
                </a:lnTo>
                <a:lnTo>
                  <a:pt x="35719" y="187524"/>
                </a:lnTo>
                <a:lnTo>
                  <a:pt x="35719" y="18752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6000750" y="5313164"/>
            <a:ext cx="107157" cy="187525"/>
          </a:xfrm>
          <a:custGeom>
            <a:avLst/>
            <a:gdLst/>
            <a:ahLst/>
            <a:cxnLst/>
            <a:rect l="0" t="0" r="0" b="0"/>
            <a:pathLst>
              <a:path w="107157" h="187525">
                <a:moveTo>
                  <a:pt x="0" y="0"/>
                </a:moveTo>
                <a:lnTo>
                  <a:pt x="0" y="0"/>
                </a:lnTo>
                <a:lnTo>
                  <a:pt x="0" y="8930"/>
                </a:lnTo>
                <a:lnTo>
                  <a:pt x="0" y="17859"/>
                </a:lnTo>
                <a:lnTo>
                  <a:pt x="8930" y="35719"/>
                </a:lnTo>
                <a:lnTo>
                  <a:pt x="8930" y="53578"/>
                </a:lnTo>
                <a:lnTo>
                  <a:pt x="8930" y="71438"/>
                </a:lnTo>
                <a:lnTo>
                  <a:pt x="8930" y="80367"/>
                </a:lnTo>
                <a:lnTo>
                  <a:pt x="8930" y="98227"/>
                </a:lnTo>
                <a:lnTo>
                  <a:pt x="17859" y="116086"/>
                </a:lnTo>
                <a:lnTo>
                  <a:pt x="17859" y="133945"/>
                </a:lnTo>
                <a:lnTo>
                  <a:pt x="17859" y="151805"/>
                </a:lnTo>
                <a:lnTo>
                  <a:pt x="17859" y="160734"/>
                </a:lnTo>
                <a:lnTo>
                  <a:pt x="17859" y="178594"/>
                </a:lnTo>
                <a:lnTo>
                  <a:pt x="17859" y="187524"/>
                </a:lnTo>
                <a:lnTo>
                  <a:pt x="26789" y="187524"/>
                </a:lnTo>
                <a:lnTo>
                  <a:pt x="26789" y="187524"/>
                </a:lnTo>
                <a:lnTo>
                  <a:pt x="26789" y="187524"/>
                </a:lnTo>
                <a:lnTo>
                  <a:pt x="26789" y="178594"/>
                </a:lnTo>
                <a:lnTo>
                  <a:pt x="26789" y="169664"/>
                </a:lnTo>
                <a:lnTo>
                  <a:pt x="35719" y="160734"/>
                </a:lnTo>
                <a:lnTo>
                  <a:pt x="44648" y="142875"/>
                </a:lnTo>
                <a:lnTo>
                  <a:pt x="44648" y="125016"/>
                </a:lnTo>
                <a:lnTo>
                  <a:pt x="53578" y="107156"/>
                </a:lnTo>
                <a:lnTo>
                  <a:pt x="62508" y="89297"/>
                </a:lnTo>
                <a:lnTo>
                  <a:pt x="71438" y="71438"/>
                </a:lnTo>
                <a:lnTo>
                  <a:pt x="80367" y="53578"/>
                </a:lnTo>
                <a:lnTo>
                  <a:pt x="89297" y="35719"/>
                </a:lnTo>
                <a:lnTo>
                  <a:pt x="98227" y="17859"/>
                </a:lnTo>
                <a:lnTo>
                  <a:pt x="98227" y="8930"/>
                </a:lnTo>
                <a:lnTo>
                  <a:pt x="107156" y="8930"/>
                </a:lnTo>
                <a:lnTo>
                  <a:pt x="107156"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6116836" y="5098852"/>
            <a:ext cx="116087" cy="357188"/>
          </a:xfrm>
          <a:custGeom>
            <a:avLst/>
            <a:gdLst/>
            <a:ahLst/>
            <a:cxnLst/>
            <a:rect l="0" t="0" r="0" b="0"/>
            <a:pathLst>
              <a:path w="116087" h="357188">
                <a:moveTo>
                  <a:pt x="0" y="0"/>
                </a:moveTo>
                <a:lnTo>
                  <a:pt x="0" y="0"/>
                </a:lnTo>
                <a:lnTo>
                  <a:pt x="0" y="8929"/>
                </a:lnTo>
                <a:lnTo>
                  <a:pt x="8930" y="8929"/>
                </a:lnTo>
                <a:lnTo>
                  <a:pt x="17859" y="17859"/>
                </a:lnTo>
                <a:lnTo>
                  <a:pt x="26789" y="26789"/>
                </a:lnTo>
                <a:lnTo>
                  <a:pt x="44648" y="44648"/>
                </a:lnTo>
                <a:lnTo>
                  <a:pt x="62508" y="62507"/>
                </a:lnTo>
                <a:lnTo>
                  <a:pt x="80367" y="80367"/>
                </a:lnTo>
                <a:lnTo>
                  <a:pt x="89297" y="98226"/>
                </a:lnTo>
                <a:lnTo>
                  <a:pt x="98227" y="116086"/>
                </a:lnTo>
                <a:lnTo>
                  <a:pt x="107156" y="142875"/>
                </a:lnTo>
                <a:lnTo>
                  <a:pt x="116086" y="160734"/>
                </a:lnTo>
                <a:lnTo>
                  <a:pt x="116086" y="187523"/>
                </a:lnTo>
                <a:lnTo>
                  <a:pt x="116086" y="214312"/>
                </a:lnTo>
                <a:lnTo>
                  <a:pt x="116086" y="241101"/>
                </a:lnTo>
                <a:lnTo>
                  <a:pt x="107156" y="258961"/>
                </a:lnTo>
                <a:lnTo>
                  <a:pt x="98227" y="285750"/>
                </a:lnTo>
                <a:lnTo>
                  <a:pt x="89297" y="312539"/>
                </a:lnTo>
                <a:lnTo>
                  <a:pt x="80367" y="330398"/>
                </a:lnTo>
                <a:lnTo>
                  <a:pt x="71437" y="348257"/>
                </a:lnTo>
                <a:lnTo>
                  <a:pt x="62508" y="357187"/>
                </a:lnTo>
                <a:lnTo>
                  <a:pt x="62508" y="35718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616523" y="5929312"/>
            <a:ext cx="223244" cy="26790"/>
          </a:xfrm>
          <a:custGeom>
            <a:avLst/>
            <a:gdLst/>
            <a:ahLst/>
            <a:cxnLst/>
            <a:rect l="0" t="0" r="0" b="0"/>
            <a:pathLst>
              <a:path w="223244" h="26790">
                <a:moveTo>
                  <a:pt x="0" y="17859"/>
                </a:moveTo>
                <a:lnTo>
                  <a:pt x="0" y="17859"/>
                </a:lnTo>
                <a:lnTo>
                  <a:pt x="0" y="17859"/>
                </a:lnTo>
                <a:lnTo>
                  <a:pt x="0" y="26789"/>
                </a:lnTo>
                <a:lnTo>
                  <a:pt x="8930" y="26789"/>
                </a:lnTo>
                <a:lnTo>
                  <a:pt x="17860" y="26789"/>
                </a:lnTo>
                <a:lnTo>
                  <a:pt x="26790" y="17859"/>
                </a:lnTo>
                <a:lnTo>
                  <a:pt x="44649" y="17859"/>
                </a:lnTo>
                <a:lnTo>
                  <a:pt x="62508" y="17859"/>
                </a:lnTo>
                <a:lnTo>
                  <a:pt x="80368" y="8929"/>
                </a:lnTo>
                <a:lnTo>
                  <a:pt x="98227" y="8929"/>
                </a:lnTo>
                <a:lnTo>
                  <a:pt x="116086" y="8929"/>
                </a:lnTo>
                <a:lnTo>
                  <a:pt x="133946" y="0"/>
                </a:lnTo>
                <a:lnTo>
                  <a:pt x="151805" y="8929"/>
                </a:lnTo>
                <a:lnTo>
                  <a:pt x="169665" y="8929"/>
                </a:lnTo>
                <a:lnTo>
                  <a:pt x="178594" y="8929"/>
                </a:lnTo>
                <a:lnTo>
                  <a:pt x="187524" y="8929"/>
                </a:lnTo>
                <a:lnTo>
                  <a:pt x="205383" y="8929"/>
                </a:lnTo>
                <a:lnTo>
                  <a:pt x="214313" y="17859"/>
                </a:lnTo>
                <a:lnTo>
                  <a:pt x="214313" y="17859"/>
                </a:lnTo>
                <a:lnTo>
                  <a:pt x="223243" y="17859"/>
                </a:lnTo>
                <a:lnTo>
                  <a:pt x="223243"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3598664" y="6063257"/>
            <a:ext cx="205384" cy="17860"/>
          </a:xfrm>
          <a:custGeom>
            <a:avLst/>
            <a:gdLst/>
            <a:ahLst/>
            <a:cxnLst/>
            <a:rect l="0" t="0" r="0" b="0"/>
            <a:pathLst>
              <a:path w="205384" h="17860">
                <a:moveTo>
                  <a:pt x="0" y="0"/>
                </a:moveTo>
                <a:lnTo>
                  <a:pt x="0" y="0"/>
                </a:lnTo>
                <a:lnTo>
                  <a:pt x="8930" y="0"/>
                </a:lnTo>
                <a:lnTo>
                  <a:pt x="8930" y="0"/>
                </a:lnTo>
                <a:lnTo>
                  <a:pt x="17859" y="0"/>
                </a:lnTo>
                <a:lnTo>
                  <a:pt x="35719" y="8930"/>
                </a:lnTo>
                <a:lnTo>
                  <a:pt x="44649" y="8930"/>
                </a:lnTo>
                <a:lnTo>
                  <a:pt x="62508" y="0"/>
                </a:lnTo>
                <a:lnTo>
                  <a:pt x="80367" y="0"/>
                </a:lnTo>
                <a:lnTo>
                  <a:pt x="98227" y="0"/>
                </a:lnTo>
                <a:lnTo>
                  <a:pt x="116086" y="0"/>
                </a:lnTo>
                <a:lnTo>
                  <a:pt x="133945" y="0"/>
                </a:lnTo>
                <a:lnTo>
                  <a:pt x="151805" y="8930"/>
                </a:lnTo>
                <a:lnTo>
                  <a:pt x="169664" y="8930"/>
                </a:lnTo>
                <a:lnTo>
                  <a:pt x="187524" y="8930"/>
                </a:lnTo>
                <a:lnTo>
                  <a:pt x="196453" y="17859"/>
                </a:lnTo>
                <a:lnTo>
                  <a:pt x="205383" y="17859"/>
                </a:lnTo>
                <a:lnTo>
                  <a:pt x="205383"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63008" y="5848945"/>
            <a:ext cx="214313" cy="267891"/>
          </a:xfrm>
          <a:custGeom>
            <a:avLst/>
            <a:gdLst/>
            <a:ahLst/>
            <a:cxnLst/>
            <a:rect l="0" t="0" r="0" b="0"/>
            <a:pathLst>
              <a:path w="214313" h="267891">
                <a:moveTo>
                  <a:pt x="116086" y="0"/>
                </a:moveTo>
                <a:lnTo>
                  <a:pt x="107156" y="0"/>
                </a:lnTo>
                <a:lnTo>
                  <a:pt x="107156" y="0"/>
                </a:lnTo>
                <a:lnTo>
                  <a:pt x="107156" y="8929"/>
                </a:lnTo>
                <a:lnTo>
                  <a:pt x="98226" y="8929"/>
                </a:lnTo>
                <a:lnTo>
                  <a:pt x="89297" y="17859"/>
                </a:lnTo>
                <a:lnTo>
                  <a:pt x="80367" y="26789"/>
                </a:lnTo>
                <a:lnTo>
                  <a:pt x="71437" y="44648"/>
                </a:lnTo>
                <a:lnTo>
                  <a:pt x="53578" y="53578"/>
                </a:lnTo>
                <a:lnTo>
                  <a:pt x="44648" y="71437"/>
                </a:lnTo>
                <a:lnTo>
                  <a:pt x="35719" y="89296"/>
                </a:lnTo>
                <a:lnTo>
                  <a:pt x="26789" y="107156"/>
                </a:lnTo>
                <a:lnTo>
                  <a:pt x="17859" y="125015"/>
                </a:lnTo>
                <a:lnTo>
                  <a:pt x="8930" y="142875"/>
                </a:lnTo>
                <a:lnTo>
                  <a:pt x="8930" y="160734"/>
                </a:lnTo>
                <a:lnTo>
                  <a:pt x="0" y="178593"/>
                </a:lnTo>
                <a:lnTo>
                  <a:pt x="0" y="196453"/>
                </a:lnTo>
                <a:lnTo>
                  <a:pt x="0" y="214312"/>
                </a:lnTo>
                <a:lnTo>
                  <a:pt x="0" y="232171"/>
                </a:lnTo>
                <a:lnTo>
                  <a:pt x="8930" y="241101"/>
                </a:lnTo>
                <a:lnTo>
                  <a:pt x="17859" y="250031"/>
                </a:lnTo>
                <a:lnTo>
                  <a:pt x="17859" y="258960"/>
                </a:lnTo>
                <a:lnTo>
                  <a:pt x="26789" y="267890"/>
                </a:lnTo>
                <a:lnTo>
                  <a:pt x="44648" y="267890"/>
                </a:lnTo>
                <a:lnTo>
                  <a:pt x="53578" y="267890"/>
                </a:lnTo>
                <a:lnTo>
                  <a:pt x="62508" y="267890"/>
                </a:lnTo>
                <a:lnTo>
                  <a:pt x="71437" y="267890"/>
                </a:lnTo>
                <a:lnTo>
                  <a:pt x="89297" y="267890"/>
                </a:lnTo>
                <a:lnTo>
                  <a:pt x="98226" y="258960"/>
                </a:lnTo>
                <a:lnTo>
                  <a:pt x="116086" y="258960"/>
                </a:lnTo>
                <a:lnTo>
                  <a:pt x="133945" y="250031"/>
                </a:lnTo>
                <a:lnTo>
                  <a:pt x="142875" y="232171"/>
                </a:lnTo>
                <a:lnTo>
                  <a:pt x="160734" y="223242"/>
                </a:lnTo>
                <a:lnTo>
                  <a:pt x="169664" y="205382"/>
                </a:lnTo>
                <a:lnTo>
                  <a:pt x="187523" y="196453"/>
                </a:lnTo>
                <a:lnTo>
                  <a:pt x="196453" y="178593"/>
                </a:lnTo>
                <a:lnTo>
                  <a:pt x="205383" y="160734"/>
                </a:lnTo>
                <a:lnTo>
                  <a:pt x="205383" y="142875"/>
                </a:lnTo>
                <a:lnTo>
                  <a:pt x="214312" y="125015"/>
                </a:lnTo>
                <a:lnTo>
                  <a:pt x="214312" y="107156"/>
                </a:lnTo>
                <a:lnTo>
                  <a:pt x="214312" y="89296"/>
                </a:lnTo>
                <a:lnTo>
                  <a:pt x="214312" y="71437"/>
                </a:lnTo>
                <a:lnTo>
                  <a:pt x="214312" y="53578"/>
                </a:lnTo>
                <a:lnTo>
                  <a:pt x="205383" y="44648"/>
                </a:lnTo>
                <a:lnTo>
                  <a:pt x="205383" y="26789"/>
                </a:lnTo>
                <a:lnTo>
                  <a:pt x="196453" y="17859"/>
                </a:lnTo>
                <a:lnTo>
                  <a:pt x="187523" y="8929"/>
                </a:lnTo>
                <a:lnTo>
                  <a:pt x="178594" y="0"/>
                </a:lnTo>
                <a:lnTo>
                  <a:pt x="169664" y="0"/>
                </a:lnTo>
                <a:lnTo>
                  <a:pt x="151805" y="0"/>
                </a:lnTo>
                <a:lnTo>
                  <a:pt x="142875" y="8929"/>
                </a:lnTo>
                <a:lnTo>
                  <a:pt x="125015" y="8929"/>
                </a:lnTo>
                <a:lnTo>
                  <a:pt x="116086" y="17859"/>
                </a:lnTo>
                <a:lnTo>
                  <a:pt x="98226" y="26789"/>
                </a:lnTo>
                <a:lnTo>
                  <a:pt x="89297" y="26789"/>
                </a:lnTo>
                <a:lnTo>
                  <a:pt x="80367" y="35718"/>
                </a:lnTo>
                <a:lnTo>
                  <a:pt x="71437" y="44648"/>
                </a:lnTo>
                <a:lnTo>
                  <a:pt x="71437" y="44648"/>
                </a:lnTo>
                <a:lnTo>
                  <a:pt x="71437" y="44648"/>
                </a:lnTo>
                <a:lnTo>
                  <a:pt x="71437" y="446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357688" y="6036468"/>
            <a:ext cx="1" cy="1"/>
          </a:xfrm>
          <a:custGeom>
            <a:avLst/>
            <a:gdLst/>
            <a:ahLst/>
            <a:cxnLst/>
            <a:rect l="0" t="0" r="0" b="0"/>
            <a:pathLst>
              <a:path w="1" h="1">
                <a:moveTo>
                  <a:pt x="0" y="0"/>
                </a:move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455914" y="5840015"/>
            <a:ext cx="151806" cy="330399"/>
          </a:xfrm>
          <a:custGeom>
            <a:avLst/>
            <a:gdLst/>
            <a:ahLst/>
            <a:cxnLst/>
            <a:rect l="0" t="0" r="0" b="0"/>
            <a:pathLst>
              <a:path w="151806" h="330399">
                <a:moveTo>
                  <a:pt x="133945" y="0"/>
                </a:moveTo>
                <a:lnTo>
                  <a:pt x="133945" y="0"/>
                </a:lnTo>
                <a:lnTo>
                  <a:pt x="133945" y="0"/>
                </a:lnTo>
                <a:lnTo>
                  <a:pt x="133945" y="0"/>
                </a:lnTo>
                <a:lnTo>
                  <a:pt x="125016" y="8930"/>
                </a:lnTo>
                <a:lnTo>
                  <a:pt x="107156" y="17859"/>
                </a:lnTo>
                <a:lnTo>
                  <a:pt x="89297" y="35719"/>
                </a:lnTo>
                <a:lnTo>
                  <a:pt x="71438" y="44648"/>
                </a:lnTo>
                <a:lnTo>
                  <a:pt x="44649" y="62508"/>
                </a:lnTo>
                <a:lnTo>
                  <a:pt x="35719" y="80367"/>
                </a:lnTo>
                <a:lnTo>
                  <a:pt x="17859" y="98226"/>
                </a:lnTo>
                <a:lnTo>
                  <a:pt x="8930" y="116086"/>
                </a:lnTo>
                <a:lnTo>
                  <a:pt x="8930" y="125015"/>
                </a:lnTo>
                <a:lnTo>
                  <a:pt x="0" y="133945"/>
                </a:lnTo>
                <a:lnTo>
                  <a:pt x="0" y="142875"/>
                </a:lnTo>
                <a:lnTo>
                  <a:pt x="8930" y="151805"/>
                </a:lnTo>
                <a:lnTo>
                  <a:pt x="17859" y="160734"/>
                </a:lnTo>
                <a:lnTo>
                  <a:pt x="26789" y="160734"/>
                </a:lnTo>
                <a:lnTo>
                  <a:pt x="35719" y="169664"/>
                </a:lnTo>
                <a:lnTo>
                  <a:pt x="53578" y="169664"/>
                </a:lnTo>
                <a:lnTo>
                  <a:pt x="71438" y="178594"/>
                </a:lnTo>
                <a:lnTo>
                  <a:pt x="98227" y="187523"/>
                </a:lnTo>
                <a:lnTo>
                  <a:pt x="107156" y="187523"/>
                </a:lnTo>
                <a:lnTo>
                  <a:pt x="125016" y="196453"/>
                </a:lnTo>
                <a:lnTo>
                  <a:pt x="133945" y="205383"/>
                </a:lnTo>
                <a:lnTo>
                  <a:pt x="142875" y="214312"/>
                </a:lnTo>
                <a:lnTo>
                  <a:pt x="151805" y="232172"/>
                </a:lnTo>
                <a:lnTo>
                  <a:pt x="151805" y="241101"/>
                </a:lnTo>
                <a:lnTo>
                  <a:pt x="151805" y="258961"/>
                </a:lnTo>
                <a:lnTo>
                  <a:pt x="151805" y="267890"/>
                </a:lnTo>
                <a:lnTo>
                  <a:pt x="142875" y="285750"/>
                </a:lnTo>
                <a:lnTo>
                  <a:pt x="133945" y="294680"/>
                </a:lnTo>
                <a:lnTo>
                  <a:pt x="125016" y="312539"/>
                </a:lnTo>
                <a:lnTo>
                  <a:pt x="116086" y="321469"/>
                </a:lnTo>
                <a:lnTo>
                  <a:pt x="98227" y="330398"/>
                </a:lnTo>
                <a:lnTo>
                  <a:pt x="89297" y="330398"/>
                </a:lnTo>
                <a:lnTo>
                  <a:pt x="80367" y="330398"/>
                </a:lnTo>
                <a:lnTo>
                  <a:pt x="71438" y="330398"/>
                </a:lnTo>
                <a:lnTo>
                  <a:pt x="62508" y="330398"/>
                </a:lnTo>
                <a:lnTo>
                  <a:pt x="53578" y="321469"/>
                </a:lnTo>
                <a:lnTo>
                  <a:pt x="44649" y="312539"/>
                </a:lnTo>
                <a:lnTo>
                  <a:pt x="44649" y="303609"/>
                </a:lnTo>
                <a:lnTo>
                  <a:pt x="35719" y="285750"/>
                </a:lnTo>
                <a:lnTo>
                  <a:pt x="44649" y="267890"/>
                </a:lnTo>
                <a:lnTo>
                  <a:pt x="44649" y="250031"/>
                </a:lnTo>
                <a:lnTo>
                  <a:pt x="53578" y="223242"/>
                </a:lnTo>
                <a:lnTo>
                  <a:pt x="62508" y="205383"/>
                </a:lnTo>
                <a:lnTo>
                  <a:pt x="71438" y="178594"/>
                </a:lnTo>
                <a:lnTo>
                  <a:pt x="89297" y="160734"/>
                </a:lnTo>
                <a:lnTo>
                  <a:pt x="98227" y="133945"/>
                </a:lnTo>
                <a:lnTo>
                  <a:pt x="107156" y="116086"/>
                </a:lnTo>
                <a:lnTo>
                  <a:pt x="116086" y="98226"/>
                </a:lnTo>
                <a:lnTo>
                  <a:pt x="125016" y="80367"/>
                </a:lnTo>
                <a:lnTo>
                  <a:pt x="125016" y="62508"/>
                </a:lnTo>
                <a:lnTo>
                  <a:pt x="133945" y="53578"/>
                </a:lnTo>
                <a:lnTo>
                  <a:pt x="133945" y="53578"/>
                </a:lnTo>
                <a:lnTo>
                  <a:pt x="133945" y="44648"/>
                </a:lnTo>
                <a:lnTo>
                  <a:pt x="133945" y="44648"/>
                </a:lnTo>
                <a:lnTo>
                  <a:pt x="133945" y="446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348758" y="6081116"/>
            <a:ext cx="1" cy="1"/>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4330898" y="6098976"/>
            <a:ext cx="17861" cy="17860"/>
          </a:xfrm>
          <a:custGeom>
            <a:avLst/>
            <a:gdLst/>
            <a:ahLst/>
            <a:cxnLst/>
            <a:rect l="0" t="0" r="0" b="0"/>
            <a:pathLst>
              <a:path w="17861" h="17860">
                <a:moveTo>
                  <a:pt x="0" y="17859"/>
                </a:moveTo>
                <a:lnTo>
                  <a:pt x="0" y="17859"/>
                </a:lnTo>
                <a:lnTo>
                  <a:pt x="0" y="17859"/>
                </a:lnTo>
                <a:lnTo>
                  <a:pt x="0" y="17859"/>
                </a:lnTo>
                <a:lnTo>
                  <a:pt x="0" y="17859"/>
                </a:lnTo>
                <a:lnTo>
                  <a:pt x="0" y="17859"/>
                </a:lnTo>
                <a:lnTo>
                  <a:pt x="8930" y="17859"/>
                </a:lnTo>
                <a:lnTo>
                  <a:pt x="8930" y="8929"/>
                </a:lnTo>
                <a:lnTo>
                  <a:pt x="8930" y="8929"/>
                </a:lnTo>
                <a:lnTo>
                  <a:pt x="17860" y="8929"/>
                </a:lnTo>
                <a:lnTo>
                  <a:pt x="17860" y="8929"/>
                </a:lnTo>
                <a:lnTo>
                  <a:pt x="17860" y="0"/>
                </a:lnTo>
                <a:lnTo>
                  <a:pt x="17860" y="0"/>
                </a:lnTo>
                <a:lnTo>
                  <a:pt x="17860" y="8929"/>
                </a:lnTo>
                <a:lnTo>
                  <a:pt x="17860" y="8929"/>
                </a:lnTo>
                <a:lnTo>
                  <a:pt x="17860" y="8929"/>
                </a:lnTo>
                <a:lnTo>
                  <a:pt x="8930" y="17859"/>
                </a:lnTo>
                <a:lnTo>
                  <a:pt x="8930" y="17859"/>
                </a:lnTo>
                <a:lnTo>
                  <a:pt x="893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lnTo>
                  <a:pt x="0" y="17859"/>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732734" y="5884663"/>
            <a:ext cx="250033" cy="276822"/>
          </a:xfrm>
          <a:custGeom>
            <a:avLst/>
            <a:gdLst/>
            <a:ahLst/>
            <a:cxnLst/>
            <a:rect l="0" t="0" r="0" b="0"/>
            <a:pathLst>
              <a:path w="250033" h="276822">
                <a:moveTo>
                  <a:pt x="0" y="35719"/>
                </a:moveTo>
                <a:lnTo>
                  <a:pt x="0" y="35719"/>
                </a:lnTo>
                <a:lnTo>
                  <a:pt x="0" y="44649"/>
                </a:lnTo>
                <a:lnTo>
                  <a:pt x="0" y="53578"/>
                </a:lnTo>
                <a:lnTo>
                  <a:pt x="0" y="62508"/>
                </a:lnTo>
                <a:lnTo>
                  <a:pt x="0" y="71438"/>
                </a:lnTo>
                <a:lnTo>
                  <a:pt x="8930" y="89297"/>
                </a:lnTo>
                <a:lnTo>
                  <a:pt x="8930" y="107157"/>
                </a:lnTo>
                <a:lnTo>
                  <a:pt x="8930" y="125016"/>
                </a:lnTo>
                <a:lnTo>
                  <a:pt x="8930" y="151805"/>
                </a:lnTo>
                <a:lnTo>
                  <a:pt x="17860" y="169664"/>
                </a:lnTo>
                <a:lnTo>
                  <a:pt x="17860" y="187524"/>
                </a:lnTo>
                <a:lnTo>
                  <a:pt x="17860" y="214313"/>
                </a:lnTo>
                <a:lnTo>
                  <a:pt x="26789" y="232172"/>
                </a:lnTo>
                <a:lnTo>
                  <a:pt x="26789" y="241102"/>
                </a:lnTo>
                <a:lnTo>
                  <a:pt x="35719" y="258961"/>
                </a:lnTo>
                <a:lnTo>
                  <a:pt x="44649" y="267891"/>
                </a:lnTo>
                <a:lnTo>
                  <a:pt x="44649" y="276821"/>
                </a:lnTo>
                <a:lnTo>
                  <a:pt x="53579" y="276821"/>
                </a:lnTo>
                <a:lnTo>
                  <a:pt x="53579" y="276821"/>
                </a:lnTo>
                <a:lnTo>
                  <a:pt x="53579" y="276821"/>
                </a:lnTo>
                <a:lnTo>
                  <a:pt x="62508" y="276821"/>
                </a:lnTo>
                <a:lnTo>
                  <a:pt x="62508" y="258961"/>
                </a:lnTo>
                <a:lnTo>
                  <a:pt x="71438" y="250032"/>
                </a:lnTo>
                <a:lnTo>
                  <a:pt x="71438" y="232172"/>
                </a:lnTo>
                <a:lnTo>
                  <a:pt x="80368" y="223242"/>
                </a:lnTo>
                <a:lnTo>
                  <a:pt x="80368" y="196453"/>
                </a:lnTo>
                <a:lnTo>
                  <a:pt x="89297" y="178594"/>
                </a:lnTo>
                <a:lnTo>
                  <a:pt x="98227" y="160735"/>
                </a:lnTo>
                <a:lnTo>
                  <a:pt x="98227" y="142875"/>
                </a:lnTo>
                <a:lnTo>
                  <a:pt x="107157" y="125016"/>
                </a:lnTo>
                <a:lnTo>
                  <a:pt x="116086" y="116086"/>
                </a:lnTo>
                <a:lnTo>
                  <a:pt x="116086" y="98227"/>
                </a:lnTo>
                <a:lnTo>
                  <a:pt x="125016" y="89297"/>
                </a:lnTo>
                <a:lnTo>
                  <a:pt x="133946" y="80367"/>
                </a:lnTo>
                <a:lnTo>
                  <a:pt x="133946" y="80367"/>
                </a:lnTo>
                <a:lnTo>
                  <a:pt x="142875" y="71438"/>
                </a:lnTo>
                <a:lnTo>
                  <a:pt x="142875" y="71438"/>
                </a:lnTo>
                <a:lnTo>
                  <a:pt x="142875" y="80367"/>
                </a:lnTo>
                <a:lnTo>
                  <a:pt x="151805" y="80367"/>
                </a:lnTo>
                <a:lnTo>
                  <a:pt x="151805" y="89297"/>
                </a:lnTo>
                <a:lnTo>
                  <a:pt x="151805" y="107157"/>
                </a:lnTo>
                <a:lnTo>
                  <a:pt x="160735" y="116086"/>
                </a:lnTo>
                <a:lnTo>
                  <a:pt x="160735" y="133946"/>
                </a:lnTo>
                <a:lnTo>
                  <a:pt x="160735" y="142875"/>
                </a:lnTo>
                <a:lnTo>
                  <a:pt x="169664" y="160735"/>
                </a:lnTo>
                <a:lnTo>
                  <a:pt x="169664" y="178594"/>
                </a:lnTo>
                <a:lnTo>
                  <a:pt x="178594" y="196453"/>
                </a:lnTo>
                <a:lnTo>
                  <a:pt x="187524" y="205383"/>
                </a:lnTo>
                <a:lnTo>
                  <a:pt x="187524" y="223242"/>
                </a:lnTo>
                <a:lnTo>
                  <a:pt x="196454" y="232172"/>
                </a:lnTo>
                <a:lnTo>
                  <a:pt x="196454" y="232172"/>
                </a:lnTo>
                <a:lnTo>
                  <a:pt x="205383" y="241102"/>
                </a:lnTo>
                <a:lnTo>
                  <a:pt x="205383" y="241102"/>
                </a:lnTo>
                <a:lnTo>
                  <a:pt x="205383" y="241102"/>
                </a:lnTo>
                <a:lnTo>
                  <a:pt x="214313" y="241102"/>
                </a:lnTo>
                <a:lnTo>
                  <a:pt x="214313" y="241102"/>
                </a:lnTo>
                <a:lnTo>
                  <a:pt x="214313" y="232172"/>
                </a:lnTo>
                <a:lnTo>
                  <a:pt x="223243" y="232172"/>
                </a:lnTo>
                <a:lnTo>
                  <a:pt x="223243" y="223242"/>
                </a:lnTo>
                <a:lnTo>
                  <a:pt x="223243" y="205383"/>
                </a:lnTo>
                <a:lnTo>
                  <a:pt x="232172" y="196453"/>
                </a:lnTo>
                <a:lnTo>
                  <a:pt x="232172" y="178594"/>
                </a:lnTo>
                <a:lnTo>
                  <a:pt x="232172" y="160735"/>
                </a:lnTo>
                <a:lnTo>
                  <a:pt x="232172" y="142875"/>
                </a:lnTo>
                <a:lnTo>
                  <a:pt x="241102" y="125016"/>
                </a:lnTo>
                <a:lnTo>
                  <a:pt x="241102" y="107157"/>
                </a:lnTo>
                <a:lnTo>
                  <a:pt x="241102" y="89297"/>
                </a:lnTo>
                <a:lnTo>
                  <a:pt x="241102" y="62508"/>
                </a:lnTo>
                <a:lnTo>
                  <a:pt x="241102" y="44649"/>
                </a:lnTo>
                <a:lnTo>
                  <a:pt x="241102" y="26789"/>
                </a:lnTo>
                <a:lnTo>
                  <a:pt x="250032" y="0"/>
                </a:lnTo>
                <a:lnTo>
                  <a:pt x="250032" y="0"/>
                </a:lnTo>
                <a:lnTo>
                  <a:pt x="25003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01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Calculating Power</a:t>
            </a:r>
            <a:endParaRPr lang="en-CA" dirty="0">
              <a:solidFill>
                <a:srgbClr val="FF0000"/>
              </a:solidFill>
            </a:endParaRPr>
          </a:p>
        </p:txBody>
      </p:sp>
      <p:sp>
        <p:nvSpPr>
          <p:cNvPr id="3" name="Content Placeholder 2"/>
          <p:cNvSpPr>
            <a:spLocks noGrp="1"/>
          </p:cNvSpPr>
          <p:nvPr>
            <p:ph idx="1"/>
          </p:nvPr>
        </p:nvSpPr>
        <p:spPr/>
        <p:txBody>
          <a:bodyPr/>
          <a:lstStyle/>
          <a:p>
            <a:r>
              <a:rPr lang="en-CA" smtClean="0">
                <a:solidFill>
                  <a:srgbClr val="FF0000"/>
                </a:solidFill>
              </a:rPr>
              <a:t>A </a:t>
            </a:r>
            <a:r>
              <a:rPr lang="en-CA" dirty="0" smtClean="0">
                <a:solidFill>
                  <a:srgbClr val="FF0000"/>
                </a:solidFill>
              </a:rPr>
              <a:t>0.40 A current passes through a 600 </a:t>
            </a:r>
            <a:r>
              <a:rPr lang="el-GR" dirty="0" smtClean="0">
                <a:solidFill>
                  <a:srgbClr val="FF0000"/>
                </a:solidFill>
              </a:rPr>
              <a:t>Ω</a:t>
            </a:r>
            <a:r>
              <a:rPr lang="en-US" dirty="0" smtClean="0">
                <a:solidFill>
                  <a:srgbClr val="FF0000"/>
                </a:solidFill>
              </a:rPr>
              <a:t> resistor. Calculate the power ‘lost’ in this resistor. (Use Ohm’s Law to first find the voltage)</a:t>
            </a:r>
            <a:r>
              <a:rPr lang="en-CA" dirty="0" smtClean="0">
                <a:solidFill>
                  <a:srgbClr val="FF0000"/>
                </a:solidFill>
              </a:rPr>
              <a:t> </a:t>
            </a:r>
          </a:p>
        </p:txBody>
      </p:sp>
      <p:sp>
        <p:nvSpPr>
          <p:cNvPr id="4" name="Freeform 3"/>
          <p:cNvSpPr/>
          <p:nvPr/>
        </p:nvSpPr>
        <p:spPr>
          <a:xfrm>
            <a:off x="1000125" y="3562945"/>
            <a:ext cx="17860" cy="169665"/>
          </a:xfrm>
          <a:custGeom>
            <a:avLst/>
            <a:gdLst/>
            <a:ahLst/>
            <a:cxnLst/>
            <a:rect l="0" t="0" r="0" b="0"/>
            <a:pathLst>
              <a:path w="17860" h="169665">
                <a:moveTo>
                  <a:pt x="8930" y="0"/>
                </a:moveTo>
                <a:lnTo>
                  <a:pt x="8930" y="0"/>
                </a:lnTo>
                <a:lnTo>
                  <a:pt x="8930" y="8930"/>
                </a:lnTo>
                <a:lnTo>
                  <a:pt x="0" y="17859"/>
                </a:lnTo>
                <a:lnTo>
                  <a:pt x="0" y="35719"/>
                </a:lnTo>
                <a:lnTo>
                  <a:pt x="8930" y="44648"/>
                </a:lnTo>
                <a:lnTo>
                  <a:pt x="8930" y="62508"/>
                </a:lnTo>
                <a:lnTo>
                  <a:pt x="8930" y="80367"/>
                </a:lnTo>
                <a:lnTo>
                  <a:pt x="8930" y="89297"/>
                </a:lnTo>
                <a:lnTo>
                  <a:pt x="8930" y="107156"/>
                </a:lnTo>
                <a:lnTo>
                  <a:pt x="8930" y="116086"/>
                </a:lnTo>
                <a:lnTo>
                  <a:pt x="8930" y="133945"/>
                </a:lnTo>
                <a:lnTo>
                  <a:pt x="8930" y="142875"/>
                </a:lnTo>
                <a:lnTo>
                  <a:pt x="17859" y="151805"/>
                </a:lnTo>
                <a:lnTo>
                  <a:pt x="8930" y="160734"/>
                </a:lnTo>
                <a:lnTo>
                  <a:pt x="8930" y="169664"/>
                </a:lnTo>
                <a:lnTo>
                  <a:pt x="8930" y="169664"/>
                </a:lnTo>
                <a:lnTo>
                  <a:pt x="8930" y="169664"/>
                </a:lnTo>
                <a:lnTo>
                  <a:pt x="8930" y="16966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080492" y="3482578"/>
            <a:ext cx="125017" cy="294680"/>
          </a:xfrm>
          <a:custGeom>
            <a:avLst/>
            <a:gdLst/>
            <a:ahLst/>
            <a:cxnLst/>
            <a:rect l="0" t="0" r="0" b="0"/>
            <a:pathLst>
              <a:path w="125017" h="294680">
                <a:moveTo>
                  <a:pt x="0" y="0"/>
                </a:moveTo>
                <a:lnTo>
                  <a:pt x="0" y="0"/>
                </a:lnTo>
                <a:lnTo>
                  <a:pt x="0" y="0"/>
                </a:lnTo>
                <a:lnTo>
                  <a:pt x="8930" y="0"/>
                </a:lnTo>
                <a:lnTo>
                  <a:pt x="17860" y="8929"/>
                </a:lnTo>
                <a:lnTo>
                  <a:pt x="26789" y="17859"/>
                </a:lnTo>
                <a:lnTo>
                  <a:pt x="44649" y="26789"/>
                </a:lnTo>
                <a:lnTo>
                  <a:pt x="53578" y="35718"/>
                </a:lnTo>
                <a:lnTo>
                  <a:pt x="62508" y="44648"/>
                </a:lnTo>
                <a:lnTo>
                  <a:pt x="80367" y="62508"/>
                </a:lnTo>
                <a:lnTo>
                  <a:pt x="89297" y="80367"/>
                </a:lnTo>
                <a:lnTo>
                  <a:pt x="107157" y="98226"/>
                </a:lnTo>
                <a:lnTo>
                  <a:pt x="116086" y="116086"/>
                </a:lnTo>
                <a:lnTo>
                  <a:pt x="116086" y="133945"/>
                </a:lnTo>
                <a:lnTo>
                  <a:pt x="125016" y="160734"/>
                </a:lnTo>
                <a:lnTo>
                  <a:pt x="125016" y="178593"/>
                </a:lnTo>
                <a:lnTo>
                  <a:pt x="125016" y="196453"/>
                </a:lnTo>
                <a:lnTo>
                  <a:pt x="116086" y="214312"/>
                </a:lnTo>
                <a:lnTo>
                  <a:pt x="107157" y="232172"/>
                </a:lnTo>
                <a:lnTo>
                  <a:pt x="98227" y="250031"/>
                </a:lnTo>
                <a:lnTo>
                  <a:pt x="80367" y="258961"/>
                </a:lnTo>
                <a:lnTo>
                  <a:pt x="62508" y="267890"/>
                </a:lnTo>
                <a:lnTo>
                  <a:pt x="44649" y="276820"/>
                </a:lnTo>
                <a:lnTo>
                  <a:pt x="35719" y="285750"/>
                </a:lnTo>
                <a:lnTo>
                  <a:pt x="26789" y="294679"/>
                </a:lnTo>
                <a:lnTo>
                  <a:pt x="26789" y="29467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839391" y="3509367"/>
            <a:ext cx="71438" cy="276821"/>
          </a:xfrm>
          <a:custGeom>
            <a:avLst/>
            <a:gdLst/>
            <a:ahLst/>
            <a:cxnLst/>
            <a:rect l="0" t="0" r="0" b="0"/>
            <a:pathLst>
              <a:path w="71438" h="276821">
                <a:moveTo>
                  <a:pt x="71437" y="0"/>
                </a:moveTo>
                <a:lnTo>
                  <a:pt x="71437" y="0"/>
                </a:lnTo>
                <a:lnTo>
                  <a:pt x="62508" y="0"/>
                </a:lnTo>
                <a:lnTo>
                  <a:pt x="53578" y="8929"/>
                </a:lnTo>
                <a:lnTo>
                  <a:pt x="44648" y="17859"/>
                </a:lnTo>
                <a:lnTo>
                  <a:pt x="35718" y="26789"/>
                </a:lnTo>
                <a:lnTo>
                  <a:pt x="26789" y="44648"/>
                </a:lnTo>
                <a:lnTo>
                  <a:pt x="8929" y="62508"/>
                </a:lnTo>
                <a:lnTo>
                  <a:pt x="8929" y="89297"/>
                </a:lnTo>
                <a:lnTo>
                  <a:pt x="0" y="107156"/>
                </a:lnTo>
                <a:lnTo>
                  <a:pt x="0" y="133945"/>
                </a:lnTo>
                <a:lnTo>
                  <a:pt x="0" y="160734"/>
                </a:lnTo>
                <a:lnTo>
                  <a:pt x="0" y="187523"/>
                </a:lnTo>
                <a:lnTo>
                  <a:pt x="8929" y="214312"/>
                </a:lnTo>
                <a:lnTo>
                  <a:pt x="17859" y="232172"/>
                </a:lnTo>
                <a:lnTo>
                  <a:pt x="26789" y="250031"/>
                </a:lnTo>
                <a:lnTo>
                  <a:pt x="35718" y="267890"/>
                </a:lnTo>
                <a:lnTo>
                  <a:pt x="44648" y="276820"/>
                </a:lnTo>
                <a:lnTo>
                  <a:pt x="44648" y="27682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580555" y="3402211"/>
            <a:ext cx="205384" cy="312540"/>
          </a:xfrm>
          <a:custGeom>
            <a:avLst/>
            <a:gdLst/>
            <a:ahLst/>
            <a:cxnLst/>
            <a:rect l="0" t="0" r="0" b="0"/>
            <a:pathLst>
              <a:path w="205384" h="312540">
                <a:moveTo>
                  <a:pt x="0" y="0"/>
                </a:moveTo>
                <a:lnTo>
                  <a:pt x="0" y="0"/>
                </a:lnTo>
                <a:lnTo>
                  <a:pt x="0" y="0"/>
                </a:lnTo>
                <a:lnTo>
                  <a:pt x="0" y="8929"/>
                </a:lnTo>
                <a:lnTo>
                  <a:pt x="0" y="26789"/>
                </a:lnTo>
                <a:lnTo>
                  <a:pt x="0" y="35718"/>
                </a:lnTo>
                <a:lnTo>
                  <a:pt x="8929" y="53578"/>
                </a:lnTo>
                <a:lnTo>
                  <a:pt x="8929" y="71437"/>
                </a:lnTo>
                <a:lnTo>
                  <a:pt x="17859" y="98226"/>
                </a:lnTo>
                <a:lnTo>
                  <a:pt x="26789" y="116085"/>
                </a:lnTo>
                <a:lnTo>
                  <a:pt x="26789" y="142875"/>
                </a:lnTo>
                <a:lnTo>
                  <a:pt x="35718" y="160734"/>
                </a:lnTo>
                <a:lnTo>
                  <a:pt x="35718" y="187523"/>
                </a:lnTo>
                <a:lnTo>
                  <a:pt x="44648" y="205382"/>
                </a:lnTo>
                <a:lnTo>
                  <a:pt x="44648" y="232171"/>
                </a:lnTo>
                <a:lnTo>
                  <a:pt x="53578" y="250031"/>
                </a:lnTo>
                <a:lnTo>
                  <a:pt x="53578" y="267890"/>
                </a:lnTo>
                <a:lnTo>
                  <a:pt x="62508" y="276820"/>
                </a:lnTo>
                <a:lnTo>
                  <a:pt x="62508" y="294679"/>
                </a:lnTo>
                <a:lnTo>
                  <a:pt x="62508" y="303609"/>
                </a:lnTo>
                <a:lnTo>
                  <a:pt x="71437" y="312539"/>
                </a:lnTo>
                <a:lnTo>
                  <a:pt x="71437" y="312539"/>
                </a:lnTo>
                <a:lnTo>
                  <a:pt x="71437" y="312539"/>
                </a:lnTo>
                <a:lnTo>
                  <a:pt x="71437" y="312539"/>
                </a:lnTo>
                <a:lnTo>
                  <a:pt x="80367" y="312539"/>
                </a:lnTo>
                <a:lnTo>
                  <a:pt x="80367" y="303609"/>
                </a:lnTo>
                <a:lnTo>
                  <a:pt x="89297" y="294679"/>
                </a:lnTo>
                <a:lnTo>
                  <a:pt x="89297" y="285750"/>
                </a:lnTo>
                <a:lnTo>
                  <a:pt x="98226" y="267890"/>
                </a:lnTo>
                <a:lnTo>
                  <a:pt x="107156" y="250031"/>
                </a:lnTo>
                <a:lnTo>
                  <a:pt x="116086" y="232171"/>
                </a:lnTo>
                <a:lnTo>
                  <a:pt x="125015" y="214312"/>
                </a:lnTo>
                <a:lnTo>
                  <a:pt x="133945" y="196453"/>
                </a:lnTo>
                <a:lnTo>
                  <a:pt x="133945" y="169664"/>
                </a:lnTo>
                <a:lnTo>
                  <a:pt x="142875" y="151804"/>
                </a:lnTo>
                <a:lnTo>
                  <a:pt x="151804" y="125015"/>
                </a:lnTo>
                <a:lnTo>
                  <a:pt x="160734" y="107156"/>
                </a:lnTo>
                <a:lnTo>
                  <a:pt x="169664" y="80367"/>
                </a:lnTo>
                <a:lnTo>
                  <a:pt x="169664" y="62507"/>
                </a:lnTo>
                <a:lnTo>
                  <a:pt x="178593" y="44648"/>
                </a:lnTo>
                <a:lnTo>
                  <a:pt x="178593" y="26789"/>
                </a:lnTo>
                <a:lnTo>
                  <a:pt x="196453" y="17859"/>
                </a:lnTo>
                <a:lnTo>
                  <a:pt x="196453" y="8929"/>
                </a:lnTo>
                <a:lnTo>
                  <a:pt x="205383" y="0"/>
                </a:lnTo>
                <a:lnTo>
                  <a:pt x="205383" y="0"/>
                </a:lnTo>
                <a:lnTo>
                  <a:pt x="205383" y="0"/>
                </a:lnTo>
                <a:lnTo>
                  <a:pt x="205383"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982391" y="3455789"/>
            <a:ext cx="160735" cy="17860"/>
          </a:xfrm>
          <a:custGeom>
            <a:avLst/>
            <a:gdLst/>
            <a:ahLst/>
            <a:cxnLst/>
            <a:rect l="0" t="0" r="0" b="0"/>
            <a:pathLst>
              <a:path w="160735" h="17860">
                <a:moveTo>
                  <a:pt x="0" y="17859"/>
                </a:moveTo>
                <a:lnTo>
                  <a:pt x="8929" y="17859"/>
                </a:lnTo>
                <a:lnTo>
                  <a:pt x="8929" y="8929"/>
                </a:lnTo>
                <a:lnTo>
                  <a:pt x="17859" y="8929"/>
                </a:lnTo>
                <a:lnTo>
                  <a:pt x="26789" y="8929"/>
                </a:lnTo>
                <a:lnTo>
                  <a:pt x="44648" y="8929"/>
                </a:lnTo>
                <a:lnTo>
                  <a:pt x="62507" y="0"/>
                </a:lnTo>
                <a:lnTo>
                  <a:pt x="71437" y="0"/>
                </a:lnTo>
                <a:lnTo>
                  <a:pt x="89297" y="0"/>
                </a:lnTo>
                <a:lnTo>
                  <a:pt x="107156" y="0"/>
                </a:lnTo>
                <a:lnTo>
                  <a:pt x="125015" y="0"/>
                </a:lnTo>
                <a:lnTo>
                  <a:pt x="142875" y="8929"/>
                </a:lnTo>
                <a:lnTo>
                  <a:pt x="160734" y="8929"/>
                </a:lnTo>
                <a:lnTo>
                  <a:pt x="160734" y="8929"/>
                </a:lnTo>
                <a:lnTo>
                  <a:pt x="160734" y="892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955602" y="3545086"/>
            <a:ext cx="205383" cy="17860"/>
          </a:xfrm>
          <a:custGeom>
            <a:avLst/>
            <a:gdLst/>
            <a:ahLst/>
            <a:cxnLst/>
            <a:rect l="0" t="0" r="0" b="0"/>
            <a:pathLst>
              <a:path w="205383" h="17860">
                <a:moveTo>
                  <a:pt x="0" y="17859"/>
                </a:moveTo>
                <a:lnTo>
                  <a:pt x="8929" y="17859"/>
                </a:lnTo>
                <a:lnTo>
                  <a:pt x="8929" y="17859"/>
                </a:lnTo>
                <a:lnTo>
                  <a:pt x="17859" y="17859"/>
                </a:lnTo>
                <a:lnTo>
                  <a:pt x="35718" y="17859"/>
                </a:lnTo>
                <a:lnTo>
                  <a:pt x="53578" y="17859"/>
                </a:lnTo>
                <a:lnTo>
                  <a:pt x="71437" y="8929"/>
                </a:lnTo>
                <a:lnTo>
                  <a:pt x="89296" y="8929"/>
                </a:lnTo>
                <a:lnTo>
                  <a:pt x="107156" y="8929"/>
                </a:lnTo>
                <a:lnTo>
                  <a:pt x="133945" y="0"/>
                </a:lnTo>
                <a:lnTo>
                  <a:pt x="151804" y="0"/>
                </a:lnTo>
                <a:lnTo>
                  <a:pt x="160734" y="0"/>
                </a:lnTo>
                <a:lnTo>
                  <a:pt x="178593" y="0"/>
                </a:lnTo>
                <a:lnTo>
                  <a:pt x="187523" y="0"/>
                </a:lnTo>
                <a:lnTo>
                  <a:pt x="196453" y="0"/>
                </a:lnTo>
                <a:lnTo>
                  <a:pt x="205382" y="8929"/>
                </a:lnTo>
                <a:lnTo>
                  <a:pt x="205382" y="892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518172" y="3330773"/>
            <a:ext cx="26790" cy="285751"/>
          </a:xfrm>
          <a:custGeom>
            <a:avLst/>
            <a:gdLst/>
            <a:ahLst/>
            <a:cxnLst/>
            <a:rect l="0" t="0" r="0" b="0"/>
            <a:pathLst>
              <a:path w="26790" h="285751">
                <a:moveTo>
                  <a:pt x="26789" y="0"/>
                </a:moveTo>
                <a:lnTo>
                  <a:pt x="26789" y="0"/>
                </a:lnTo>
                <a:lnTo>
                  <a:pt x="26789" y="0"/>
                </a:lnTo>
                <a:lnTo>
                  <a:pt x="26789" y="8930"/>
                </a:lnTo>
                <a:lnTo>
                  <a:pt x="26789" y="17859"/>
                </a:lnTo>
                <a:lnTo>
                  <a:pt x="26789" y="35719"/>
                </a:lnTo>
                <a:lnTo>
                  <a:pt x="26789" y="44648"/>
                </a:lnTo>
                <a:lnTo>
                  <a:pt x="17859" y="71438"/>
                </a:lnTo>
                <a:lnTo>
                  <a:pt x="17859" y="89297"/>
                </a:lnTo>
                <a:lnTo>
                  <a:pt x="8930" y="107156"/>
                </a:lnTo>
                <a:lnTo>
                  <a:pt x="8930" y="125016"/>
                </a:lnTo>
                <a:lnTo>
                  <a:pt x="8930" y="151805"/>
                </a:lnTo>
                <a:lnTo>
                  <a:pt x="8930" y="169664"/>
                </a:lnTo>
                <a:lnTo>
                  <a:pt x="8930" y="196453"/>
                </a:lnTo>
                <a:lnTo>
                  <a:pt x="8930" y="214313"/>
                </a:lnTo>
                <a:lnTo>
                  <a:pt x="8930" y="232172"/>
                </a:lnTo>
                <a:lnTo>
                  <a:pt x="8930" y="250031"/>
                </a:lnTo>
                <a:lnTo>
                  <a:pt x="8930" y="258961"/>
                </a:lnTo>
                <a:lnTo>
                  <a:pt x="0" y="267891"/>
                </a:lnTo>
                <a:lnTo>
                  <a:pt x="0" y="276820"/>
                </a:lnTo>
                <a:lnTo>
                  <a:pt x="0" y="285750"/>
                </a:lnTo>
                <a:lnTo>
                  <a:pt x="0" y="28575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437805" y="3312914"/>
            <a:ext cx="267891" cy="26790"/>
          </a:xfrm>
          <a:custGeom>
            <a:avLst/>
            <a:gdLst/>
            <a:ahLst/>
            <a:cxnLst/>
            <a:rect l="0" t="0" r="0" b="0"/>
            <a:pathLst>
              <a:path w="267891" h="26790">
                <a:moveTo>
                  <a:pt x="0" y="26789"/>
                </a:moveTo>
                <a:lnTo>
                  <a:pt x="0" y="26789"/>
                </a:lnTo>
                <a:lnTo>
                  <a:pt x="0" y="26789"/>
                </a:lnTo>
                <a:lnTo>
                  <a:pt x="8929" y="26789"/>
                </a:lnTo>
                <a:lnTo>
                  <a:pt x="17859" y="17859"/>
                </a:lnTo>
                <a:lnTo>
                  <a:pt x="35718" y="17859"/>
                </a:lnTo>
                <a:lnTo>
                  <a:pt x="44648" y="8929"/>
                </a:lnTo>
                <a:lnTo>
                  <a:pt x="71437" y="8929"/>
                </a:lnTo>
                <a:lnTo>
                  <a:pt x="89297" y="8929"/>
                </a:lnTo>
                <a:lnTo>
                  <a:pt x="107156" y="0"/>
                </a:lnTo>
                <a:lnTo>
                  <a:pt x="133945" y="0"/>
                </a:lnTo>
                <a:lnTo>
                  <a:pt x="160734" y="0"/>
                </a:lnTo>
                <a:lnTo>
                  <a:pt x="187523" y="0"/>
                </a:lnTo>
                <a:lnTo>
                  <a:pt x="205383" y="0"/>
                </a:lnTo>
                <a:lnTo>
                  <a:pt x="232172" y="0"/>
                </a:lnTo>
                <a:lnTo>
                  <a:pt x="250031" y="0"/>
                </a:lnTo>
                <a:lnTo>
                  <a:pt x="258961" y="0"/>
                </a:lnTo>
                <a:lnTo>
                  <a:pt x="267890" y="0"/>
                </a:lnTo>
                <a:lnTo>
                  <a:pt x="26789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411016" y="3652242"/>
            <a:ext cx="178594" cy="17860"/>
          </a:xfrm>
          <a:custGeom>
            <a:avLst/>
            <a:gdLst/>
            <a:ahLst/>
            <a:cxnLst/>
            <a:rect l="0" t="0" r="0" b="0"/>
            <a:pathLst>
              <a:path w="178594" h="17860">
                <a:moveTo>
                  <a:pt x="0" y="17859"/>
                </a:moveTo>
                <a:lnTo>
                  <a:pt x="0" y="17859"/>
                </a:lnTo>
                <a:lnTo>
                  <a:pt x="0" y="17859"/>
                </a:lnTo>
                <a:lnTo>
                  <a:pt x="8929" y="17859"/>
                </a:lnTo>
                <a:lnTo>
                  <a:pt x="17859" y="17859"/>
                </a:lnTo>
                <a:lnTo>
                  <a:pt x="26789" y="8929"/>
                </a:lnTo>
                <a:lnTo>
                  <a:pt x="44648" y="8929"/>
                </a:lnTo>
                <a:lnTo>
                  <a:pt x="53578" y="0"/>
                </a:lnTo>
                <a:lnTo>
                  <a:pt x="71437" y="0"/>
                </a:lnTo>
                <a:lnTo>
                  <a:pt x="89297" y="0"/>
                </a:lnTo>
                <a:lnTo>
                  <a:pt x="107156" y="0"/>
                </a:lnTo>
                <a:lnTo>
                  <a:pt x="125015" y="0"/>
                </a:lnTo>
                <a:lnTo>
                  <a:pt x="133945" y="0"/>
                </a:lnTo>
                <a:lnTo>
                  <a:pt x="142875" y="0"/>
                </a:lnTo>
                <a:lnTo>
                  <a:pt x="160734" y="0"/>
                </a:lnTo>
                <a:lnTo>
                  <a:pt x="169664" y="0"/>
                </a:lnTo>
                <a:lnTo>
                  <a:pt x="169664" y="0"/>
                </a:lnTo>
                <a:lnTo>
                  <a:pt x="178593" y="0"/>
                </a:lnTo>
                <a:lnTo>
                  <a:pt x="178593"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786063" y="3455789"/>
            <a:ext cx="133946" cy="116087"/>
          </a:xfrm>
          <a:custGeom>
            <a:avLst/>
            <a:gdLst/>
            <a:ahLst/>
            <a:cxnLst/>
            <a:rect l="0" t="0" r="0" b="0"/>
            <a:pathLst>
              <a:path w="133946" h="116087">
                <a:moveTo>
                  <a:pt x="0" y="0"/>
                </a:moveTo>
                <a:lnTo>
                  <a:pt x="0" y="0"/>
                </a:lnTo>
                <a:lnTo>
                  <a:pt x="0" y="8929"/>
                </a:lnTo>
                <a:lnTo>
                  <a:pt x="8929" y="17859"/>
                </a:lnTo>
                <a:lnTo>
                  <a:pt x="17859" y="26789"/>
                </a:lnTo>
                <a:lnTo>
                  <a:pt x="35718" y="35718"/>
                </a:lnTo>
                <a:lnTo>
                  <a:pt x="44648" y="44648"/>
                </a:lnTo>
                <a:lnTo>
                  <a:pt x="62507" y="53578"/>
                </a:lnTo>
                <a:lnTo>
                  <a:pt x="71437" y="62507"/>
                </a:lnTo>
                <a:lnTo>
                  <a:pt x="89296" y="71437"/>
                </a:lnTo>
                <a:lnTo>
                  <a:pt x="98226" y="80367"/>
                </a:lnTo>
                <a:lnTo>
                  <a:pt x="107156" y="89297"/>
                </a:lnTo>
                <a:lnTo>
                  <a:pt x="116085" y="98226"/>
                </a:lnTo>
                <a:lnTo>
                  <a:pt x="125015" y="107156"/>
                </a:lnTo>
                <a:lnTo>
                  <a:pt x="125015" y="107156"/>
                </a:lnTo>
                <a:lnTo>
                  <a:pt x="133945" y="116086"/>
                </a:lnTo>
                <a:lnTo>
                  <a:pt x="133945" y="116086"/>
                </a:lnTo>
                <a:lnTo>
                  <a:pt x="133945" y="11608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821781" y="3420070"/>
            <a:ext cx="98228" cy="196454"/>
          </a:xfrm>
          <a:custGeom>
            <a:avLst/>
            <a:gdLst/>
            <a:ahLst/>
            <a:cxnLst/>
            <a:rect l="0" t="0" r="0" b="0"/>
            <a:pathLst>
              <a:path w="98228" h="196454">
                <a:moveTo>
                  <a:pt x="98227" y="0"/>
                </a:moveTo>
                <a:lnTo>
                  <a:pt x="98227" y="0"/>
                </a:lnTo>
                <a:lnTo>
                  <a:pt x="98227" y="0"/>
                </a:lnTo>
                <a:lnTo>
                  <a:pt x="89297" y="8930"/>
                </a:lnTo>
                <a:lnTo>
                  <a:pt x="80367" y="26789"/>
                </a:lnTo>
                <a:lnTo>
                  <a:pt x="80367" y="35719"/>
                </a:lnTo>
                <a:lnTo>
                  <a:pt x="71438" y="53578"/>
                </a:lnTo>
                <a:lnTo>
                  <a:pt x="62508" y="71437"/>
                </a:lnTo>
                <a:lnTo>
                  <a:pt x="53578" y="89297"/>
                </a:lnTo>
                <a:lnTo>
                  <a:pt x="44649" y="107156"/>
                </a:lnTo>
                <a:lnTo>
                  <a:pt x="35719" y="125016"/>
                </a:lnTo>
                <a:lnTo>
                  <a:pt x="26789" y="142875"/>
                </a:lnTo>
                <a:lnTo>
                  <a:pt x="17860" y="160734"/>
                </a:lnTo>
                <a:lnTo>
                  <a:pt x="8930" y="178594"/>
                </a:lnTo>
                <a:lnTo>
                  <a:pt x="0" y="187523"/>
                </a:lnTo>
                <a:lnTo>
                  <a:pt x="0" y="196453"/>
                </a:lnTo>
                <a:lnTo>
                  <a:pt x="0" y="19645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170039" y="3312914"/>
            <a:ext cx="44650" cy="267891"/>
          </a:xfrm>
          <a:custGeom>
            <a:avLst/>
            <a:gdLst/>
            <a:ahLst/>
            <a:cxnLst/>
            <a:rect l="0" t="0" r="0" b="0"/>
            <a:pathLst>
              <a:path w="44650" h="267891">
                <a:moveTo>
                  <a:pt x="44649" y="0"/>
                </a:moveTo>
                <a:lnTo>
                  <a:pt x="44649" y="0"/>
                </a:lnTo>
                <a:lnTo>
                  <a:pt x="35719" y="8929"/>
                </a:lnTo>
                <a:lnTo>
                  <a:pt x="35719" y="8929"/>
                </a:lnTo>
                <a:lnTo>
                  <a:pt x="35719" y="26789"/>
                </a:lnTo>
                <a:lnTo>
                  <a:pt x="35719" y="35718"/>
                </a:lnTo>
                <a:lnTo>
                  <a:pt x="35719" y="53578"/>
                </a:lnTo>
                <a:lnTo>
                  <a:pt x="35719" y="71437"/>
                </a:lnTo>
                <a:lnTo>
                  <a:pt x="35719" y="89297"/>
                </a:lnTo>
                <a:lnTo>
                  <a:pt x="26789" y="116086"/>
                </a:lnTo>
                <a:lnTo>
                  <a:pt x="26789" y="133945"/>
                </a:lnTo>
                <a:lnTo>
                  <a:pt x="17859" y="151804"/>
                </a:lnTo>
                <a:lnTo>
                  <a:pt x="17859" y="178593"/>
                </a:lnTo>
                <a:lnTo>
                  <a:pt x="17859" y="196453"/>
                </a:lnTo>
                <a:lnTo>
                  <a:pt x="17859" y="214312"/>
                </a:lnTo>
                <a:lnTo>
                  <a:pt x="8930" y="232172"/>
                </a:lnTo>
                <a:lnTo>
                  <a:pt x="8930" y="241101"/>
                </a:lnTo>
                <a:lnTo>
                  <a:pt x="8930" y="258961"/>
                </a:lnTo>
                <a:lnTo>
                  <a:pt x="8930" y="267890"/>
                </a:lnTo>
                <a:lnTo>
                  <a:pt x="0" y="267890"/>
                </a:lnTo>
                <a:lnTo>
                  <a:pt x="0" y="26789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161109" y="3241476"/>
            <a:ext cx="241103" cy="303611"/>
          </a:xfrm>
          <a:custGeom>
            <a:avLst/>
            <a:gdLst/>
            <a:ahLst/>
            <a:cxnLst/>
            <a:rect l="0" t="0" r="0" b="0"/>
            <a:pathLst>
              <a:path w="241103" h="303611">
                <a:moveTo>
                  <a:pt x="0" y="62508"/>
                </a:moveTo>
                <a:lnTo>
                  <a:pt x="8930" y="62508"/>
                </a:lnTo>
                <a:lnTo>
                  <a:pt x="8930" y="53578"/>
                </a:lnTo>
                <a:lnTo>
                  <a:pt x="17860" y="44649"/>
                </a:lnTo>
                <a:lnTo>
                  <a:pt x="35719" y="35719"/>
                </a:lnTo>
                <a:lnTo>
                  <a:pt x="53579" y="26789"/>
                </a:lnTo>
                <a:lnTo>
                  <a:pt x="71438" y="17860"/>
                </a:lnTo>
                <a:lnTo>
                  <a:pt x="89297" y="8930"/>
                </a:lnTo>
                <a:lnTo>
                  <a:pt x="107157" y="0"/>
                </a:lnTo>
                <a:lnTo>
                  <a:pt x="133946" y="0"/>
                </a:lnTo>
                <a:lnTo>
                  <a:pt x="151805" y="0"/>
                </a:lnTo>
                <a:lnTo>
                  <a:pt x="169664" y="0"/>
                </a:lnTo>
                <a:lnTo>
                  <a:pt x="187524" y="8930"/>
                </a:lnTo>
                <a:lnTo>
                  <a:pt x="205383" y="8930"/>
                </a:lnTo>
                <a:lnTo>
                  <a:pt x="223243" y="17860"/>
                </a:lnTo>
                <a:lnTo>
                  <a:pt x="232172" y="35719"/>
                </a:lnTo>
                <a:lnTo>
                  <a:pt x="241102" y="44649"/>
                </a:lnTo>
                <a:lnTo>
                  <a:pt x="241102" y="62508"/>
                </a:lnTo>
                <a:lnTo>
                  <a:pt x="241102" y="80367"/>
                </a:lnTo>
                <a:lnTo>
                  <a:pt x="241102" y="98227"/>
                </a:lnTo>
                <a:lnTo>
                  <a:pt x="232172" y="107156"/>
                </a:lnTo>
                <a:lnTo>
                  <a:pt x="223243" y="125016"/>
                </a:lnTo>
                <a:lnTo>
                  <a:pt x="205383" y="142875"/>
                </a:lnTo>
                <a:lnTo>
                  <a:pt x="187524" y="160735"/>
                </a:lnTo>
                <a:lnTo>
                  <a:pt x="169664" y="169664"/>
                </a:lnTo>
                <a:lnTo>
                  <a:pt x="142875" y="178594"/>
                </a:lnTo>
                <a:lnTo>
                  <a:pt x="116086" y="196453"/>
                </a:lnTo>
                <a:lnTo>
                  <a:pt x="98227" y="205383"/>
                </a:lnTo>
                <a:lnTo>
                  <a:pt x="80368" y="205383"/>
                </a:lnTo>
                <a:lnTo>
                  <a:pt x="53579" y="214313"/>
                </a:lnTo>
                <a:lnTo>
                  <a:pt x="44649" y="214313"/>
                </a:lnTo>
                <a:lnTo>
                  <a:pt x="35719" y="214313"/>
                </a:lnTo>
                <a:lnTo>
                  <a:pt x="26789" y="214313"/>
                </a:lnTo>
                <a:lnTo>
                  <a:pt x="26789" y="214313"/>
                </a:lnTo>
                <a:lnTo>
                  <a:pt x="35719" y="214313"/>
                </a:lnTo>
                <a:lnTo>
                  <a:pt x="35719" y="214313"/>
                </a:lnTo>
                <a:lnTo>
                  <a:pt x="44649" y="214313"/>
                </a:lnTo>
                <a:lnTo>
                  <a:pt x="53579" y="214313"/>
                </a:lnTo>
                <a:lnTo>
                  <a:pt x="71438" y="214313"/>
                </a:lnTo>
                <a:lnTo>
                  <a:pt x="89297" y="223242"/>
                </a:lnTo>
                <a:lnTo>
                  <a:pt x="107157" y="232172"/>
                </a:lnTo>
                <a:lnTo>
                  <a:pt x="125016" y="241102"/>
                </a:lnTo>
                <a:lnTo>
                  <a:pt x="142875" y="250031"/>
                </a:lnTo>
                <a:lnTo>
                  <a:pt x="160735" y="258961"/>
                </a:lnTo>
                <a:lnTo>
                  <a:pt x="178594" y="267891"/>
                </a:lnTo>
                <a:lnTo>
                  <a:pt x="187524" y="276820"/>
                </a:lnTo>
                <a:lnTo>
                  <a:pt x="196454" y="285750"/>
                </a:lnTo>
                <a:lnTo>
                  <a:pt x="196454" y="294680"/>
                </a:lnTo>
                <a:lnTo>
                  <a:pt x="205383" y="303610"/>
                </a:lnTo>
                <a:lnTo>
                  <a:pt x="205383" y="303610"/>
                </a:lnTo>
                <a:lnTo>
                  <a:pt x="205383" y="30361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875234" y="4036218"/>
            <a:ext cx="223244" cy="17861"/>
          </a:xfrm>
          <a:custGeom>
            <a:avLst/>
            <a:gdLst/>
            <a:ahLst/>
            <a:cxnLst/>
            <a:rect l="0" t="0" r="0" b="0"/>
            <a:pathLst>
              <a:path w="223244" h="17861">
                <a:moveTo>
                  <a:pt x="0" y="8930"/>
                </a:moveTo>
                <a:lnTo>
                  <a:pt x="0" y="8930"/>
                </a:lnTo>
                <a:lnTo>
                  <a:pt x="0" y="8930"/>
                </a:lnTo>
                <a:lnTo>
                  <a:pt x="0" y="8930"/>
                </a:lnTo>
                <a:lnTo>
                  <a:pt x="0" y="8930"/>
                </a:lnTo>
                <a:lnTo>
                  <a:pt x="0" y="8930"/>
                </a:lnTo>
                <a:lnTo>
                  <a:pt x="8930" y="8930"/>
                </a:lnTo>
                <a:lnTo>
                  <a:pt x="17860" y="8930"/>
                </a:lnTo>
                <a:lnTo>
                  <a:pt x="35719" y="8930"/>
                </a:lnTo>
                <a:lnTo>
                  <a:pt x="62508" y="8930"/>
                </a:lnTo>
                <a:lnTo>
                  <a:pt x="89297" y="8930"/>
                </a:lnTo>
                <a:lnTo>
                  <a:pt x="107157" y="0"/>
                </a:lnTo>
                <a:lnTo>
                  <a:pt x="133946" y="0"/>
                </a:lnTo>
                <a:lnTo>
                  <a:pt x="160735" y="8930"/>
                </a:lnTo>
                <a:lnTo>
                  <a:pt x="178594" y="8930"/>
                </a:lnTo>
                <a:lnTo>
                  <a:pt x="196454" y="8930"/>
                </a:lnTo>
                <a:lnTo>
                  <a:pt x="214313" y="17860"/>
                </a:lnTo>
                <a:lnTo>
                  <a:pt x="223243" y="17860"/>
                </a:lnTo>
                <a:lnTo>
                  <a:pt x="223243" y="17860"/>
                </a:lnTo>
                <a:lnTo>
                  <a:pt x="223243" y="1786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839516" y="4161234"/>
            <a:ext cx="205383" cy="1"/>
          </a:xfrm>
          <a:custGeom>
            <a:avLst/>
            <a:gdLst/>
            <a:ahLst/>
            <a:cxnLst/>
            <a:rect l="0" t="0" r="0" b="0"/>
            <a:pathLst>
              <a:path w="205383" h="1">
                <a:moveTo>
                  <a:pt x="0" y="0"/>
                </a:moveTo>
                <a:lnTo>
                  <a:pt x="0" y="0"/>
                </a:lnTo>
                <a:lnTo>
                  <a:pt x="0" y="0"/>
                </a:lnTo>
                <a:lnTo>
                  <a:pt x="8929" y="0"/>
                </a:lnTo>
                <a:lnTo>
                  <a:pt x="17859" y="0"/>
                </a:lnTo>
                <a:lnTo>
                  <a:pt x="26789" y="0"/>
                </a:lnTo>
                <a:lnTo>
                  <a:pt x="44648" y="0"/>
                </a:lnTo>
                <a:lnTo>
                  <a:pt x="71437" y="0"/>
                </a:lnTo>
                <a:lnTo>
                  <a:pt x="89297" y="0"/>
                </a:lnTo>
                <a:lnTo>
                  <a:pt x="116086" y="0"/>
                </a:lnTo>
                <a:lnTo>
                  <a:pt x="142875" y="0"/>
                </a:lnTo>
                <a:lnTo>
                  <a:pt x="169664" y="0"/>
                </a:lnTo>
                <a:lnTo>
                  <a:pt x="196453" y="0"/>
                </a:lnTo>
                <a:lnTo>
                  <a:pt x="205382" y="0"/>
                </a:lnTo>
                <a:lnTo>
                  <a:pt x="205382"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277070" y="3902273"/>
            <a:ext cx="107158" cy="339329"/>
          </a:xfrm>
          <a:custGeom>
            <a:avLst/>
            <a:gdLst/>
            <a:ahLst/>
            <a:cxnLst/>
            <a:rect l="0" t="0" r="0" b="0"/>
            <a:pathLst>
              <a:path w="107158" h="339329">
                <a:moveTo>
                  <a:pt x="107157" y="0"/>
                </a:moveTo>
                <a:lnTo>
                  <a:pt x="107157" y="0"/>
                </a:lnTo>
                <a:lnTo>
                  <a:pt x="107157" y="8930"/>
                </a:lnTo>
                <a:lnTo>
                  <a:pt x="98227" y="17859"/>
                </a:lnTo>
                <a:lnTo>
                  <a:pt x="89297" y="26789"/>
                </a:lnTo>
                <a:lnTo>
                  <a:pt x="80368" y="44648"/>
                </a:lnTo>
                <a:lnTo>
                  <a:pt x="71438" y="62508"/>
                </a:lnTo>
                <a:lnTo>
                  <a:pt x="62508" y="80367"/>
                </a:lnTo>
                <a:lnTo>
                  <a:pt x="44649" y="107156"/>
                </a:lnTo>
                <a:lnTo>
                  <a:pt x="35719" y="133945"/>
                </a:lnTo>
                <a:lnTo>
                  <a:pt x="26789" y="160734"/>
                </a:lnTo>
                <a:lnTo>
                  <a:pt x="17860" y="187523"/>
                </a:lnTo>
                <a:lnTo>
                  <a:pt x="8930" y="205383"/>
                </a:lnTo>
                <a:lnTo>
                  <a:pt x="8930" y="232172"/>
                </a:lnTo>
                <a:lnTo>
                  <a:pt x="0" y="250031"/>
                </a:lnTo>
                <a:lnTo>
                  <a:pt x="0" y="276820"/>
                </a:lnTo>
                <a:lnTo>
                  <a:pt x="0" y="285750"/>
                </a:lnTo>
                <a:lnTo>
                  <a:pt x="0" y="303609"/>
                </a:lnTo>
                <a:lnTo>
                  <a:pt x="8930" y="321469"/>
                </a:lnTo>
                <a:lnTo>
                  <a:pt x="8930" y="330398"/>
                </a:lnTo>
                <a:lnTo>
                  <a:pt x="8930" y="339328"/>
                </a:lnTo>
                <a:lnTo>
                  <a:pt x="17860" y="339328"/>
                </a:lnTo>
                <a:lnTo>
                  <a:pt x="17860" y="339328"/>
                </a:lnTo>
                <a:lnTo>
                  <a:pt x="17860" y="33932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437805" y="3982640"/>
            <a:ext cx="160735" cy="241103"/>
          </a:xfrm>
          <a:custGeom>
            <a:avLst/>
            <a:gdLst/>
            <a:ahLst/>
            <a:cxnLst/>
            <a:rect l="0" t="0" r="0" b="0"/>
            <a:pathLst>
              <a:path w="160735" h="241103">
                <a:moveTo>
                  <a:pt x="98226" y="0"/>
                </a:moveTo>
                <a:lnTo>
                  <a:pt x="98226" y="0"/>
                </a:lnTo>
                <a:lnTo>
                  <a:pt x="98226" y="0"/>
                </a:lnTo>
                <a:lnTo>
                  <a:pt x="89297" y="8930"/>
                </a:lnTo>
                <a:lnTo>
                  <a:pt x="80367" y="17860"/>
                </a:lnTo>
                <a:lnTo>
                  <a:pt x="62508" y="26789"/>
                </a:lnTo>
                <a:lnTo>
                  <a:pt x="53578" y="44649"/>
                </a:lnTo>
                <a:lnTo>
                  <a:pt x="44648" y="53578"/>
                </a:lnTo>
                <a:lnTo>
                  <a:pt x="26789" y="71438"/>
                </a:lnTo>
                <a:lnTo>
                  <a:pt x="17859" y="89297"/>
                </a:lnTo>
                <a:lnTo>
                  <a:pt x="8929" y="116086"/>
                </a:lnTo>
                <a:lnTo>
                  <a:pt x="8929" y="133946"/>
                </a:lnTo>
                <a:lnTo>
                  <a:pt x="0" y="160735"/>
                </a:lnTo>
                <a:lnTo>
                  <a:pt x="0" y="178594"/>
                </a:lnTo>
                <a:lnTo>
                  <a:pt x="0" y="196453"/>
                </a:lnTo>
                <a:lnTo>
                  <a:pt x="8929" y="214313"/>
                </a:lnTo>
                <a:lnTo>
                  <a:pt x="8929" y="223242"/>
                </a:lnTo>
                <a:lnTo>
                  <a:pt x="17859" y="232172"/>
                </a:lnTo>
                <a:lnTo>
                  <a:pt x="26789" y="241102"/>
                </a:lnTo>
                <a:lnTo>
                  <a:pt x="35718" y="241102"/>
                </a:lnTo>
                <a:lnTo>
                  <a:pt x="44648" y="241102"/>
                </a:lnTo>
                <a:lnTo>
                  <a:pt x="62508" y="241102"/>
                </a:lnTo>
                <a:lnTo>
                  <a:pt x="71437" y="232172"/>
                </a:lnTo>
                <a:lnTo>
                  <a:pt x="89297" y="223242"/>
                </a:lnTo>
                <a:lnTo>
                  <a:pt x="98226" y="214313"/>
                </a:lnTo>
                <a:lnTo>
                  <a:pt x="107156" y="205383"/>
                </a:lnTo>
                <a:lnTo>
                  <a:pt x="125015" y="196453"/>
                </a:lnTo>
                <a:lnTo>
                  <a:pt x="133945" y="178594"/>
                </a:lnTo>
                <a:lnTo>
                  <a:pt x="142875" y="160735"/>
                </a:lnTo>
                <a:lnTo>
                  <a:pt x="142875" y="151805"/>
                </a:lnTo>
                <a:lnTo>
                  <a:pt x="151804" y="133946"/>
                </a:lnTo>
                <a:lnTo>
                  <a:pt x="151804" y="116086"/>
                </a:lnTo>
                <a:lnTo>
                  <a:pt x="160734" y="98227"/>
                </a:lnTo>
                <a:lnTo>
                  <a:pt x="160734" y="80367"/>
                </a:lnTo>
                <a:lnTo>
                  <a:pt x="160734" y="62508"/>
                </a:lnTo>
                <a:lnTo>
                  <a:pt x="151804" y="53578"/>
                </a:lnTo>
                <a:lnTo>
                  <a:pt x="142875" y="35719"/>
                </a:lnTo>
                <a:lnTo>
                  <a:pt x="142875" y="26789"/>
                </a:lnTo>
                <a:lnTo>
                  <a:pt x="133945" y="26789"/>
                </a:lnTo>
                <a:lnTo>
                  <a:pt x="125015" y="17860"/>
                </a:lnTo>
                <a:lnTo>
                  <a:pt x="116086" y="17860"/>
                </a:lnTo>
                <a:lnTo>
                  <a:pt x="98226" y="17860"/>
                </a:lnTo>
                <a:lnTo>
                  <a:pt x="89297" y="17860"/>
                </a:lnTo>
                <a:lnTo>
                  <a:pt x="89297" y="17860"/>
                </a:lnTo>
                <a:lnTo>
                  <a:pt x="89297" y="1786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696766" y="4134445"/>
            <a:ext cx="1" cy="8931"/>
          </a:xfrm>
          <a:custGeom>
            <a:avLst/>
            <a:gdLst/>
            <a:ahLst/>
            <a:cxnLst/>
            <a:rect l="0" t="0" r="0" b="0"/>
            <a:pathLst>
              <a:path w="1" h="8931">
                <a:moveTo>
                  <a:pt x="0" y="8930"/>
                </a:moveTo>
                <a:lnTo>
                  <a:pt x="0" y="8930"/>
                </a:lnTo>
                <a:lnTo>
                  <a:pt x="0" y="8930"/>
                </a:lnTo>
                <a:lnTo>
                  <a:pt x="0" y="8930"/>
                </a:lnTo>
                <a:lnTo>
                  <a:pt x="0" y="0"/>
                </a:lnTo>
                <a:lnTo>
                  <a:pt x="0" y="0"/>
                </a:lnTo>
                <a:lnTo>
                  <a:pt x="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705820" y="3955851"/>
            <a:ext cx="116087" cy="107157"/>
          </a:xfrm>
          <a:custGeom>
            <a:avLst/>
            <a:gdLst/>
            <a:ahLst/>
            <a:cxnLst/>
            <a:rect l="0" t="0" r="0" b="0"/>
            <a:pathLst>
              <a:path w="116087" h="107157">
                <a:moveTo>
                  <a:pt x="0" y="0"/>
                </a:moveTo>
                <a:lnTo>
                  <a:pt x="0" y="0"/>
                </a:lnTo>
                <a:lnTo>
                  <a:pt x="0" y="0"/>
                </a:lnTo>
                <a:lnTo>
                  <a:pt x="0" y="8930"/>
                </a:lnTo>
                <a:lnTo>
                  <a:pt x="8930" y="17860"/>
                </a:lnTo>
                <a:lnTo>
                  <a:pt x="17860" y="26789"/>
                </a:lnTo>
                <a:lnTo>
                  <a:pt x="35719" y="35719"/>
                </a:lnTo>
                <a:lnTo>
                  <a:pt x="44649" y="44649"/>
                </a:lnTo>
                <a:lnTo>
                  <a:pt x="62508" y="53578"/>
                </a:lnTo>
                <a:lnTo>
                  <a:pt x="71438" y="62508"/>
                </a:lnTo>
                <a:lnTo>
                  <a:pt x="80368" y="71438"/>
                </a:lnTo>
                <a:lnTo>
                  <a:pt x="89297" y="80367"/>
                </a:lnTo>
                <a:lnTo>
                  <a:pt x="98227" y="89297"/>
                </a:lnTo>
                <a:lnTo>
                  <a:pt x="107157" y="98227"/>
                </a:lnTo>
                <a:lnTo>
                  <a:pt x="116086" y="98227"/>
                </a:lnTo>
                <a:lnTo>
                  <a:pt x="116086" y="107156"/>
                </a:lnTo>
                <a:lnTo>
                  <a:pt x="116086" y="107156"/>
                </a:lnTo>
                <a:lnTo>
                  <a:pt x="116086" y="10715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705820" y="3911203"/>
            <a:ext cx="107158" cy="205384"/>
          </a:xfrm>
          <a:custGeom>
            <a:avLst/>
            <a:gdLst/>
            <a:ahLst/>
            <a:cxnLst/>
            <a:rect l="0" t="0" r="0" b="0"/>
            <a:pathLst>
              <a:path w="107158" h="205384">
                <a:moveTo>
                  <a:pt x="107157" y="0"/>
                </a:moveTo>
                <a:lnTo>
                  <a:pt x="107157" y="8929"/>
                </a:lnTo>
                <a:lnTo>
                  <a:pt x="98227" y="8929"/>
                </a:lnTo>
                <a:lnTo>
                  <a:pt x="98227" y="26789"/>
                </a:lnTo>
                <a:lnTo>
                  <a:pt x="89297" y="35718"/>
                </a:lnTo>
                <a:lnTo>
                  <a:pt x="89297" y="53578"/>
                </a:lnTo>
                <a:lnTo>
                  <a:pt x="80368" y="71437"/>
                </a:lnTo>
                <a:lnTo>
                  <a:pt x="71438" y="89297"/>
                </a:lnTo>
                <a:lnTo>
                  <a:pt x="62508" y="107156"/>
                </a:lnTo>
                <a:lnTo>
                  <a:pt x="44649" y="133945"/>
                </a:lnTo>
                <a:lnTo>
                  <a:pt x="35719" y="151804"/>
                </a:lnTo>
                <a:lnTo>
                  <a:pt x="17860" y="178593"/>
                </a:lnTo>
                <a:lnTo>
                  <a:pt x="0" y="205383"/>
                </a:lnTo>
                <a:lnTo>
                  <a:pt x="0" y="205383"/>
                </a:lnTo>
                <a:lnTo>
                  <a:pt x="0" y="20538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000500" y="3732609"/>
            <a:ext cx="125017" cy="419696"/>
          </a:xfrm>
          <a:custGeom>
            <a:avLst/>
            <a:gdLst/>
            <a:ahLst/>
            <a:cxnLst/>
            <a:rect l="0" t="0" r="0" b="0"/>
            <a:pathLst>
              <a:path w="125017" h="419696">
                <a:moveTo>
                  <a:pt x="125016" y="0"/>
                </a:moveTo>
                <a:lnTo>
                  <a:pt x="125016" y="0"/>
                </a:lnTo>
                <a:lnTo>
                  <a:pt x="125016" y="0"/>
                </a:lnTo>
                <a:lnTo>
                  <a:pt x="116086" y="8930"/>
                </a:lnTo>
                <a:lnTo>
                  <a:pt x="107156" y="17859"/>
                </a:lnTo>
                <a:lnTo>
                  <a:pt x="107156" y="26789"/>
                </a:lnTo>
                <a:lnTo>
                  <a:pt x="98227" y="44648"/>
                </a:lnTo>
                <a:lnTo>
                  <a:pt x="89297" y="62508"/>
                </a:lnTo>
                <a:lnTo>
                  <a:pt x="80367" y="80367"/>
                </a:lnTo>
                <a:lnTo>
                  <a:pt x="71438" y="98227"/>
                </a:lnTo>
                <a:lnTo>
                  <a:pt x="62508" y="116086"/>
                </a:lnTo>
                <a:lnTo>
                  <a:pt x="44648" y="133945"/>
                </a:lnTo>
                <a:lnTo>
                  <a:pt x="35719" y="160734"/>
                </a:lnTo>
                <a:lnTo>
                  <a:pt x="26789" y="187523"/>
                </a:lnTo>
                <a:lnTo>
                  <a:pt x="17859" y="205383"/>
                </a:lnTo>
                <a:lnTo>
                  <a:pt x="8930" y="232172"/>
                </a:lnTo>
                <a:lnTo>
                  <a:pt x="8930" y="258961"/>
                </a:lnTo>
                <a:lnTo>
                  <a:pt x="0" y="285750"/>
                </a:lnTo>
                <a:lnTo>
                  <a:pt x="0" y="303609"/>
                </a:lnTo>
                <a:lnTo>
                  <a:pt x="0" y="321469"/>
                </a:lnTo>
                <a:lnTo>
                  <a:pt x="8930" y="339328"/>
                </a:lnTo>
                <a:lnTo>
                  <a:pt x="8930" y="357187"/>
                </a:lnTo>
                <a:lnTo>
                  <a:pt x="17859" y="366117"/>
                </a:lnTo>
                <a:lnTo>
                  <a:pt x="26789" y="383977"/>
                </a:lnTo>
                <a:lnTo>
                  <a:pt x="35719" y="392906"/>
                </a:lnTo>
                <a:lnTo>
                  <a:pt x="35719" y="401836"/>
                </a:lnTo>
                <a:lnTo>
                  <a:pt x="44648" y="410766"/>
                </a:lnTo>
                <a:lnTo>
                  <a:pt x="53578" y="410766"/>
                </a:lnTo>
                <a:lnTo>
                  <a:pt x="53578" y="419695"/>
                </a:lnTo>
                <a:lnTo>
                  <a:pt x="53578" y="41969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179094" y="3830836"/>
            <a:ext cx="125016" cy="250032"/>
          </a:xfrm>
          <a:custGeom>
            <a:avLst/>
            <a:gdLst/>
            <a:ahLst/>
            <a:cxnLst/>
            <a:rect l="0" t="0" r="0" b="0"/>
            <a:pathLst>
              <a:path w="125016" h="250032">
                <a:moveTo>
                  <a:pt x="89297" y="0"/>
                </a:moveTo>
                <a:lnTo>
                  <a:pt x="89297" y="0"/>
                </a:lnTo>
                <a:lnTo>
                  <a:pt x="89297" y="0"/>
                </a:lnTo>
                <a:lnTo>
                  <a:pt x="80367" y="0"/>
                </a:lnTo>
                <a:lnTo>
                  <a:pt x="71437" y="8929"/>
                </a:lnTo>
                <a:lnTo>
                  <a:pt x="62508" y="17859"/>
                </a:lnTo>
                <a:lnTo>
                  <a:pt x="53578" y="35718"/>
                </a:lnTo>
                <a:lnTo>
                  <a:pt x="44648" y="44648"/>
                </a:lnTo>
                <a:lnTo>
                  <a:pt x="35719" y="62507"/>
                </a:lnTo>
                <a:lnTo>
                  <a:pt x="26789" y="80367"/>
                </a:lnTo>
                <a:lnTo>
                  <a:pt x="17859" y="98226"/>
                </a:lnTo>
                <a:lnTo>
                  <a:pt x="8929" y="116085"/>
                </a:lnTo>
                <a:lnTo>
                  <a:pt x="8929" y="133945"/>
                </a:lnTo>
                <a:lnTo>
                  <a:pt x="0" y="151804"/>
                </a:lnTo>
                <a:lnTo>
                  <a:pt x="0" y="169664"/>
                </a:lnTo>
                <a:lnTo>
                  <a:pt x="8929" y="187523"/>
                </a:lnTo>
                <a:lnTo>
                  <a:pt x="8929" y="196453"/>
                </a:lnTo>
                <a:lnTo>
                  <a:pt x="8929" y="214312"/>
                </a:lnTo>
                <a:lnTo>
                  <a:pt x="17859" y="223242"/>
                </a:lnTo>
                <a:lnTo>
                  <a:pt x="26789" y="232171"/>
                </a:lnTo>
                <a:lnTo>
                  <a:pt x="35719" y="241101"/>
                </a:lnTo>
                <a:lnTo>
                  <a:pt x="44648" y="241101"/>
                </a:lnTo>
                <a:lnTo>
                  <a:pt x="53578" y="250031"/>
                </a:lnTo>
                <a:lnTo>
                  <a:pt x="62508" y="250031"/>
                </a:lnTo>
                <a:lnTo>
                  <a:pt x="71437" y="241101"/>
                </a:lnTo>
                <a:lnTo>
                  <a:pt x="80367" y="241101"/>
                </a:lnTo>
                <a:lnTo>
                  <a:pt x="89297" y="241101"/>
                </a:lnTo>
                <a:lnTo>
                  <a:pt x="98226" y="232171"/>
                </a:lnTo>
                <a:lnTo>
                  <a:pt x="107156" y="214312"/>
                </a:lnTo>
                <a:lnTo>
                  <a:pt x="107156" y="205382"/>
                </a:lnTo>
                <a:lnTo>
                  <a:pt x="116086" y="196453"/>
                </a:lnTo>
                <a:lnTo>
                  <a:pt x="116086" y="187523"/>
                </a:lnTo>
                <a:lnTo>
                  <a:pt x="125015" y="178593"/>
                </a:lnTo>
                <a:lnTo>
                  <a:pt x="125015" y="169664"/>
                </a:lnTo>
                <a:lnTo>
                  <a:pt x="116086" y="160734"/>
                </a:lnTo>
                <a:lnTo>
                  <a:pt x="116086" y="151804"/>
                </a:lnTo>
                <a:lnTo>
                  <a:pt x="107156" y="142875"/>
                </a:lnTo>
                <a:lnTo>
                  <a:pt x="107156" y="133945"/>
                </a:lnTo>
                <a:lnTo>
                  <a:pt x="98226" y="133945"/>
                </a:lnTo>
                <a:lnTo>
                  <a:pt x="89297" y="133945"/>
                </a:lnTo>
                <a:lnTo>
                  <a:pt x="80367" y="133945"/>
                </a:lnTo>
                <a:lnTo>
                  <a:pt x="71437" y="133945"/>
                </a:lnTo>
                <a:lnTo>
                  <a:pt x="62508" y="142875"/>
                </a:lnTo>
                <a:lnTo>
                  <a:pt x="53578" y="142875"/>
                </a:lnTo>
                <a:lnTo>
                  <a:pt x="44648" y="151804"/>
                </a:lnTo>
                <a:lnTo>
                  <a:pt x="35719" y="160734"/>
                </a:lnTo>
                <a:lnTo>
                  <a:pt x="26789" y="160734"/>
                </a:lnTo>
                <a:lnTo>
                  <a:pt x="26789" y="160734"/>
                </a:lnTo>
                <a:lnTo>
                  <a:pt x="26789" y="16073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384477" y="3884414"/>
            <a:ext cx="160735" cy="169665"/>
          </a:xfrm>
          <a:custGeom>
            <a:avLst/>
            <a:gdLst/>
            <a:ahLst/>
            <a:cxnLst/>
            <a:rect l="0" t="0" r="0" b="0"/>
            <a:pathLst>
              <a:path w="160735" h="169665">
                <a:moveTo>
                  <a:pt x="71437" y="0"/>
                </a:moveTo>
                <a:lnTo>
                  <a:pt x="71437" y="0"/>
                </a:lnTo>
                <a:lnTo>
                  <a:pt x="62507" y="0"/>
                </a:lnTo>
                <a:lnTo>
                  <a:pt x="53578" y="8929"/>
                </a:lnTo>
                <a:lnTo>
                  <a:pt x="44648" y="17859"/>
                </a:lnTo>
                <a:lnTo>
                  <a:pt x="35718" y="26789"/>
                </a:lnTo>
                <a:lnTo>
                  <a:pt x="26789" y="35718"/>
                </a:lnTo>
                <a:lnTo>
                  <a:pt x="17859" y="53578"/>
                </a:lnTo>
                <a:lnTo>
                  <a:pt x="8929" y="62507"/>
                </a:lnTo>
                <a:lnTo>
                  <a:pt x="8929" y="80367"/>
                </a:lnTo>
                <a:lnTo>
                  <a:pt x="0" y="98226"/>
                </a:lnTo>
                <a:lnTo>
                  <a:pt x="0" y="107156"/>
                </a:lnTo>
                <a:lnTo>
                  <a:pt x="8929" y="125015"/>
                </a:lnTo>
                <a:lnTo>
                  <a:pt x="8929" y="133945"/>
                </a:lnTo>
                <a:lnTo>
                  <a:pt x="17859" y="142875"/>
                </a:lnTo>
                <a:lnTo>
                  <a:pt x="26789" y="151804"/>
                </a:lnTo>
                <a:lnTo>
                  <a:pt x="35718" y="160734"/>
                </a:lnTo>
                <a:lnTo>
                  <a:pt x="44648" y="160734"/>
                </a:lnTo>
                <a:lnTo>
                  <a:pt x="53578" y="169664"/>
                </a:lnTo>
                <a:lnTo>
                  <a:pt x="71437" y="169664"/>
                </a:lnTo>
                <a:lnTo>
                  <a:pt x="80367" y="160734"/>
                </a:lnTo>
                <a:lnTo>
                  <a:pt x="89296" y="160734"/>
                </a:lnTo>
                <a:lnTo>
                  <a:pt x="107156" y="151804"/>
                </a:lnTo>
                <a:lnTo>
                  <a:pt x="116086" y="142875"/>
                </a:lnTo>
                <a:lnTo>
                  <a:pt x="125015" y="133945"/>
                </a:lnTo>
                <a:lnTo>
                  <a:pt x="133945" y="125015"/>
                </a:lnTo>
                <a:lnTo>
                  <a:pt x="142875" y="116086"/>
                </a:lnTo>
                <a:lnTo>
                  <a:pt x="151804" y="98226"/>
                </a:lnTo>
                <a:lnTo>
                  <a:pt x="151804" y="89297"/>
                </a:lnTo>
                <a:lnTo>
                  <a:pt x="160734" y="80367"/>
                </a:lnTo>
                <a:lnTo>
                  <a:pt x="160734" y="62507"/>
                </a:lnTo>
                <a:lnTo>
                  <a:pt x="160734" y="53578"/>
                </a:lnTo>
                <a:lnTo>
                  <a:pt x="160734" y="35718"/>
                </a:lnTo>
                <a:lnTo>
                  <a:pt x="151804" y="26789"/>
                </a:lnTo>
                <a:lnTo>
                  <a:pt x="151804" y="17859"/>
                </a:lnTo>
                <a:lnTo>
                  <a:pt x="142875" y="8929"/>
                </a:lnTo>
                <a:lnTo>
                  <a:pt x="133945" y="0"/>
                </a:lnTo>
                <a:lnTo>
                  <a:pt x="125015" y="0"/>
                </a:lnTo>
                <a:lnTo>
                  <a:pt x="116086" y="0"/>
                </a:lnTo>
                <a:lnTo>
                  <a:pt x="98226" y="0"/>
                </a:lnTo>
                <a:lnTo>
                  <a:pt x="89296" y="0"/>
                </a:lnTo>
                <a:lnTo>
                  <a:pt x="89296" y="0"/>
                </a:lnTo>
                <a:lnTo>
                  <a:pt x="89296"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607719" y="3857625"/>
            <a:ext cx="151805" cy="160735"/>
          </a:xfrm>
          <a:custGeom>
            <a:avLst/>
            <a:gdLst/>
            <a:ahLst/>
            <a:cxnLst/>
            <a:rect l="0" t="0" r="0" b="0"/>
            <a:pathLst>
              <a:path w="151805" h="160735">
                <a:moveTo>
                  <a:pt x="89297" y="8929"/>
                </a:moveTo>
                <a:lnTo>
                  <a:pt x="89297" y="0"/>
                </a:lnTo>
                <a:lnTo>
                  <a:pt x="89297" y="0"/>
                </a:lnTo>
                <a:lnTo>
                  <a:pt x="80367" y="0"/>
                </a:lnTo>
                <a:lnTo>
                  <a:pt x="71437" y="0"/>
                </a:lnTo>
                <a:lnTo>
                  <a:pt x="62508" y="8929"/>
                </a:lnTo>
                <a:lnTo>
                  <a:pt x="53578" y="17859"/>
                </a:lnTo>
                <a:lnTo>
                  <a:pt x="44648" y="26789"/>
                </a:lnTo>
                <a:lnTo>
                  <a:pt x="35719" y="35718"/>
                </a:lnTo>
                <a:lnTo>
                  <a:pt x="17859" y="53578"/>
                </a:lnTo>
                <a:lnTo>
                  <a:pt x="8929" y="71437"/>
                </a:lnTo>
                <a:lnTo>
                  <a:pt x="8929" y="80367"/>
                </a:lnTo>
                <a:lnTo>
                  <a:pt x="0" y="98226"/>
                </a:lnTo>
                <a:lnTo>
                  <a:pt x="0" y="116086"/>
                </a:lnTo>
                <a:lnTo>
                  <a:pt x="0" y="125015"/>
                </a:lnTo>
                <a:lnTo>
                  <a:pt x="8929" y="133945"/>
                </a:lnTo>
                <a:lnTo>
                  <a:pt x="8929" y="151804"/>
                </a:lnTo>
                <a:lnTo>
                  <a:pt x="17859" y="151804"/>
                </a:lnTo>
                <a:lnTo>
                  <a:pt x="35719" y="160734"/>
                </a:lnTo>
                <a:lnTo>
                  <a:pt x="44648" y="160734"/>
                </a:lnTo>
                <a:lnTo>
                  <a:pt x="62508" y="160734"/>
                </a:lnTo>
                <a:lnTo>
                  <a:pt x="71437" y="160734"/>
                </a:lnTo>
                <a:lnTo>
                  <a:pt x="89297" y="151804"/>
                </a:lnTo>
                <a:lnTo>
                  <a:pt x="107156" y="142875"/>
                </a:lnTo>
                <a:lnTo>
                  <a:pt x="116086" y="133945"/>
                </a:lnTo>
                <a:lnTo>
                  <a:pt x="125015" y="125015"/>
                </a:lnTo>
                <a:lnTo>
                  <a:pt x="142875" y="116086"/>
                </a:lnTo>
                <a:lnTo>
                  <a:pt x="142875" y="107156"/>
                </a:lnTo>
                <a:lnTo>
                  <a:pt x="151804" y="89296"/>
                </a:lnTo>
                <a:lnTo>
                  <a:pt x="151804" y="80367"/>
                </a:lnTo>
                <a:lnTo>
                  <a:pt x="151804" y="62507"/>
                </a:lnTo>
                <a:lnTo>
                  <a:pt x="151804" y="53578"/>
                </a:lnTo>
                <a:lnTo>
                  <a:pt x="151804" y="35718"/>
                </a:lnTo>
                <a:lnTo>
                  <a:pt x="151804" y="26789"/>
                </a:lnTo>
                <a:lnTo>
                  <a:pt x="142875" y="17859"/>
                </a:lnTo>
                <a:lnTo>
                  <a:pt x="133945" y="8929"/>
                </a:lnTo>
                <a:lnTo>
                  <a:pt x="133945" y="0"/>
                </a:lnTo>
                <a:lnTo>
                  <a:pt x="133945" y="0"/>
                </a:lnTo>
                <a:lnTo>
                  <a:pt x="13394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822031" y="3821906"/>
            <a:ext cx="375048" cy="196454"/>
          </a:xfrm>
          <a:custGeom>
            <a:avLst/>
            <a:gdLst/>
            <a:ahLst/>
            <a:cxnLst/>
            <a:rect l="0" t="0" r="0" b="0"/>
            <a:pathLst>
              <a:path w="375048" h="196454">
                <a:moveTo>
                  <a:pt x="0" y="196453"/>
                </a:moveTo>
                <a:lnTo>
                  <a:pt x="0" y="196453"/>
                </a:lnTo>
                <a:lnTo>
                  <a:pt x="8930" y="196453"/>
                </a:lnTo>
                <a:lnTo>
                  <a:pt x="8930" y="196453"/>
                </a:lnTo>
                <a:lnTo>
                  <a:pt x="17860" y="187523"/>
                </a:lnTo>
                <a:lnTo>
                  <a:pt x="26789" y="187523"/>
                </a:lnTo>
                <a:lnTo>
                  <a:pt x="35719" y="187523"/>
                </a:lnTo>
                <a:lnTo>
                  <a:pt x="44649" y="187523"/>
                </a:lnTo>
                <a:lnTo>
                  <a:pt x="53578" y="187523"/>
                </a:lnTo>
                <a:lnTo>
                  <a:pt x="71438" y="187523"/>
                </a:lnTo>
                <a:lnTo>
                  <a:pt x="80367" y="187523"/>
                </a:lnTo>
                <a:lnTo>
                  <a:pt x="98227" y="187523"/>
                </a:lnTo>
                <a:lnTo>
                  <a:pt x="107157" y="187523"/>
                </a:lnTo>
                <a:lnTo>
                  <a:pt x="116086" y="196453"/>
                </a:lnTo>
                <a:lnTo>
                  <a:pt x="116086" y="196453"/>
                </a:lnTo>
                <a:lnTo>
                  <a:pt x="125016" y="196453"/>
                </a:lnTo>
                <a:lnTo>
                  <a:pt x="125016" y="196453"/>
                </a:lnTo>
                <a:lnTo>
                  <a:pt x="125016" y="196453"/>
                </a:lnTo>
                <a:lnTo>
                  <a:pt x="133946" y="196453"/>
                </a:lnTo>
                <a:lnTo>
                  <a:pt x="125016" y="196453"/>
                </a:lnTo>
                <a:lnTo>
                  <a:pt x="125016" y="196453"/>
                </a:lnTo>
                <a:lnTo>
                  <a:pt x="125016" y="196453"/>
                </a:lnTo>
                <a:lnTo>
                  <a:pt x="116086" y="196453"/>
                </a:lnTo>
                <a:lnTo>
                  <a:pt x="116086" y="187523"/>
                </a:lnTo>
                <a:lnTo>
                  <a:pt x="116086" y="178594"/>
                </a:lnTo>
                <a:lnTo>
                  <a:pt x="116086" y="169664"/>
                </a:lnTo>
                <a:lnTo>
                  <a:pt x="107157" y="160734"/>
                </a:lnTo>
                <a:lnTo>
                  <a:pt x="107157" y="151805"/>
                </a:lnTo>
                <a:lnTo>
                  <a:pt x="107157" y="142875"/>
                </a:lnTo>
                <a:lnTo>
                  <a:pt x="116086" y="125015"/>
                </a:lnTo>
                <a:lnTo>
                  <a:pt x="116086" y="116086"/>
                </a:lnTo>
                <a:lnTo>
                  <a:pt x="125016" y="98226"/>
                </a:lnTo>
                <a:lnTo>
                  <a:pt x="133946" y="80367"/>
                </a:lnTo>
                <a:lnTo>
                  <a:pt x="142875" y="62508"/>
                </a:lnTo>
                <a:lnTo>
                  <a:pt x="151805" y="53578"/>
                </a:lnTo>
                <a:lnTo>
                  <a:pt x="160735" y="35719"/>
                </a:lnTo>
                <a:lnTo>
                  <a:pt x="169664" y="26789"/>
                </a:lnTo>
                <a:lnTo>
                  <a:pt x="178594" y="17859"/>
                </a:lnTo>
                <a:lnTo>
                  <a:pt x="187524" y="8930"/>
                </a:lnTo>
                <a:lnTo>
                  <a:pt x="205383" y="0"/>
                </a:lnTo>
                <a:lnTo>
                  <a:pt x="214313" y="0"/>
                </a:lnTo>
                <a:lnTo>
                  <a:pt x="223242" y="0"/>
                </a:lnTo>
                <a:lnTo>
                  <a:pt x="232172" y="0"/>
                </a:lnTo>
                <a:lnTo>
                  <a:pt x="241102" y="0"/>
                </a:lnTo>
                <a:lnTo>
                  <a:pt x="250032" y="0"/>
                </a:lnTo>
                <a:lnTo>
                  <a:pt x="258961" y="8930"/>
                </a:lnTo>
                <a:lnTo>
                  <a:pt x="267891" y="17859"/>
                </a:lnTo>
                <a:lnTo>
                  <a:pt x="276821" y="26789"/>
                </a:lnTo>
                <a:lnTo>
                  <a:pt x="285750" y="35719"/>
                </a:lnTo>
                <a:lnTo>
                  <a:pt x="294680" y="53578"/>
                </a:lnTo>
                <a:lnTo>
                  <a:pt x="294680" y="62508"/>
                </a:lnTo>
                <a:lnTo>
                  <a:pt x="303610" y="80367"/>
                </a:lnTo>
                <a:lnTo>
                  <a:pt x="303610" y="89297"/>
                </a:lnTo>
                <a:lnTo>
                  <a:pt x="303610" y="107156"/>
                </a:lnTo>
                <a:lnTo>
                  <a:pt x="303610" y="116086"/>
                </a:lnTo>
                <a:lnTo>
                  <a:pt x="294680" y="133945"/>
                </a:lnTo>
                <a:lnTo>
                  <a:pt x="294680" y="142875"/>
                </a:lnTo>
                <a:lnTo>
                  <a:pt x="294680" y="151805"/>
                </a:lnTo>
                <a:lnTo>
                  <a:pt x="285750" y="160734"/>
                </a:lnTo>
                <a:lnTo>
                  <a:pt x="276821" y="169664"/>
                </a:lnTo>
                <a:lnTo>
                  <a:pt x="276821" y="178594"/>
                </a:lnTo>
                <a:lnTo>
                  <a:pt x="267891" y="178594"/>
                </a:lnTo>
                <a:lnTo>
                  <a:pt x="258961" y="187523"/>
                </a:lnTo>
                <a:lnTo>
                  <a:pt x="258961" y="187523"/>
                </a:lnTo>
                <a:lnTo>
                  <a:pt x="258961" y="187523"/>
                </a:lnTo>
                <a:lnTo>
                  <a:pt x="258961" y="187523"/>
                </a:lnTo>
                <a:lnTo>
                  <a:pt x="258961" y="187523"/>
                </a:lnTo>
                <a:lnTo>
                  <a:pt x="258961" y="187523"/>
                </a:lnTo>
                <a:lnTo>
                  <a:pt x="258961" y="178594"/>
                </a:lnTo>
                <a:lnTo>
                  <a:pt x="267891" y="178594"/>
                </a:lnTo>
                <a:lnTo>
                  <a:pt x="267891" y="178594"/>
                </a:lnTo>
                <a:lnTo>
                  <a:pt x="285750" y="169664"/>
                </a:lnTo>
                <a:lnTo>
                  <a:pt x="294680" y="169664"/>
                </a:lnTo>
                <a:lnTo>
                  <a:pt x="303610" y="160734"/>
                </a:lnTo>
                <a:lnTo>
                  <a:pt x="321469" y="160734"/>
                </a:lnTo>
                <a:lnTo>
                  <a:pt x="330399" y="160734"/>
                </a:lnTo>
                <a:lnTo>
                  <a:pt x="339328" y="151805"/>
                </a:lnTo>
                <a:lnTo>
                  <a:pt x="348258" y="151805"/>
                </a:lnTo>
                <a:lnTo>
                  <a:pt x="357188" y="151805"/>
                </a:lnTo>
                <a:lnTo>
                  <a:pt x="366117" y="151805"/>
                </a:lnTo>
                <a:lnTo>
                  <a:pt x="366117" y="151805"/>
                </a:lnTo>
                <a:lnTo>
                  <a:pt x="366117" y="151805"/>
                </a:lnTo>
                <a:lnTo>
                  <a:pt x="375047" y="151805"/>
                </a:lnTo>
                <a:lnTo>
                  <a:pt x="375047" y="151805"/>
                </a:lnTo>
                <a:lnTo>
                  <a:pt x="375047" y="15180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206008" y="3696890"/>
            <a:ext cx="151806" cy="383978"/>
          </a:xfrm>
          <a:custGeom>
            <a:avLst/>
            <a:gdLst/>
            <a:ahLst/>
            <a:cxnLst/>
            <a:rect l="0" t="0" r="0" b="0"/>
            <a:pathLst>
              <a:path w="151806" h="383978">
                <a:moveTo>
                  <a:pt x="0" y="0"/>
                </a:moveTo>
                <a:lnTo>
                  <a:pt x="0" y="0"/>
                </a:lnTo>
                <a:lnTo>
                  <a:pt x="8930" y="0"/>
                </a:lnTo>
                <a:lnTo>
                  <a:pt x="17859" y="8930"/>
                </a:lnTo>
                <a:lnTo>
                  <a:pt x="26789" y="17860"/>
                </a:lnTo>
                <a:lnTo>
                  <a:pt x="35719" y="26789"/>
                </a:lnTo>
                <a:lnTo>
                  <a:pt x="53578" y="44649"/>
                </a:lnTo>
                <a:lnTo>
                  <a:pt x="62508" y="62508"/>
                </a:lnTo>
                <a:lnTo>
                  <a:pt x="80367" y="80367"/>
                </a:lnTo>
                <a:lnTo>
                  <a:pt x="98226" y="98227"/>
                </a:lnTo>
                <a:lnTo>
                  <a:pt x="107156" y="116086"/>
                </a:lnTo>
                <a:lnTo>
                  <a:pt x="116086" y="133946"/>
                </a:lnTo>
                <a:lnTo>
                  <a:pt x="133945" y="160735"/>
                </a:lnTo>
                <a:lnTo>
                  <a:pt x="142875" y="178594"/>
                </a:lnTo>
                <a:lnTo>
                  <a:pt x="151805" y="205383"/>
                </a:lnTo>
                <a:lnTo>
                  <a:pt x="151805" y="223242"/>
                </a:lnTo>
                <a:lnTo>
                  <a:pt x="151805" y="250031"/>
                </a:lnTo>
                <a:lnTo>
                  <a:pt x="151805" y="267891"/>
                </a:lnTo>
                <a:lnTo>
                  <a:pt x="151805" y="294680"/>
                </a:lnTo>
                <a:lnTo>
                  <a:pt x="142875" y="312539"/>
                </a:lnTo>
                <a:lnTo>
                  <a:pt x="125015" y="330399"/>
                </a:lnTo>
                <a:lnTo>
                  <a:pt x="116086" y="348258"/>
                </a:lnTo>
                <a:lnTo>
                  <a:pt x="98226" y="366117"/>
                </a:lnTo>
                <a:lnTo>
                  <a:pt x="80367" y="383977"/>
                </a:lnTo>
                <a:lnTo>
                  <a:pt x="80367" y="383977"/>
                </a:lnTo>
                <a:lnTo>
                  <a:pt x="80367" y="38397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678906" y="4125515"/>
            <a:ext cx="26790" cy="8931"/>
          </a:xfrm>
          <a:custGeom>
            <a:avLst/>
            <a:gdLst/>
            <a:ahLst/>
            <a:cxnLst/>
            <a:rect l="0" t="0" r="0" b="0"/>
            <a:pathLst>
              <a:path w="26790" h="8931">
                <a:moveTo>
                  <a:pt x="17860" y="8930"/>
                </a:moveTo>
                <a:lnTo>
                  <a:pt x="17860" y="8930"/>
                </a:lnTo>
                <a:lnTo>
                  <a:pt x="17860" y="8930"/>
                </a:lnTo>
                <a:lnTo>
                  <a:pt x="8930" y="8930"/>
                </a:lnTo>
                <a:lnTo>
                  <a:pt x="8930" y="8930"/>
                </a:lnTo>
                <a:lnTo>
                  <a:pt x="17860" y="8930"/>
                </a:lnTo>
                <a:lnTo>
                  <a:pt x="17860" y="8930"/>
                </a:lnTo>
                <a:lnTo>
                  <a:pt x="17860" y="8930"/>
                </a:lnTo>
                <a:lnTo>
                  <a:pt x="8930" y="8930"/>
                </a:lnTo>
                <a:lnTo>
                  <a:pt x="8930" y="8930"/>
                </a:lnTo>
                <a:lnTo>
                  <a:pt x="8930" y="8930"/>
                </a:lnTo>
                <a:lnTo>
                  <a:pt x="8930" y="8930"/>
                </a:lnTo>
                <a:lnTo>
                  <a:pt x="8930" y="8930"/>
                </a:lnTo>
                <a:lnTo>
                  <a:pt x="0" y="8930"/>
                </a:lnTo>
                <a:lnTo>
                  <a:pt x="0" y="8930"/>
                </a:lnTo>
                <a:lnTo>
                  <a:pt x="8930" y="8930"/>
                </a:lnTo>
                <a:lnTo>
                  <a:pt x="8930" y="8930"/>
                </a:lnTo>
                <a:lnTo>
                  <a:pt x="17860" y="8930"/>
                </a:lnTo>
                <a:lnTo>
                  <a:pt x="17860"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17860" y="0"/>
                </a:lnTo>
                <a:lnTo>
                  <a:pt x="17860" y="0"/>
                </a:lnTo>
                <a:lnTo>
                  <a:pt x="1786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884289" y="3991570"/>
            <a:ext cx="125017" cy="151806"/>
          </a:xfrm>
          <a:custGeom>
            <a:avLst/>
            <a:gdLst/>
            <a:ahLst/>
            <a:cxnLst/>
            <a:rect l="0" t="0" r="0" b="0"/>
            <a:pathLst>
              <a:path w="125017" h="151806">
                <a:moveTo>
                  <a:pt x="26789" y="8930"/>
                </a:moveTo>
                <a:lnTo>
                  <a:pt x="26789" y="0"/>
                </a:lnTo>
                <a:lnTo>
                  <a:pt x="26789" y="8930"/>
                </a:lnTo>
                <a:lnTo>
                  <a:pt x="26789" y="8930"/>
                </a:lnTo>
                <a:lnTo>
                  <a:pt x="26789" y="8930"/>
                </a:lnTo>
                <a:lnTo>
                  <a:pt x="26789" y="17859"/>
                </a:lnTo>
                <a:lnTo>
                  <a:pt x="26789" y="26789"/>
                </a:lnTo>
                <a:lnTo>
                  <a:pt x="35719" y="44648"/>
                </a:lnTo>
                <a:lnTo>
                  <a:pt x="26789" y="62508"/>
                </a:lnTo>
                <a:lnTo>
                  <a:pt x="26789" y="80367"/>
                </a:lnTo>
                <a:lnTo>
                  <a:pt x="26789" y="89297"/>
                </a:lnTo>
                <a:lnTo>
                  <a:pt x="17859" y="107156"/>
                </a:lnTo>
                <a:lnTo>
                  <a:pt x="17859" y="125016"/>
                </a:lnTo>
                <a:lnTo>
                  <a:pt x="8930" y="133945"/>
                </a:lnTo>
                <a:lnTo>
                  <a:pt x="0" y="142875"/>
                </a:lnTo>
                <a:lnTo>
                  <a:pt x="0" y="142875"/>
                </a:lnTo>
                <a:lnTo>
                  <a:pt x="0" y="151805"/>
                </a:lnTo>
                <a:lnTo>
                  <a:pt x="0" y="151805"/>
                </a:lnTo>
                <a:lnTo>
                  <a:pt x="0" y="151805"/>
                </a:lnTo>
                <a:lnTo>
                  <a:pt x="8930" y="151805"/>
                </a:lnTo>
                <a:lnTo>
                  <a:pt x="17859" y="151805"/>
                </a:lnTo>
                <a:lnTo>
                  <a:pt x="26789" y="142875"/>
                </a:lnTo>
                <a:lnTo>
                  <a:pt x="44649" y="142875"/>
                </a:lnTo>
                <a:lnTo>
                  <a:pt x="53578" y="133945"/>
                </a:lnTo>
                <a:lnTo>
                  <a:pt x="71438" y="133945"/>
                </a:lnTo>
                <a:lnTo>
                  <a:pt x="80367" y="133945"/>
                </a:lnTo>
                <a:lnTo>
                  <a:pt x="98227" y="125016"/>
                </a:lnTo>
                <a:lnTo>
                  <a:pt x="107156" y="125016"/>
                </a:lnTo>
                <a:lnTo>
                  <a:pt x="116086" y="116086"/>
                </a:lnTo>
                <a:lnTo>
                  <a:pt x="125016" y="116086"/>
                </a:lnTo>
                <a:lnTo>
                  <a:pt x="125016" y="11608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009305" y="4009429"/>
            <a:ext cx="44649" cy="160736"/>
          </a:xfrm>
          <a:custGeom>
            <a:avLst/>
            <a:gdLst/>
            <a:ahLst/>
            <a:cxnLst/>
            <a:rect l="0" t="0" r="0" b="0"/>
            <a:pathLst>
              <a:path w="44649" h="160736">
                <a:moveTo>
                  <a:pt x="44648" y="0"/>
                </a:moveTo>
                <a:lnTo>
                  <a:pt x="35718" y="0"/>
                </a:lnTo>
                <a:lnTo>
                  <a:pt x="35718" y="8930"/>
                </a:lnTo>
                <a:lnTo>
                  <a:pt x="35718" y="17860"/>
                </a:lnTo>
                <a:lnTo>
                  <a:pt x="26789" y="35719"/>
                </a:lnTo>
                <a:lnTo>
                  <a:pt x="26789" y="44649"/>
                </a:lnTo>
                <a:lnTo>
                  <a:pt x="17859" y="62508"/>
                </a:lnTo>
                <a:lnTo>
                  <a:pt x="17859" y="80367"/>
                </a:lnTo>
                <a:lnTo>
                  <a:pt x="8929" y="98227"/>
                </a:lnTo>
                <a:lnTo>
                  <a:pt x="8929" y="116086"/>
                </a:lnTo>
                <a:lnTo>
                  <a:pt x="8929" y="133946"/>
                </a:lnTo>
                <a:lnTo>
                  <a:pt x="0" y="142875"/>
                </a:lnTo>
                <a:lnTo>
                  <a:pt x="0" y="151805"/>
                </a:lnTo>
                <a:lnTo>
                  <a:pt x="0" y="160735"/>
                </a:lnTo>
                <a:lnTo>
                  <a:pt x="0" y="16073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116461" y="3973711"/>
            <a:ext cx="133946" cy="196454"/>
          </a:xfrm>
          <a:custGeom>
            <a:avLst/>
            <a:gdLst/>
            <a:ahLst/>
            <a:cxnLst/>
            <a:rect l="0" t="0" r="0" b="0"/>
            <a:pathLst>
              <a:path w="133946" h="196454">
                <a:moveTo>
                  <a:pt x="98227" y="0"/>
                </a:moveTo>
                <a:lnTo>
                  <a:pt x="98227" y="0"/>
                </a:lnTo>
                <a:lnTo>
                  <a:pt x="98227" y="0"/>
                </a:lnTo>
                <a:lnTo>
                  <a:pt x="89297" y="0"/>
                </a:lnTo>
                <a:lnTo>
                  <a:pt x="80367" y="8929"/>
                </a:lnTo>
                <a:lnTo>
                  <a:pt x="71437" y="17859"/>
                </a:lnTo>
                <a:lnTo>
                  <a:pt x="53578" y="35718"/>
                </a:lnTo>
                <a:lnTo>
                  <a:pt x="35719" y="53578"/>
                </a:lnTo>
                <a:lnTo>
                  <a:pt x="26789" y="71437"/>
                </a:lnTo>
                <a:lnTo>
                  <a:pt x="8930" y="98226"/>
                </a:lnTo>
                <a:lnTo>
                  <a:pt x="0" y="116085"/>
                </a:lnTo>
                <a:lnTo>
                  <a:pt x="0" y="133945"/>
                </a:lnTo>
                <a:lnTo>
                  <a:pt x="0" y="151804"/>
                </a:lnTo>
                <a:lnTo>
                  <a:pt x="0" y="160734"/>
                </a:lnTo>
                <a:lnTo>
                  <a:pt x="0" y="178593"/>
                </a:lnTo>
                <a:lnTo>
                  <a:pt x="8930" y="187523"/>
                </a:lnTo>
                <a:lnTo>
                  <a:pt x="17859" y="187523"/>
                </a:lnTo>
                <a:lnTo>
                  <a:pt x="26789" y="196453"/>
                </a:lnTo>
                <a:lnTo>
                  <a:pt x="35719" y="196453"/>
                </a:lnTo>
                <a:lnTo>
                  <a:pt x="44648" y="187523"/>
                </a:lnTo>
                <a:lnTo>
                  <a:pt x="53578" y="178593"/>
                </a:lnTo>
                <a:lnTo>
                  <a:pt x="71437" y="178593"/>
                </a:lnTo>
                <a:lnTo>
                  <a:pt x="80367" y="160734"/>
                </a:lnTo>
                <a:lnTo>
                  <a:pt x="89297" y="151804"/>
                </a:lnTo>
                <a:lnTo>
                  <a:pt x="98227" y="133945"/>
                </a:lnTo>
                <a:lnTo>
                  <a:pt x="107156" y="125015"/>
                </a:lnTo>
                <a:lnTo>
                  <a:pt x="116086" y="107156"/>
                </a:lnTo>
                <a:lnTo>
                  <a:pt x="125016" y="89296"/>
                </a:lnTo>
                <a:lnTo>
                  <a:pt x="133945" y="71437"/>
                </a:lnTo>
                <a:lnTo>
                  <a:pt x="133945" y="62507"/>
                </a:lnTo>
                <a:lnTo>
                  <a:pt x="133945" y="44648"/>
                </a:lnTo>
                <a:lnTo>
                  <a:pt x="133945" y="35718"/>
                </a:lnTo>
                <a:lnTo>
                  <a:pt x="125016" y="17859"/>
                </a:lnTo>
                <a:lnTo>
                  <a:pt x="125016" y="17859"/>
                </a:lnTo>
                <a:lnTo>
                  <a:pt x="125016" y="8929"/>
                </a:lnTo>
                <a:lnTo>
                  <a:pt x="125016" y="8929"/>
                </a:lnTo>
                <a:lnTo>
                  <a:pt x="125016" y="0"/>
                </a:lnTo>
                <a:lnTo>
                  <a:pt x="125016"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312914" y="3911203"/>
            <a:ext cx="178595" cy="276821"/>
          </a:xfrm>
          <a:custGeom>
            <a:avLst/>
            <a:gdLst/>
            <a:ahLst/>
            <a:cxnLst/>
            <a:rect l="0" t="0" r="0" b="0"/>
            <a:pathLst>
              <a:path w="178595" h="276821">
                <a:moveTo>
                  <a:pt x="0" y="276820"/>
                </a:moveTo>
                <a:lnTo>
                  <a:pt x="0" y="276820"/>
                </a:lnTo>
                <a:lnTo>
                  <a:pt x="0" y="276820"/>
                </a:lnTo>
                <a:lnTo>
                  <a:pt x="0" y="276820"/>
                </a:lnTo>
                <a:lnTo>
                  <a:pt x="0" y="267890"/>
                </a:lnTo>
                <a:lnTo>
                  <a:pt x="0" y="258961"/>
                </a:lnTo>
                <a:lnTo>
                  <a:pt x="8930" y="250031"/>
                </a:lnTo>
                <a:lnTo>
                  <a:pt x="8930" y="241101"/>
                </a:lnTo>
                <a:lnTo>
                  <a:pt x="8930" y="232172"/>
                </a:lnTo>
                <a:lnTo>
                  <a:pt x="17859" y="214312"/>
                </a:lnTo>
                <a:lnTo>
                  <a:pt x="17859" y="196453"/>
                </a:lnTo>
                <a:lnTo>
                  <a:pt x="26789" y="178593"/>
                </a:lnTo>
                <a:lnTo>
                  <a:pt x="35719" y="160734"/>
                </a:lnTo>
                <a:lnTo>
                  <a:pt x="35719" y="142875"/>
                </a:lnTo>
                <a:lnTo>
                  <a:pt x="44649" y="125015"/>
                </a:lnTo>
                <a:lnTo>
                  <a:pt x="53578" y="98226"/>
                </a:lnTo>
                <a:lnTo>
                  <a:pt x="62508" y="80367"/>
                </a:lnTo>
                <a:lnTo>
                  <a:pt x="71438" y="62508"/>
                </a:lnTo>
                <a:lnTo>
                  <a:pt x="80367" y="44648"/>
                </a:lnTo>
                <a:lnTo>
                  <a:pt x="89297" y="35718"/>
                </a:lnTo>
                <a:lnTo>
                  <a:pt x="98227" y="17859"/>
                </a:lnTo>
                <a:lnTo>
                  <a:pt x="107156" y="8929"/>
                </a:lnTo>
                <a:lnTo>
                  <a:pt x="116086" y="0"/>
                </a:lnTo>
                <a:lnTo>
                  <a:pt x="116086" y="0"/>
                </a:lnTo>
                <a:lnTo>
                  <a:pt x="125016" y="0"/>
                </a:lnTo>
                <a:lnTo>
                  <a:pt x="133945" y="8929"/>
                </a:lnTo>
                <a:lnTo>
                  <a:pt x="133945" y="17859"/>
                </a:lnTo>
                <a:lnTo>
                  <a:pt x="142875" y="26789"/>
                </a:lnTo>
                <a:lnTo>
                  <a:pt x="151805" y="35718"/>
                </a:lnTo>
                <a:lnTo>
                  <a:pt x="151805" y="53578"/>
                </a:lnTo>
                <a:lnTo>
                  <a:pt x="160734" y="71437"/>
                </a:lnTo>
                <a:lnTo>
                  <a:pt x="160734" y="89297"/>
                </a:lnTo>
                <a:lnTo>
                  <a:pt x="169664" y="107156"/>
                </a:lnTo>
                <a:lnTo>
                  <a:pt x="169664" y="125015"/>
                </a:lnTo>
                <a:lnTo>
                  <a:pt x="169664" y="142875"/>
                </a:lnTo>
                <a:lnTo>
                  <a:pt x="178594" y="160734"/>
                </a:lnTo>
                <a:lnTo>
                  <a:pt x="178594" y="169664"/>
                </a:lnTo>
                <a:lnTo>
                  <a:pt x="178594" y="187523"/>
                </a:lnTo>
                <a:lnTo>
                  <a:pt x="178594" y="196453"/>
                </a:lnTo>
                <a:lnTo>
                  <a:pt x="178594" y="214312"/>
                </a:lnTo>
                <a:lnTo>
                  <a:pt x="178594" y="214312"/>
                </a:lnTo>
                <a:lnTo>
                  <a:pt x="178594" y="223242"/>
                </a:lnTo>
                <a:lnTo>
                  <a:pt x="178594" y="223242"/>
                </a:lnTo>
                <a:lnTo>
                  <a:pt x="178594" y="22324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312914" y="4000500"/>
            <a:ext cx="151806" cy="71438"/>
          </a:xfrm>
          <a:custGeom>
            <a:avLst/>
            <a:gdLst/>
            <a:ahLst/>
            <a:cxnLst/>
            <a:rect l="0" t="0" r="0" b="0"/>
            <a:pathLst>
              <a:path w="151806" h="71438">
                <a:moveTo>
                  <a:pt x="151805" y="0"/>
                </a:moveTo>
                <a:lnTo>
                  <a:pt x="142875" y="0"/>
                </a:lnTo>
                <a:lnTo>
                  <a:pt x="142875" y="0"/>
                </a:lnTo>
                <a:lnTo>
                  <a:pt x="133945" y="0"/>
                </a:lnTo>
                <a:lnTo>
                  <a:pt x="125016" y="8929"/>
                </a:lnTo>
                <a:lnTo>
                  <a:pt x="116086" y="17859"/>
                </a:lnTo>
                <a:lnTo>
                  <a:pt x="107156" y="17859"/>
                </a:lnTo>
                <a:lnTo>
                  <a:pt x="89297" y="26789"/>
                </a:lnTo>
                <a:lnTo>
                  <a:pt x="71438" y="35718"/>
                </a:lnTo>
                <a:lnTo>
                  <a:pt x="53578" y="44648"/>
                </a:lnTo>
                <a:lnTo>
                  <a:pt x="35719" y="53578"/>
                </a:lnTo>
                <a:lnTo>
                  <a:pt x="17859" y="62507"/>
                </a:lnTo>
                <a:lnTo>
                  <a:pt x="8930" y="71437"/>
                </a:lnTo>
                <a:lnTo>
                  <a:pt x="0" y="71437"/>
                </a:lnTo>
                <a:lnTo>
                  <a:pt x="0" y="7143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527227" y="3750468"/>
            <a:ext cx="133946" cy="526853"/>
          </a:xfrm>
          <a:custGeom>
            <a:avLst/>
            <a:gdLst/>
            <a:ahLst/>
            <a:cxnLst/>
            <a:rect l="0" t="0" r="0" b="0"/>
            <a:pathLst>
              <a:path w="133946" h="526853">
                <a:moveTo>
                  <a:pt x="0" y="0"/>
                </a:moveTo>
                <a:lnTo>
                  <a:pt x="0" y="0"/>
                </a:lnTo>
                <a:lnTo>
                  <a:pt x="8929" y="8930"/>
                </a:lnTo>
                <a:lnTo>
                  <a:pt x="8929" y="17860"/>
                </a:lnTo>
                <a:lnTo>
                  <a:pt x="26789" y="26789"/>
                </a:lnTo>
                <a:lnTo>
                  <a:pt x="35718" y="44649"/>
                </a:lnTo>
                <a:lnTo>
                  <a:pt x="44648" y="62508"/>
                </a:lnTo>
                <a:lnTo>
                  <a:pt x="62507" y="89297"/>
                </a:lnTo>
                <a:lnTo>
                  <a:pt x="71437" y="116086"/>
                </a:lnTo>
                <a:lnTo>
                  <a:pt x="80367" y="142875"/>
                </a:lnTo>
                <a:lnTo>
                  <a:pt x="98226" y="169664"/>
                </a:lnTo>
                <a:lnTo>
                  <a:pt x="107156" y="196453"/>
                </a:lnTo>
                <a:lnTo>
                  <a:pt x="116086" y="232172"/>
                </a:lnTo>
                <a:lnTo>
                  <a:pt x="125015" y="258961"/>
                </a:lnTo>
                <a:lnTo>
                  <a:pt x="125015" y="294680"/>
                </a:lnTo>
                <a:lnTo>
                  <a:pt x="133945" y="321469"/>
                </a:lnTo>
                <a:lnTo>
                  <a:pt x="133945" y="357188"/>
                </a:lnTo>
                <a:lnTo>
                  <a:pt x="125015" y="383977"/>
                </a:lnTo>
                <a:lnTo>
                  <a:pt x="116086" y="410766"/>
                </a:lnTo>
                <a:lnTo>
                  <a:pt x="107156" y="437555"/>
                </a:lnTo>
                <a:lnTo>
                  <a:pt x="89296" y="464344"/>
                </a:lnTo>
                <a:lnTo>
                  <a:pt x="71437" y="482203"/>
                </a:lnTo>
                <a:lnTo>
                  <a:pt x="53578" y="508993"/>
                </a:lnTo>
                <a:lnTo>
                  <a:pt x="44648" y="517922"/>
                </a:lnTo>
                <a:lnTo>
                  <a:pt x="26789" y="526852"/>
                </a:lnTo>
                <a:lnTo>
                  <a:pt x="26789" y="52685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723930" y="3804046"/>
            <a:ext cx="125016" cy="8931"/>
          </a:xfrm>
          <a:custGeom>
            <a:avLst/>
            <a:gdLst/>
            <a:ahLst/>
            <a:cxnLst/>
            <a:rect l="0" t="0" r="0" b="0"/>
            <a:pathLst>
              <a:path w="125016" h="8931">
                <a:moveTo>
                  <a:pt x="0" y="0"/>
                </a:moveTo>
                <a:lnTo>
                  <a:pt x="0" y="0"/>
                </a:lnTo>
                <a:lnTo>
                  <a:pt x="0" y="0"/>
                </a:lnTo>
                <a:lnTo>
                  <a:pt x="8929" y="8930"/>
                </a:lnTo>
                <a:lnTo>
                  <a:pt x="8929" y="8930"/>
                </a:lnTo>
                <a:lnTo>
                  <a:pt x="26789" y="8930"/>
                </a:lnTo>
                <a:lnTo>
                  <a:pt x="35718" y="8930"/>
                </a:lnTo>
                <a:lnTo>
                  <a:pt x="44648" y="8930"/>
                </a:lnTo>
                <a:lnTo>
                  <a:pt x="62508" y="8930"/>
                </a:lnTo>
                <a:lnTo>
                  <a:pt x="80367" y="8930"/>
                </a:lnTo>
                <a:lnTo>
                  <a:pt x="89297" y="8930"/>
                </a:lnTo>
                <a:lnTo>
                  <a:pt x="107156" y="8930"/>
                </a:lnTo>
                <a:lnTo>
                  <a:pt x="116086" y="8930"/>
                </a:lnTo>
                <a:lnTo>
                  <a:pt x="125015" y="8930"/>
                </a:lnTo>
                <a:lnTo>
                  <a:pt x="125015"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697141" y="3929062"/>
            <a:ext cx="160735" cy="8931"/>
          </a:xfrm>
          <a:custGeom>
            <a:avLst/>
            <a:gdLst/>
            <a:ahLst/>
            <a:cxnLst/>
            <a:rect l="0" t="0" r="0" b="0"/>
            <a:pathLst>
              <a:path w="160735" h="8931">
                <a:moveTo>
                  <a:pt x="0" y="8930"/>
                </a:moveTo>
                <a:lnTo>
                  <a:pt x="0" y="8930"/>
                </a:lnTo>
                <a:lnTo>
                  <a:pt x="8929" y="8930"/>
                </a:lnTo>
                <a:lnTo>
                  <a:pt x="17859" y="8930"/>
                </a:lnTo>
                <a:lnTo>
                  <a:pt x="26789" y="8930"/>
                </a:lnTo>
                <a:lnTo>
                  <a:pt x="44648" y="8930"/>
                </a:lnTo>
                <a:lnTo>
                  <a:pt x="62507" y="8930"/>
                </a:lnTo>
                <a:lnTo>
                  <a:pt x="80367" y="8930"/>
                </a:lnTo>
                <a:lnTo>
                  <a:pt x="107156" y="8930"/>
                </a:lnTo>
                <a:lnTo>
                  <a:pt x="125015" y="0"/>
                </a:lnTo>
                <a:lnTo>
                  <a:pt x="142875" y="0"/>
                </a:lnTo>
                <a:lnTo>
                  <a:pt x="160734" y="0"/>
                </a:lnTo>
                <a:lnTo>
                  <a:pt x="160734" y="0"/>
                </a:lnTo>
                <a:lnTo>
                  <a:pt x="16073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6125766" y="3741539"/>
            <a:ext cx="214313" cy="214313"/>
          </a:xfrm>
          <a:custGeom>
            <a:avLst/>
            <a:gdLst/>
            <a:ahLst/>
            <a:cxnLst/>
            <a:rect l="0" t="0" r="0" b="0"/>
            <a:pathLst>
              <a:path w="214313" h="214313">
                <a:moveTo>
                  <a:pt x="0" y="26789"/>
                </a:moveTo>
                <a:lnTo>
                  <a:pt x="0" y="26789"/>
                </a:lnTo>
                <a:lnTo>
                  <a:pt x="8929" y="26789"/>
                </a:lnTo>
                <a:lnTo>
                  <a:pt x="8929" y="26789"/>
                </a:lnTo>
                <a:lnTo>
                  <a:pt x="17859" y="17859"/>
                </a:lnTo>
                <a:lnTo>
                  <a:pt x="35718" y="8929"/>
                </a:lnTo>
                <a:lnTo>
                  <a:pt x="53578" y="8929"/>
                </a:lnTo>
                <a:lnTo>
                  <a:pt x="71437" y="8929"/>
                </a:lnTo>
                <a:lnTo>
                  <a:pt x="89297" y="0"/>
                </a:lnTo>
                <a:lnTo>
                  <a:pt x="98226" y="0"/>
                </a:lnTo>
                <a:lnTo>
                  <a:pt x="116086" y="0"/>
                </a:lnTo>
                <a:lnTo>
                  <a:pt x="133945" y="0"/>
                </a:lnTo>
                <a:lnTo>
                  <a:pt x="151804" y="0"/>
                </a:lnTo>
                <a:lnTo>
                  <a:pt x="160734" y="8929"/>
                </a:lnTo>
                <a:lnTo>
                  <a:pt x="169664" y="8929"/>
                </a:lnTo>
                <a:lnTo>
                  <a:pt x="169664" y="26789"/>
                </a:lnTo>
                <a:lnTo>
                  <a:pt x="169664" y="35718"/>
                </a:lnTo>
                <a:lnTo>
                  <a:pt x="169664" y="53578"/>
                </a:lnTo>
                <a:lnTo>
                  <a:pt x="169664" y="62507"/>
                </a:lnTo>
                <a:lnTo>
                  <a:pt x="160734" y="80367"/>
                </a:lnTo>
                <a:lnTo>
                  <a:pt x="151804" y="98226"/>
                </a:lnTo>
                <a:lnTo>
                  <a:pt x="133945" y="116086"/>
                </a:lnTo>
                <a:lnTo>
                  <a:pt x="125015" y="133945"/>
                </a:lnTo>
                <a:lnTo>
                  <a:pt x="116086" y="142875"/>
                </a:lnTo>
                <a:lnTo>
                  <a:pt x="107156" y="160734"/>
                </a:lnTo>
                <a:lnTo>
                  <a:pt x="98226" y="169664"/>
                </a:lnTo>
                <a:lnTo>
                  <a:pt x="89297" y="187523"/>
                </a:lnTo>
                <a:lnTo>
                  <a:pt x="89297" y="187523"/>
                </a:lnTo>
                <a:lnTo>
                  <a:pt x="89297" y="196453"/>
                </a:lnTo>
                <a:lnTo>
                  <a:pt x="89297" y="205382"/>
                </a:lnTo>
                <a:lnTo>
                  <a:pt x="89297" y="205382"/>
                </a:lnTo>
                <a:lnTo>
                  <a:pt x="98226" y="214312"/>
                </a:lnTo>
                <a:lnTo>
                  <a:pt x="116086" y="214312"/>
                </a:lnTo>
                <a:lnTo>
                  <a:pt x="125015" y="214312"/>
                </a:lnTo>
                <a:lnTo>
                  <a:pt x="142875" y="214312"/>
                </a:lnTo>
                <a:lnTo>
                  <a:pt x="151804" y="214312"/>
                </a:lnTo>
                <a:lnTo>
                  <a:pt x="169664" y="214312"/>
                </a:lnTo>
                <a:lnTo>
                  <a:pt x="187523" y="214312"/>
                </a:lnTo>
                <a:lnTo>
                  <a:pt x="196453" y="214312"/>
                </a:lnTo>
                <a:lnTo>
                  <a:pt x="214312" y="214312"/>
                </a:lnTo>
                <a:lnTo>
                  <a:pt x="214312" y="205382"/>
                </a:lnTo>
                <a:lnTo>
                  <a:pt x="214312" y="20538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474023" y="3750468"/>
            <a:ext cx="142876" cy="133947"/>
          </a:xfrm>
          <a:custGeom>
            <a:avLst/>
            <a:gdLst/>
            <a:ahLst/>
            <a:cxnLst/>
            <a:rect l="0" t="0" r="0" b="0"/>
            <a:pathLst>
              <a:path w="142876" h="133947">
                <a:moveTo>
                  <a:pt x="53579" y="0"/>
                </a:moveTo>
                <a:lnTo>
                  <a:pt x="53579" y="0"/>
                </a:lnTo>
                <a:lnTo>
                  <a:pt x="44649" y="8930"/>
                </a:lnTo>
                <a:lnTo>
                  <a:pt x="44649" y="17860"/>
                </a:lnTo>
                <a:lnTo>
                  <a:pt x="44649" y="26789"/>
                </a:lnTo>
                <a:lnTo>
                  <a:pt x="44649" y="35719"/>
                </a:lnTo>
                <a:lnTo>
                  <a:pt x="35719" y="53578"/>
                </a:lnTo>
                <a:lnTo>
                  <a:pt x="26790" y="62508"/>
                </a:lnTo>
                <a:lnTo>
                  <a:pt x="17860" y="80368"/>
                </a:lnTo>
                <a:lnTo>
                  <a:pt x="17860" y="89297"/>
                </a:lnTo>
                <a:lnTo>
                  <a:pt x="8930" y="98227"/>
                </a:lnTo>
                <a:lnTo>
                  <a:pt x="8930" y="107157"/>
                </a:lnTo>
                <a:lnTo>
                  <a:pt x="0" y="116086"/>
                </a:lnTo>
                <a:lnTo>
                  <a:pt x="0" y="125016"/>
                </a:lnTo>
                <a:lnTo>
                  <a:pt x="8930" y="125016"/>
                </a:lnTo>
                <a:lnTo>
                  <a:pt x="8930" y="125016"/>
                </a:lnTo>
                <a:lnTo>
                  <a:pt x="17860" y="133946"/>
                </a:lnTo>
                <a:lnTo>
                  <a:pt x="26790" y="133946"/>
                </a:lnTo>
                <a:lnTo>
                  <a:pt x="35719" y="125016"/>
                </a:lnTo>
                <a:lnTo>
                  <a:pt x="53579" y="125016"/>
                </a:lnTo>
                <a:lnTo>
                  <a:pt x="71438" y="125016"/>
                </a:lnTo>
                <a:lnTo>
                  <a:pt x="80368" y="116086"/>
                </a:lnTo>
                <a:lnTo>
                  <a:pt x="98227" y="116086"/>
                </a:lnTo>
                <a:lnTo>
                  <a:pt x="116086" y="107157"/>
                </a:lnTo>
                <a:lnTo>
                  <a:pt x="125016" y="107157"/>
                </a:lnTo>
                <a:lnTo>
                  <a:pt x="133946" y="107157"/>
                </a:lnTo>
                <a:lnTo>
                  <a:pt x="142875" y="98227"/>
                </a:lnTo>
                <a:lnTo>
                  <a:pt x="142875" y="9822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616898" y="3795117"/>
            <a:ext cx="26791" cy="178595"/>
          </a:xfrm>
          <a:custGeom>
            <a:avLst/>
            <a:gdLst/>
            <a:ahLst/>
            <a:cxnLst/>
            <a:rect l="0" t="0" r="0" b="0"/>
            <a:pathLst>
              <a:path w="26791" h="178595">
                <a:moveTo>
                  <a:pt x="26790" y="0"/>
                </a:moveTo>
                <a:lnTo>
                  <a:pt x="26790" y="8929"/>
                </a:lnTo>
                <a:lnTo>
                  <a:pt x="26790" y="17859"/>
                </a:lnTo>
                <a:lnTo>
                  <a:pt x="26790" y="26789"/>
                </a:lnTo>
                <a:lnTo>
                  <a:pt x="17860" y="44648"/>
                </a:lnTo>
                <a:lnTo>
                  <a:pt x="17860" y="62508"/>
                </a:lnTo>
                <a:lnTo>
                  <a:pt x="17860" y="80367"/>
                </a:lnTo>
                <a:lnTo>
                  <a:pt x="17860" y="98226"/>
                </a:lnTo>
                <a:lnTo>
                  <a:pt x="8930" y="116086"/>
                </a:lnTo>
                <a:lnTo>
                  <a:pt x="8930" y="133945"/>
                </a:lnTo>
                <a:lnTo>
                  <a:pt x="8930" y="151804"/>
                </a:lnTo>
                <a:lnTo>
                  <a:pt x="8930" y="160734"/>
                </a:lnTo>
                <a:lnTo>
                  <a:pt x="0" y="169664"/>
                </a:lnTo>
                <a:lnTo>
                  <a:pt x="0" y="178594"/>
                </a:lnTo>
                <a:lnTo>
                  <a:pt x="0" y="17859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768703" y="3732609"/>
            <a:ext cx="169665" cy="232173"/>
          </a:xfrm>
          <a:custGeom>
            <a:avLst/>
            <a:gdLst/>
            <a:ahLst/>
            <a:cxnLst/>
            <a:rect l="0" t="0" r="0" b="0"/>
            <a:pathLst>
              <a:path w="169665" h="232173">
                <a:moveTo>
                  <a:pt x="125016" y="0"/>
                </a:moveTo>
                <a:lnTo>
                  <a:pt x="125016" y="0"/>
                </a:lnTo>
                <a:lnTo>
                  <a:pt x="116086" y="0"/>
                </a:lnTo>
                <a:lnTo>
                  <a:pt x="107156" y="0"/>
                </a:lnTo>
                <a:lnTo>
                  <a:pt x="98227" y="8930"/>
                </a:lnTo>
                <a:lnTo>
                  <a:pt x="80367" y="26789"/>
                </a:lnTo>
                <a:lnTo>
                  <a:pt x="62508" y="44648"/>
                </a:lnTo>
                <a:lnTo>
                  <a:pt x="53578" y="62508"/>
                </a:lnTo>
                <a:lnTo>
                  <a:pt x="35719" y="80367"/>
                </a:lnTo>
                <a:lnTo>
                  <a:pt x="26789" y="98227"/>
                </a:lnTo>
                <a:lnTo>
                  <a:pt x="17860" y="125016"/>
                </a:lnTo>
                <a:lnTo>
                  <a:pt x="8930" y="142875"/>
                </a:lnTo>
                <a:lnTo>
                  <a:pt x="8930" y="160734"/>
                </a:lnTo>
                <a:lnTo>
                  <a:pt x="0" y="178594"/>
                </a:lnTo>
                <a:lnTo>
                  <a:pt x="8930" y="196453"/>
                </a:lnTo>
                <a:lnTo>
                  <a:pt x="8930" y="214312"/>
                </a:lnTo>
                <a:lnTo>
                  <a:pt x="17860" y="223242"/>
                </a:lnTo>
                <a:lnTo>
                  <a:pt x="26789" y="232172"/>
                </a:lnTo>
                <a:lnTo>
                  <a:pt x="35719" y="232172"/>
                </a:lnTo>
                <a:lnTo>
                  <a:pt x="53578" y="232172"/>
                </a:lnTo>
                <a:lnTo>
                  <a:pt x="62508" y="232172"/>
                </a:lnTo>
                <a:lnTo>
                  <a:pt x="80367" y="223242"/>
                </a:lnTo>
                <a:lnTo>
                  <a:pt x="89297" y="214312"/>
                </a:lnTo>
                <a:lnTo>
                  <a:pt x="107156" y="205383"/>
                </a:lnTo>
                <a:lnTo>
                  <a:pt x="125016" y="196453"/>
                </a:lnTo>
                <a:lnTo>
                  <a:pt x="133945" y="178594"/>
                </a:lnTo>
                <a:lnTo>
                  <a:pt x="142875" y="160734"/>
                </a:lnTo>
                <a:lnTo>
                  <a:pt x="160735" y="142875"/>
                </a:lnTo>
                <a:lnTo>
                  <a:pt x="169664" y="125016"/>
                </a:lnTo>
                <a:lnTo>
                  <a:pt x="169664" y="98227"/>
                </a:lnTo>
                <a:lnTo>
                  <a:pt x="169664" y="80367"/>
                </a:lnTo>
                <a:lnTo>
                  <a:pt x="169664" y="62508"/>
                </a:lnTo>
                <a:lnTo>
                  <a:pt x="169664" y="44648"/>
                </a:lnTo>
                <a:lnTo>
                  <a:pt x="169664" y="35719"/>
                </a:lnTo>
                <a:lnTo>
                  <a:pt x="160735" y="17859"/>
                </a:lnTo>
                <a:lnTo>
                  <a:pt x="160735" y="17859"/>
                </a:lnTo>
                <a:lnTo>
                  <a:pt x="151805" y="8930"/>
                </a:lnTo>
                <a:lnTo>
                  <a:pt x="151805" y="0"/>
                </a:lnTo>
                <a:lnTo>
                  <a:pt x="142875" y="0"/>
                </a:lnTo>
                <a:lnTo>
                  <a:pt x="142875" y="0"/>
                </a:lnTo>
                <a:lnTo>
                  <a:pt x="14287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7143750" y="3625453"/>
            <a:ext cx="187524" cy="339329"/>
          </a:xfrm>
          <a:custGeom>
            <a:avLst/>
            <a:gdLst/>
            <a:ahLst/>
            <a:cxnLst/>
            <a:rect l="0" t="0" r="0" b="0"/>
            <a:pathLst>
              <a:path w="187524" h="339329">
                <a:moveTo>
                  <a:pt x="0" y="98226"/>
                </a:moveTo>
                <a:lnTo>
                  <a:pt x="0" y="98226"/>
                </a:lnTo>
                <a:lnTo>
                  <a:pt x="0" y="98226"/>
                </a:lnTo>
                <a:lnTo>
                  <a:pt x="0" y="98226"/>
                </a:lnTo>
                <a:lnTo>
                  <a:pt x="0" y="107156"/>
                </a:lnTo>
                <a:lnTo>
                  <a:pt x="0" y="116086"/>
                </a:lnTo>
                <a:lnTo>
                  <a:pt x="0" y="125015"/>
                </a:lnTo>
                <a:lnTo>
                  <a:pt x="0" y="142875"/>
                </a:lnTo>
                <a:lnTo>
                  <a:pt x="0" y="160734"/>
                </a:lnTo>
                <a:lnTo>
                  <a:pt x="0" y="178593"/>
                </a:lnTo>
                <a:lnTo>
                  <a:pt x="8930" y="205383"/>
                </a:lnTo>
                <a:lnTo>
                  <a:pt x="8930" y="223242"/>
                </a:lnTo>
                <a:lnTo>
                  <a:pt x="17859" y="250031"/>
                </a:lnTo>
                <a:lnTo>
                  <a:pt x="17859" y="267890"/>
                </a:lnTo>
                <a:lnTo>
                  <a:pt x="17859" y="285750"/>
                </a:lnTo>
                <a:lnTo>
                  <a:pt x="26789" y="303609"/>
                </a:lnTo>
                <a:lnTo>
                  <a:pt x="26789" y="321468"/>
                </a:lnTo>
                <a:lnTo>
                  <a:pt x="35719" y="330398"/>
                </a:lnTo>
                <a:lnTo>
                  <a:pt x="35719" y="330398"/>
                </a:lnTo>
                <a:lnTo>
                  <a:pt x="44648" y="339328"/>
                </a:lnTo>
                <a:lnTo>
                  <a:pt x="44648" y="330398"/>
                </a:lnTo>
                <a:lnTo>
                  <a:pt x="53578" y="330398"/>
                </a:lnTo>
                <a:lnTo>
                  <a:pt x="62508" y="321468"/>
                </a:lnTo>
                <a:lnTo>
                  <a:pt x="71438" y="312539"/>
                </a:lnTo>
                <a:lnTo>
                  <a:pt x="71438" y="294679"/>
                </a:lnTo>
                <a:lnTo>
                  <a:pt x="80367" y="276820"/>
                </a:lnTo>
                <a:lnTo>
                  <a:pt x="89297" y="258961"/>
                </a:lnTo>
                <a:lnTo>
                  <a:pt x="98227" y="232172"/>
                </a:lnTo>
                <a:lnTo>
                  <a:pt x="107156" y="205383"/>
                </a:lnTo>
                <a:lnTo>
                  <a:pt x="116086" y="178593"/>
                </a:lnTo>
                <a:lnTo>
                  <a:pt x="125016" y="151804"/>
                </a:lnTo>
                <a:lnTo>
                  <a:pt x="133945" y="125015"/>
                </a:lnTo>
                <a:lnTo>
                  <a:pt x="142875" y="98226"/>
                </a:lnTo>
                <a:lnTo>
                  <a:pt x="151805" y="71437"/>
                </a:lnTo>
                <a:lnTo>
                  <a:pt x="160734" y="53578"/>
                </a:lnTo>
                <a:lnTo>
                  <a:pt x="169664" y="35718"/>
                </a:lnTo>
                <a:lnTo>
                  <a:pt x="178594" y="17859"/>
                </a:lnTo>
                <a:lnTo>
                  <a:pt x="178594" y="8929"/>
                </a:lnTo>
                <a:lnTo>
                  <a:pt x="187523" y="0"/>
                </a:lnTo>
                <a:lnTo>
                  <a:pt x="187523"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928688" y="5179219"/>
            <a:ext cx="169665" cy="151805"/>
          </a:xfrm>
          <a:custGeom>
            <a:avLst/>
            <a:gdLst/>
            <a:ahLst/>
            <a:cxnLst/>
            <a:rect l="0" t="0" r="0" b="0"/>
            <a:pathLst>
              <a:path w="169665" h="151805">
                <a:moveTo>
                  <a:pt x="8929" y="62508"/>
                </a:moveTo>
                <a:lnTo>
                  <a:pt x="8929" y="62508"/>
                </a:lnTo>
                <a:lnTo>
                  <a:pt x="0" y="53578"/>
                </a:lnTo>
                <a:lnTo>
                  <a:pt x="0" y="53578"/>
                </a:lnTo>
                <a:lnTo>
                  <a:pt x="0" y="44648"/>
                </a:lnTo>
                <a:lnTo>
                  <a:pt x="8929" y="44648"/>
                </a:lnTo>
                <a:lnTo>
                  <a:pt x="17859" y="35719"/>
                </a:lnTo>
                <a:lnTo>
                  <a:pt x="26789" y="26789"/>
                </a:lnTo>
                <a:lnTo>
                  <a:pt x="35718" y="17859"/>
                </a:lnTo>
                <a:lnTo>
                  <a:pt x="53578" y="8929"/>
                </a:lnTo>
                <a:lnTo>
                  <a:pt x="62507" y="0"/>
                </a:lnTo>
                <a:lnTo>
                  <a:pt x="80367" y="0"/>
                </a:lnTo>
                <a:lnTo>
                  <a:pt x="89296" y="0"/>
                </a:lnTo>
                <a:lnTo>
                  <a:pt x="98226" y="0"/>
                </a:lnTo>
                <a:lnTo>
                  <a:pt x="107156" y="8929"/>
                </a:lnTo>
                <a:lnTo>
                  <a:pt x="107156" y="8929"/>
                </a:lnTo>
                <a:lnTo>
                  <a:pt x="107156" y="17859"/>
                </a:lnTo>
                <a:lnTo>
                  <a:pt x="116086" y="35719"/>
                </a:lnTo>
                <a:lnTo>
                  <a:pt x="107156" y="44648"/>
                </a:lnTo>
                <a:lnTo>
                  <a:pt x="107156" y="62508"/>
                </a:lnTo>
                <a:lnTo>
                  <a:pt x="98226" y="80367"/>
                </a:lnTo>
                <a:lnTo>
                  <a:pt x="89296" y="89297"/>
                </a:lnTo>
                <a:lnTo>
                  <a:pt x="80367" y="107156"/>
                </a:lnTo>
                <a:lnTo>
                  <a:pt x="71437" y="125015"/>
                </a:lnTo>
                <a:lnTo>
                  <a:pt x="53578" y="133945"/>
                </a:lnTo>
                <a:lnTo>
                  <a:pt x="44648" y="142875"/>
                </a:lnTo>
                <a:lnTo>
                  <a:pt x="44648" y="142875"/>
                </a:lnTo>
                <a:lnTo>
                  <a:pt x="35718" y="151804"/>
                </a:lnTo>
                <a:lnTo>
                  <a:pt x="35718" y="151804"/>
                </a:lnTo>
                <a:lnTo>
                  <a:pt x="35718" y="151804"/>
                </a:lnTo>
                <a:lnTo>
                  <a:pt x="35718" y="151804"/>
                </a:lnTo>
                <a:lnTo>
                  <a:pt x="44648" y="142875"/>
                </a:lnTo>
                <a:lnTo>
                  <a:pt x="53578" y="142875"/>
                </a:lnTo>
                <a:lnTo>
                  <a:pt x="62507" y="133945"/>
                </a:lnTo>
                <a:lnTo>
                  <a:pt x="80367" y="133945"/>
                </a:lnTo>
                <a:lnTo>
                  <a:pt x="98226" y="133945"/>
                </a:lnTo>
                <a:lnTo>
                  <a:pt x="116086" y="125015"/>
                </a:lnTo>
                <a:lnTo>
                  <a:pt x="125015" y="125015"/>
                </a:lnTo>
                <a:lnTo>
                  <a:pt x="142875" y="125015"/>
                </a:lnTo>
                <a:lnTo>
                  <a:pt x="151804" y="125015"/>
                </a:lnTo>
                <a:lnTo>
                  <a:pt x="160734" y="125015"/>
                </a:lnTo>
                <a:lnTo>
                  <a:pt x="169664" y="116086"/>
                </a:lnTo>
                <a:lnTo>
                  <a:pt x="169664" y="116086"/>
                </a:lnTo>
                <a:lnTo>
                  <a:pt x="169664" y="11608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25141" y="5080992"/>
            <a:ext cx="89298" cy="232173"/>
          </a:xfrm>
          <a:custGeom>
            <a:avLst/>
            <a:gdLst/>
            <a:ahLst/>
            <a:cxnLst/>
            <a:rect l="0" t="0" r="0" b="0"/>
            <a:pathLst>
              <a:path w="89298" h="232173">
                <a:moveTo>
                  <a:pt x="0" y="0"/>
                </a:moveTo>
                <a:lnTo>
                  <a:pt x="0" y="0"/>
                </a:lnTo>
                <a:lnTo>
                  <a:pt x="8929" y="0"/>
                </a:lnTo>
                <a:lnTo>
                  <a:pt x="17859" y="0"/>
                </a:lnTo>
                <a:lnTo>
                  <a:pt x="26789" y="8930"/>
                </a:lnTo>
                <a:lnTo>
                  <a:pt x="35718" y="17860"/>
                </a:lnTo>
                <a:lnTo>
                  <a:pt x="53578" y="35719"/>
                </a:lnTo>
                <a:lnTo>
                  <a:pt x="62508" y="53578"/>
                </a:lnTo>
                <a:lnTo>
                  <a:pt x="71437" y="62508"/>
                </a:lnTo>
                <a:lnTo>
                  <a:pt x="80367" y="89297"/>
                </a:lnTo>
                <a:lnTo>
                  <a:pt x="89297" y="107156"/>
                </a:lnTo>
                <a:lnTo>
                  <a:pt x="89297" y="133946"/>
                </a:lnTo>
                <a:lnTo>
                  <a:pt x="89297" y="151805"/>
                </a:lnTo>
                <a:lnTo>
                  <a:pt x="89297" y="178594"/>
                </a:lnTo>
                <a:lnTo>
                  <a:pt x="80367" y="196453"/>
                </a:lnTo>
                <a:lnTo>
                  <a:pt x="71437" y="214313"/>
                </a:lnTo>
                <a:lnTo>
                  <a:pt x="62508" y="223242"/>
                </a:lnTo>
                <a:lnTo>
                  <a:pt x="53578" y="232172"/>
                </a:lnTo>
                <a:lnTo>
                  <a:pt x="53578" y="23217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812602" y="5170289"/>
            <a:ext cx="71438" cy="276821"/>
          </a:xfrm>
          <a:custGeom>
            <a:avLst/>
            <a:gdLst/>
            <a:ahLst/>
            <a:cxnLst/>
            <a:rect l="0" t="0" r="0" b="0"/>
            <a:pathLst>
              <a:path w="71438" h="276821">
                <a:moveTo>
                  <a:pt x="35718" y="0"/>
                </a:moveTo>
                <a:lnTo>
                  <a:pt x="35718" y="0"/>
                </a:lnTo>
                <a:lnTo>
                  <a:pt x="26789" y="0"/>
                </a:lnTo>
                <a:lnTo>
                  <a:pt x="26789" y="0"/>
                </a:lnTo>
                <a:lnTo>
                  <a:pt x="26789" y="8930"/>
                </a:lnTo>
                <a:lnTo>
                  <a:pt x="17859" y="17859"/>
                </a:lnTo>
                <a:lnTo>
                  <a:pt x="17859" y="26789"/>
                </a:lnTo>
                <a:lnTo>
                  <a:pt x="17859" y="44649"/>
                </a:lnTo>
                <a:lnTo>
                  <a:pt x="8929" y="71438"/>
                </a:lnTo>
                <a:lnTo>
                  <a:pt x="0" y="98227"/>
                </a:lnTo>
                <a:lnTo>
                  <a:pt x="0" y="125016"/>
                </a:lnTo>
                <a:lnTo>
                  <a:pt x="8929" y="151805"/>
                </a:lnTo>
                <a:lnTo>
                  <a:pt x="8929" y="178594"/>
                </a:lnTo>
                <a:lnTo>
                  <a:pt x="17859" y="205383"/>
                </a:lnTo>
                <a:lnTo>
                  <a:pt x="26789" y="223242"/>
                </a:lnTo>
                <a:lnTo>
                  <a:pt x="35718" y="241102"/>
                </a:lnTo>
                <a:lnTo>
                  <a:pt x="44648" y="258961"/>
                </a:lnTo>
                <a:lnTo>
                  <a:pt x="62507" y="267891"/>
                </a:lnTo>
                <a:lnTo>
                  <a:pt x="71437" y="276820"/>
                </a:lnTo>
                <a:lnTo>
                  <a:pt x="71437" y="276820"/>
                </a:lnTo>
                <a:lnTo>
                  <a:pt x="71437" y="27682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848320" y="4375546"/>
            <a:ext cx="7036595" cy="419697"/>
          </a:xfrm>
          <a:custGeom>
            <a:avLst/>
            <a:gdLst/>
            <a:ahLst/>
            <a:cxnLst/>
            <a:rect l="0" t="0" r="0" b="0"/>
            <a:pathLst>
              <a:path w="7036595" h="419697">
                <a:moveTo>
                  <a:pt x="0" y="383977"/>
                </a:moveTo>
                <a:lnTo>
                  <a:pt x="0" y="383977"/>
                </a:lnTo>
                <a:lnTo>
                  <a:pt x="0" y="383977"/>
                </a:lnTo>
                <a:lnTo>
                  <a:pt x="0" y="383977"/>
                </a:lnTo>
                <a:lnTo>
                  <a:pt x="8930" y="375047"/>
                </a:lnTo>
                <a:lnTo>
                  <a:pt x="17860" y="366118"/>
                </a:lnTo>
                <a:lnTo>
                  <a:pt x="17860" y="357188"/>
                </a:lnTo>
                <a:lnTo>
                  <a:pt x="26789" y="348258"/>
                </a:lnTo>
                <a:lnTo>
                  <a:pt x="44649" y="330399"/>
                </a:lnTo>
                <a:lnTo>
                  <a:pt x="53579" y="321469"/>
                </a:lnTo>
                <a:lnTo>
                  <a:pt x="71438" y="303610"/>
                </a:lnTo>
                <a:lnTo>
                  <a:pt x="80368" y="294680"/>
                </a:lnTo>
                <a:lnTo>
                  <a:pt x="98227" y="285750"/>
                </a:lnTo>
                <a:lnTo>
                  <a:pt x="116086" y="285750"/>
                </a:lnTo>
                <a:lnTo>
                  <a:pt x="125016" y="285750"/>
                </a:lnTo>
                <a:lnTo>
                  <a:pt x="142875" y="285750"/>
                </a:lnTo>
                <a:lnTo>
                  <a:pt x="151805" y="294680"/>
                </a:lnTo>
                <a:lnTo>
                  <a:pt x="160735" y="312540"/>
                </a:lnTo>
                <a:lnTo>
                  <a:pt x="169664" y="330399"/>
                </a:lnTo>
                <a:lnTo>
                  <a:pt x="169664" y="348258"/>
                </a:lnTo>
                <a:lnTo>
                  <a:pt x="178594" y="366118"/>
                </a:lnTo>
                <a:lnTo>
                  <a:pt x="187524" y="383977"/>
                </a:lnTo>
                <a:lnTo>
                  <a:pt x="187524" y="401836"/>
                </a:lnTo>
                <a:lnTo>
                  <a:pt x="205383" y="410766"/>
                </a:lnTo>
                <a:lnTo>
                  <a:pt x="214313" y="410766"/>
                </a:lnTo>
                <a:lnTo>
                  <a:pt x="223243" y="419696"/>
                </a:lnTo>
                <a:lnTo>
                  <a:pt x="232172" y="410766"/>
                </a:lnTo>
                <a:lnTo>
                  <a:pt x="250032" y="401836"/>
                </a:lnTo>
                <a:lnTo>
                  <a:pt x="267891" y="392907"/>
                </a:lnTo>
                <a:lnTo>
                  <a:pt x="285750" y="383977"/>
                </a:lnTo>
                <a:lnTo>
                  <a:pt x="303610" y="366118"/>
                </a:lnTo>
                <a:lnTo>
                  <a:pt x="321469" y="357188"/>
                </a:lnTo>
                <a:lnTo>
                  <a:pt x="339329" y="339329"/>
                </a:lnTo>
                <a:lnTo>
                  <a:pt x="357188" y="330399"/>
                </a:lnTo>
                <a:lnTo>
                  <a:pt x="375047" y="321469"/>
                </a:lnTo>
                <a:lnTo>
                  <a:pt x="392907" y="312540"/>
                </a:lnTo>
                <a:lnTo>
                  <a:pt x="410766" y="312540"/>
                </a:lnTo>
                <a:lnTo>
                  <a:pt x="419696" y="312540"/>
                </a:lnTo>
                <a:lnTo>
                  <a:pt x="437555" y="312540"/>
                </a:lnTo>
                <a:lnTo>
                  <a:pt x="455414" y="321469"/>
                </a:lnTo>
                <a:lnTo>
                  <a:pt x="464344" y="330399"/>
                </a:lnTo>
                <a:lnTo>
                  <a:pt x="482203" y="339329"/>
                </a:lnTo>
                <a:lnTo>
                  <a:pt x="491133" y="348258"/>
                </a:lnTo>
                <a:lnTo>
                  <a:pt x="508993" y="348258"/>
                </a:lnTo>
                <a:lnTo>
                  <a:pt x="517922" y="357188"/>
                </a:lnTo>
                <a:lnTo>
                  <a:pt x="535782" y="357188"/>
                </a:lnTo>
                <a:lnTo>
                  <a:pt x="553641" y="348258"/>
                </a:lnTo>
                <a:lnTo>
                  <a:pt x="562571" y="348258"/>
                </a:lnTo>
                <a:lnTo>
                  <a:pt x="580430" y="339329"/>
                </a:lnTo>
                <a:lnTo>
                  <a:pt x="598289" y="321469"/>
                </a:lnTo>
                <a:lnTo>
                  <a:pt x="625078" y="312540"/>
                </a:lnTo>
                <a:lnTo>
                  <a:pt x="642938" y="294680"/>
                </a:lnTo>
                <a:lnTo>
                  <a:pt x="660797" y="285750"/>
                </a:lnTo>
                <a:lnTo>
                  <a:pt x="678657" y="267891"/>
                </a:lnTo>
                <a:lnTo>
                  <a:pt x="696516" y="250032"/>
                </a:lnTo>
                <a:lnTo>
                  <a:pt x="723305" y="241102"/>
                </a:lnTo>
                <a:lnTo>
                  <a:pt x="741164" y="232172"/>
                </a:lnTo>
                <a:lnTo>
                  <a:pt x="759024" y="232172"/>
                </a:lnTo>
                <a:lnTo>
                  <a:pt x="767953" y="232172"/>
                </a:lnTo>
                <a:lnTo>
                  <a:pt x="785813" y="241102"/>
                </a:lnTo>
                <a:lnTo>
                  <a:pt x="794743" y="250032"/>
                </a:lnTo>
                <a:lnTo>
                  <a:pt x="812602" y="258961"/>
                </a:lnTo>
                <a:lnTo>
                  <a:pt x="821532" y="276821"/>
                </a:lnTo>
                <a:lnTo>
                  <a:pt x="839391" y="285750"/>
                </a:lnTo>
                <a:lnTo>
                  <a:pt x="848321" y="303610"/>
                </a:lnTo>
                <a:lnTo>
                  <a:pt x="857250" y="312540"/>
                </a:lnTo>
                <a:lnTo>
                  <a:pt x="875110" y="321469"/>
                </a:lnTo>
                <a:lnTo>
                  <a:pt x="892969" y="330399"/>
                </a:lnTo>
                <a:lnTo>
                  <a:pt x="910828" y="339329"/>
                </a:lnTo>
                <a:lnTo>
                  <a:pt x="928688" y="339329"/>
                </a:lnTo>
                <a:lnTo>
                  <a:pt x="946547" y="339329"/>
                </a:lnTo>
                <a:lnTo>
                  <a:pt x="964407" y="339329"/>
                </a:lnTo>
                <a:lnTo>
                  <a:pt x="982266" y="330399"/>
                </a:lnTo>
                <a:lnTo>
                  <a:pt x="1009055" y="321469"/>
                </a:lnTo>
                <a:lnTo>
                  <a:pt x="1026914" y="312540"/>
                </a:lnTo>
                <a:lnTo>
                  <a:pt x="1053703" y="294680"/>
                </a:lnTo>
                <a:lnTo>
                  <a:pt x="1071563" y="285750"/>
                </a:lnTo>
                <a:lnTo>
                  <a:pt x="1098352" y="267891"/>
                </a:lnTo>
                <a:lnTo>
                  <a:pt x="1125141" y="250032"/>
                </a:lnTo>
                <a:lnTo>
                  <a:pt x="1143000" y="232172"/>
                </a:lnTo>
                <a:lnTo>
                  <a:pt x="1169789" y="223243"/>
                </a:lnTo>
                <a:lnTo>
                  <a:pt x="1187649" y="214313"/>
                </a:lnTo>
                <a:lnTo>
                  <a:pt x="1205508" y="205383"/>
                </a:lnTo>
                <a:lnTo>
                  <a:pt x="1232297" y="196454"/>
                </a:lnTo>
                <a:lnTo>
                  <a:pt x="1250157" y="196454"/>
                </a:lnTo>
                <a:lnTo>
                  <a:pt x="1268016" y="196454"/>
                </a:lnTo>
                <a:lnTo>
                  <a:pt x="1285875" y="205383"/>
                </a:lnTo>
                <a:lnTo>
                  <a:pt x="1303735" y="214313"/>
                </a:lnTo>
                <a:lnTo>
                  <a:pt x="1321594" y="223243"/>
                </a:lnTo>
                <a:lnTo>
                  <a:pt x="1339453" y="232172"/>
                </a:lnTo>
                <a:lnTo>
                  <a:pt x="1366243" y="250032"/>
                </a:lnTo>
                <a:lnTo>
                  <a:pt x="1384102" y="258961"/>
                </a:lnTo>
                <a:lnTo>
                  <a:pt x="1401961" y="267891"/>
                </a:lnTo>
                <a:lnTo>
                  <a:pt x="1419821" y="276821"/>
                </a:lnTo>
                <a:lnTo>
                  <a:pt x="1446610" y="285750"/>
                </a:lnTo>
                <a:lnTo>
                  <a:pt x="1473399" y="285750"/>
                </a:lnTo>
                <a:lnTo>
                  <a:pt x="1491258" y="294680"/>
                </a:lnTo>
                <a:lnTo>
                  <a:pt x="1518047" y="294680"/>
                </a:lnTo>
                <a:lnTo>
                  <a:pt x="1544836" y="285750"/>
                </a:lnTo>
                <a:lnTo>
                  <a:pt x="1571625" y="276821"/>
                </a:lnTo>
                <a:lnTo>
                  <a:pt x="1607344" y="267891"/>
                </a:lnTo>
                <a:lnTo>
                  <a:pt x="1634133" y="258961"/>
                </a:lnTo>
                <a:lnTo>
                  <a:pt x="1660922" y="241102"/>
                </a:lnTo>
                <a:lnTo>
                  <a:pt x="1696641" y="223243"/>
                </a:lnTo>
                <a:lnTo>
                  <a:pt x="1723430" y="214313"/>
                </a:lnTo>
                <a:lnTo>
                  <a:pt x="1750219" y="205383"/>
                </a:lnTo>
                <a:lnTo>
                  <a:pt x="1777008" y="196454"/>
                </a:lnTo>
                <a:lnTo>
                  <a:pt x="1803797" y="187524"/>
                </a:lnTo>
                <a:lnTo>
                  <a:pt x="1830586" y="187524"/>
                </a:lnTo>
                <a:lnTo>
                  <a:pt x="1857375" y="187524"/>
                </a:lnTo>
                <a:lnTo>
                  <a:pt x="1875235" y="196454"/>
                </a:lnTo>
                <a:lnTo>
                  <a:pt x="1902024" y="205383"/>
                </a:lnTo>
                <a:lnTo>
                  <a:pt x="1928813" y="214313"/>
                </a:lnTo>
                <a:lnTo>
                  <a:pt x="1955602" y="223243"/>
                </a:lnTo>
                <a:lnTo>
                  <a:pt x="1973461" y="241102"/>
                </a:lnTo>
                <a:lnTo>
                  <a:pt x="2000250" y="250032"/>
                </a:lnTo>
                <a:lnTo>
                  <a:pt x="2027039" y="258961"/>
                </a:lnTo>
                <a:lnTo>
                  <a:pt x="2062758" y="267891"/>
                </a:lnTo>
                <a:lnTo>
                  <a:pt x="2089547" y="276821"/>
                </a:lnTo>
                <a:lnTo>
                  <a:pt x="2125266" y="276821"/>
                </a:lnTo>
                <a:lnTo>
                  <a:pt x="2160985" y="285750"/>
                </a:lnTo>
                <a:lnTo>
                  <a:pt x="2196703" y="276821"/>
                </a:lnTo>
                <a:lnTo>
                  <a:pt x="2232422" y="276821"/>
                </a:lnTo>
                <a:lnTo>
                  <a:pt x="2268141" y="267891"/>
                </a:lnTo>
                <a:lnTo>
                  <a:pt x="2303860" y="258961"/>
                </a:lnTo>
                <a:lnTo>
                  <a:pt x="2339578" y="250032"/>
                </a:lnTo>
                <a:lnTo>
                  <a:pt x="2375297" y="241102"/>
                </a:lnTo>
                <a:lnTo>
                  <a:pt x="2411016" y="223243"/>
                </a:lnTo>
                <a:lnTo>
                  <a:pt x="2437805" y="205383"/>
                </a:lnTo>
                <a:lnTo>
                  <a:pt x="2473524" y="196454"/>
                </a:lnTo>
                <a:lnTo>
                  <a:pt x="2509243" y="187524"/>
                </a:lnTo>
                <a:lnTo>
                  <a:pt x="2536032" y="178594"/>
                </a:lnTo>
                <a:lnTo>
                  <a:pt x="2571750" y="169665"/>
                </a:lnTo>
                <a:lnTo>
                  <a:pt x="2598539" y="169665"/>
                </a:lnTo>
                <a:lnTo>
                  <a:pt x="2625328" y="178594"/>
                </a:lnTo>
                <a:lnTo>
                  <a:pt x="2652118" y="178594"/>
                </a:lnTo>
                <a:lnTo>
                  <a:pt x="2678907" y="187524"/>
                </a:lnTo>
                <a:lnTo>
                  <a:pt x="2705696" y="196454"/>
                </a:lnTo>
                <a:lnTo>
                  <a:pt x="2741414" y="205383"/>
                </a:lnTo>
                <a:lnTo>
                  <a:pt x="2768203" y="214313"/>
                </a:lnTo>
                <a:lnTo>
                  <a:pt x="2803922" y="223243"/>
                </a:lnTo>
                <a:lnTo>
                  <a:pt x="2839641" y="232172"/>
                </a:lnTo>
                <a:lnTo>
                  <a:pt x="2884289" y="241102"/>
                </a:lnTo>
                <a:lnTo>
                  <a:pt x="2928938" y="250032"/>
                </a:lnTo>
                <a:lnTo>
                  <a:pt x="2964657" y="250032"/>
                </a:lnTo>
                <a:lnTo>
                  <a:pt x="3009305" y="250032"/>
                </a:lnTo>
                <a:lnTo>
                  <a:pt x="3053953" y="250032"/>
                </a:lnTo>
                <a:lnTo>
                  <a:pt x="3098602" y="241102"/>
                </a:lnTo>
                <a:lnTo>
                  <a:pt x="3134321" y="232172"/>
                </a:lnTo>
                <a:lnTo>
                  <a:pt x="3178969" y="223243"/>
                </a:lnTo>
                <a:lnTo>
                  <a:pt x="3223618" y="214313"/>
                </a:lnTo>
                <a:lnTo>
                  <a:pt x="3268266" y="196454"/>
                </a:lnTo>
                <a:lnTo>
                  <a:pt x="3312914" y="178594"/>
                </a:lnTo>
                <a:lnTo>
                  <a:pt x="3357563" y="160735"/>
                </a:lnTo>
                <a:lnTo>
                  <a:pt x="3393282" y="142875"/>
                </a:lnTo>
                <a:lnTo>
                  <a:pt x="3437930" y="125016"/>
                </a:lnTo>
                <a:lnTo>
                  <a:pt x="3473649" y="107157"/>
                </a:lnTo>
                <a:lnTo>
                  <a:pt x="3509368" y="98227"/>
                </a:lnTo>
                <a:lnTo>
                  <a:pt x="3545086" y="89297"/>
                </a:lnTo>
                <a:lnTo>
                  <a:pt x="3580805" y="80368"/>
                </a:lnTo>
                <a:lnTo>
                  <a:pt x="3616524" y="80368"/>
                </a:lnTo>
                <a:lnTo>
                  <a:pt x="3643313" y="80368"/>
                </a:lnTo>
                <a:lnTo>
                  <a:pt x="3679032" y="89297"/>
                </a:lnTo>
                <a:lnTo>
                  <a:pt x="3705821" y="89297"/>
                </a:lnTo>
                <a:lnTo>
                  <a:pt x="3732610" y="98227"/>
                </a:lnTo>
                <a:lnTo>
                  <a:pt x="3768328" y="107157"/>
                </a:lnTo>
                <a:lnTo>
                  <a:pt x="3804047" y="116086"/>
                </a:lnTo>
                <a:lnTo>
                  <a:pt x="3839766" y="116086"/>
                </a:lnTo>
                <a:lnTo>
                  <a:pt x="3875485" y="125016"/>
                </a:lnTo>
                <a:lnTo>
                  <a:pt x="3920133" y="133946"/>
                </a:lnTo>
                <a:lnTo>
                  <a:pt x="3955852" y="133946"/>
                </a:lnTo>
                <a:lnTo>
                  <a:pt x="4000500" y="142875"/>
                </a:lnTo>
                <a:lnTo>
                  <a:pt x="4045149" y="142875"/>
                </a:lnTo>
                <a:lnTo>
                  <a:pt x="4080868" y="142875"/>
                </a:lnTo>
                <a:lnTo>
                  <a:pt x="4125516" y="133946"/>
                </a:lnTo>
                <a:lnTo>
                  <a:pt x="4161235" y="125016"/>
                </a:lnTo>
                <a:lnTo>
                  <a:pt x="4205883" y="116086"/>
                </a:lnTo>
                <a:lnTo>
                  <a:pt x="4241602" y="107157"/>
                </a:lnTo>
                <a:lnTo>
                  <a:pt x="4277321" y="98227"/>
                </a:lnTo>
                <a:lnTo>
                  <a:pt x="4313039" y="80368"/>
                </a:lnTo>
                <a:lnTo>
                  <a:pt x="4348758" y="71438"/>
                </a:lnTo>
                <a:lnTo>
                  <a:pt x="4375547" y="62508"/>
                </a:lnTo>
                <a:lnTo>
                  <a:pt x="4411266" y="53579"/>
                </a:lnTo>
                <a:lnTo>
                  <a:pt x="4438055" y="44649"/>
                </a:lnTo>
                <a:lnTo>
                  <a:pt x="4473774" y="44649"/>
                </a:lnTo>
                <a:lnTo>
                  <a:pt x="4509493" y="44649"/>
                </a:lnTo>
                <a:lnTo>
                  <a:pt x="4536282" y="53579"/>
                </a:lnTo>
                <a:lnTo>
                  <a:pt x="4580930" y="62508"/>
                </a:lnTo>
                <a:lnTo>
                  <a:pt x="4616649" y="80368"/>
                </a:lnTo>
                <a:lnTo>
                  <a:pt x="4661297" y="89297"/>
                </a:lnTo>
                <a:lnTo>
                  <a:pt x="4705946" y="107157"/>
                </a:lnTo>
                <a:lnTo>
                  <a:pt x="4750594" y="116086"/>
                </a:lnTo>
                <a:lnTo>
                  <a:pt x="4795243" y="133946"/>
                </a:lnTo>
                <a:lnTo>
                  <a:pt x="4830961" y="142875"/>
                </a:lnTo>
                <a:lnTo>
                  <a:pt x="4875610" y="151805"/>
                </a:lnTo>
                <a:lnTo>
                  <a:pt x="4920258" y="151805"/>
                </a:lnTo>
                <a:lnTo>
                  <a:pt x="4955977" y="151805"/>
                </a:lnTo>
                <a:lnTo>
                  <a:pt x="5000625" y="151805"/>
                </a:lnTo>
                <a:lnTo>
                  <a:pt x="5036344" y="151805"/>
                </a:lnTo>
                <a:lnTo>
                  <a:pt x="5072063" y="142875"/>
                </a:lnTo>
                <a:lnTo>
                  <a:pt x="5107782" y="133946"/>
                </a:lnTo>
                <a:lnTo>
                  <a:pt x="5143500" y="125016"/>
                </a:lnTo>
                <a:lnTo>
                  <a:pt x="5179219" y="116086"/>
                </a:lnTo>
                <a:lnTo>
                  <a:pt x="5214938" y="107157"/>
                </a:lnTo>
                <a:lnTo>
                  <a:pt x="5250657" y="89297"/>
                </a:lnTo>
                <a:lnTo>
                  <a:pt x="5277446" y="71438"/>
                </a:lnTo>
                <a:lnTo>
                  <a:pt x="5304235" y="62508"/>
                </a:lnTo>
                <a:lnTo>
                  <a:pt x="5331024" y="53579"/>
                </a:lnTo>
                <a:lnTo>
                  <a:pt x="5348883" y="44649"/>
                </a:lnTo>
                <a:lnTo>
                  <a:pt x="5375672" y="44649"/>
                </a:lnTo>
                <a:lnTo>
                  <a:pt x="5402461" y="44649"/>
                </a:lnTo>
                <a:lnTo>
                  <a:pt x="5429250" y="44649"/>
                </a:lnTo>
                <a:lnTo>
                  <a:pt x="5456039" y="44649"/>
                </a:lnTo>
                <a:lnTo>
                  <a:pt x="5491758" y="53579"/>
                </a:lnTo>
                <a:lnTo>
                  <a:pt x="5527477" y="62508"/>
                </a:lnTo>
                <a:lnTo>
                  <a:pt x="5563196" y="71438"/>
                </a:lnTo>
                <a:lnTo>
                  <a:pt x="5598914" y="89297"/>
                </a:lnTo>
                <a:lnTo>
                  <a:pt x="5643563" y="98227"/>
                </a:lnTo>
                <a:lnTo>
                  <a:pt x="5679282" y="116086"/>
                </a:lnTo>
                <a:lnTo>
                  <a:pt x="5715000" y="116086"/>
                </a:lnTo>
                <a:lnTo>
                  <a:pt x="5759649" y="125016"/>
                </a:lnTo>
                <a:lnTo>
                  <a:pt x="5795368" y="133946"/>
                </a:lnTo>
                <a:lnTo>
                  <a:pt x="5831086" y="133946"/>
                </a:lnTo>
                <a:lnTo>
                  <a:pt x="5857875" y="133946"/>
                </a:lnTo>
                <a:lnTo>
                  <a:pt x="5893594" y="125016"/>
                </a:lnTo>
                <a:lnTo>
                  <a:pt x="5929313" y="116086"/>
                </a:lnTo>
                <a:lnTo>
                  <a:pt x="5956102" y="107157"/>
                </a:lnTo>
                <a:lnTo>
                  <a:pt x="5982891" y="98227"/>
                </a:lnTo>
                <a:lnTo>
                  <a:pt x="6009680" y="89297"/>
                </a:lnTo>
                <a:lnTo>
                  <a:pt x="6027539" y="71438"/>
                </a:lnTo>
                <a:lnTo>
                  <a:pt x="6054328" y="62508"/>
                </a:lnTo>
                <a:lnTo>
                  <a:pt x="6072188" y="44649"/>
                </a:lnTo>
                <a:lnTo>
                  <a:pt x="6098977" y="35719"/>
                </a:lnTo>
                <a:lnTo>
                  <a:pt x="6116836" y="35719"/>
                </a:lnTo>
                <a:lnTo>
                  <a:pt x="6143625" y="26790"/>
                </a:lnTo>
                <a:lnTo>
                  <a:pt x="6179344" y="35719"/>
                </a:lnTo>
                <a:lnTo>
                  <a:pt x="6206133" y="35719"/>
                </a:lnTo>
                <a:lnTo>
                  <a:pt x="6250782" y="35719"/>
                </a:lnTo>
                <a:lnTo>
                  <a:pt x="6286500" y="44649"/>
                </a:lnTo>
                <a:lnTo>
                  <a:pt x="6322219" y="53579"/>
                </a:lnTo>
                <a:lnTo>
                  <a:pt x="6357938" y="71438"/>
                </a:lnTo>
                <a:lnTo>
                  <a:pt x="6393657" y="80368"/>
                </a:lnTo>
                <a:lnTo>
                  <a:pt x="6429375" y="89297"/>
                </a:lnTo>
                <a:lnTo>
                  <a:pt x="6456164" y="98227"/>
                </a:lnTo>
                <a:lnTo>
                  <a:pt x="6491883" y="107157"/>
                </a:lnTo>
                <a:lnTo>
                  <a:pt x="6527602" y="116086"/>
                </a:lnTo>
                <a:lnTo>
                  <a:pt x="6554391" y="116086"/>
                </a:lnTo>
                <a:lnTo>
                  <a:pt x="6581180" y="116086"/>
                </a:lnTo>
                <a:lnTo>
                  <a:pt x="6607969" y="116086"/>
                </a:lnTo>
                <a:lnTo>
                  <a:pt x="6634758" y="107157"/>
                </a:lnTo>
                <a:lnTo>
                  <a:pt x="6661547" y="98227"/>
                </a:lnTo>
                <a:lnTo>
                  <a:pt x="6688336" y="89297"/>
                </a:lnTo>
                <a:lnTo>
                  <a:pt x="6724055" y="89297"/>
                </a:lnTo>
                <a:lnTo>
                  <a:pt x="6750844" y="80368"/>
                </a:lnTo>
                <a:lnTo>
                  <a:pt x="6795493" y="71438"/>
                </a:lnTo>
                <a:lnTo>
                  <a:pt x="6831211" y="53579"/>
                </a:lnTo>
                <a:lnTo>
                  <a:pt x="6875860" y="44649"/>
                </a:lnTo>
                <a:lnTo>
                  <a:pt x="6920508" y="35719"/>
                </a:lnTo>
                <a:lnTo>
                  <a:pt x="6974086" y="17860"/>
                </a:lnTo>
                <a:lnTo>
                  <a:pt x="7009805" y="8930"/>
                </a:lnTo>
                <a:lnTo>
                  <a:pt x="7036594" y="0"/>
                </a:lnTo>
                <a:lnTo>
                  <a:pt x="703659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509117" y="5107781"/>
            <a:ext cx="44650" cy="357189"/>
          </a:xfrm>
          <a:custGeom>
            <a:avLst/>
            <a:gdLst/>
            <a:ahLst/>
            <a:cxnLst/>
            <a:rect l="0" t="0" r="0" b="0"/>
            <a:pathLst>
              <a:path w="44650" h="357189">
                <a:moveTo>
                  <a:pt x="26789" y="0"/>
                </a:moveTo>
                <a:lnTo>
                  <a:pt x="26789" y="8930"/>
                </a:lnTo>
                <a:lnTo>
                  <a:pt x="26789" y="8930"/>
                </a:lnTo>
                <a:lnTo>
                  <a:pt x="26789" y="8930"/>
                </a:lnTo>
                <a:lnTo>
                  <a:pt x="35719" y="17860"/>
                </a:lnTo>
                <a:lnTo>
                  <a:pt x="35719" y="35719"/>
                </a:lnTo>
                <a:lnTo>
                  <a:pt x="35719" y="44649"/>
                </a:lnTo>
                <a:lnTo>
                  <a:pt x="44649" y="62508"/>
                </a:lnTo>
                <a:lnTo>
                  <a:pt x="35719" y="89297"/>
                </a:lnTo>
                <a:lnTo>
                  <a:pt x="35719" y="107157"/>
                </a:lnTo>
                <a:lnTo>
                  <a:pt x="35719" y="133946"/>
                </a:lnTo>
                <a:lnTo>
                  <a:pt x="35719" y="160735"/>
                </a:lnTo>
                <a:lnTo>
                  <a:pt x="26789" y="187524"/>
                </a:lnTo>
                <a:lnTo>
                  <a:pt x="26789" y="214313"/>
                </a:lnTo>
                <a:lnTo>
                  <a:pt x="26789" y="241102"/>
                </a:lnTo>
                <a:lnTo>
                  <a:pt x="26789" y="258961"/>
                </a:lnTo>
                <a:lnTo>
                  <a:pt x="17860" y="285750"/>
                </a:lnTo>
                <a:lnTo>
                  <a:pt x="17860" y="303610"/>
                </a:lnTo>
                <a:lnTo>
                  <a:pt x="8930" y="321469"/>
                </a:lnTo>
                <a:lnTo>
                  <a:pt x="8930" y="330399"/>
                </a:lnTo>
                <a:lnTo>
                  <a:pt x="8930" y="348258"/>
                </a:lnTo>
                <a:lnTo>
                  <a:pt x="0" y="348258"/>
                </a:lnTo>
                <a:lnTo>
                  <a:pt x="0" y="357188"/>
                </a:lnTo>
                <a:lnTo>
                  <a:pt x="0" y="357188"/>
                </a:lnTo>
                <a:lnTo>
                  <a:pt x="0" y="357188"/>
                </a:lnTo>
                <a:lnTo>
                  <a:pt x="0" y="35718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482328" y="4991695"/>
            <a:ext cx="267892" cy="223244"/>
          </a:xfrm>
          <a:custGeom>
            <a:avLst/>
            <a:gdLst/>
            <a:ahLst/>
            <a:cxnLst/>
            <a:rect l="0" t="0" r="0" b="0"/>
            <a:pathLst>
              <a:path w="267892" h="223244">
                <a:moveTo>
                  <a:pt x="0" y="160735"/>
                </a:moveTo>
                <a:lnTo>
                  <a:pt x="8930" y="151805"/>
                </a:lnTo>
                <a:lnTo>
                  <a:pt x="8930" y="151805"/>
                </a:lnTo>
                <a:lnTo>
                  <a:pt x="8930" y="133946"/>
                </a:lnTo>
                <a:lnTo>
                  <a:pt x="17860" y="125016"/>
                </a:lnTo>
                <a:lnTo>
                  <a:pt x="17860" y="107157"/>
                </a:lnTo>
                <a:lnTo>
                  <a:pt x="26789" y="98227"/>
                </a:lnTo>
                <a:lnTo>
                  <a:pt x="35719" y="80368"/>
                </a:lnTo>
                <a:lnTo>
                  <a:pt x="44649" y="62508"/>
                </a:lnTo>
                <a:lnTo>
                  <a:pt x="53578" y="53578"/>
                </a:lnTo>
                <a:lnTo>
                  <a:pt x="71438" y="35719"/>
                </a:lnTo>
                <a:lnTo>
                  <a:pt x="89297" y="26789"/>
                </a:lnTo>
                <a:lnTo>
                  <a:pt x="98227" y="17860"/>
                </a:lnTo>
                <a:lnTo>
                  <a:pt x="116086" y="8930"/>
                </a:lnTo>
                <a:lnTo>
                  <a:pt x="142875" y="0"/>
                </a:lnTo>
                <a:lnTo>
                  <a:pt x="160735" y="0"/>
                </a:lnTo>
                <a:lnTo>
                  <a:pt x="178594" y="0"/>
                </a:lnTo>
                <a:lnTo>
                  <a:pt x="196453" y="0"/>
                </a:lnTo>
                <a:lnTo>
                  <a:pt x="214313" y="0"/>
                </a:lnTo>
                <a:lnTo>
                  <a:pt x="232172" y="8930"/>
                </a:lnTo>
                <a:lnTo>
                  <a:pt x="250031" y="17860"/>
                </a:lnTo>
                <a:lnTo>
                  <a:pt x="258961" y="26789"/>
                </a:lnTo>
                <a:lnTo>
                  <a:pt x="267891" y="44649"/>
                </a:lnTo>
                <a:lnTo>
                  <a:pt x="267891" y="62508"/>
                </a:lnTo>
                <a:lnTo>
                  <a:pt x="267891" y="80368"/>
                </a:lnTo>
                <a:lnTo>
                  <a:pt x="258961" y="98227"/>
                </a:lnTo>
                <a:lnTo>
                  <a:pt x="250031" y="125016"/>
                </a:lnTo>
                <a:lnTo>
                  <a:pt x="232172" y="142875"/>
                </a:lnTo>
                <a:lnTo>
                  <a:pt x="223242" y="160735"/>
                </a:lnTo>
                <a:lnTo>
                  <a:pt x="205383" y="178594"/>
                </a:lnTo>
                <a:lnTo>
                  <a:pt x="187524" y="187524"/>
                </a:lnTo>
                <a:lnTo>
                  <a:pt x="160735" y="196453"/>
                </a:lnTo>
                <a:lnTo>
                  <a:pt x="142875" y="205383"/>
                </a:lnTo>
                <a:lnTo>
                  <a:pt x="125016" y="214313"/>
                </a:lnTo>
                <a:lnTo>
                  <a:pt x="116086" y="214313"/>
                </a:lnTo>
                <a:lnTo>
                  <a:pt x="107156" y="214313"/>
                </a:lnTo>
                <a:lnTo>
                  <a:pt x="98227" y="223243"/>
                </a:lnTo>
                <a:lnTo>
                  <a:pt x="98227" y="22324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848445" y="5161359"/>
            <a:ext cx="116087" cy="8931"/>
          </a:xfrm>
          <a:custGeom>
            <a:avLst/>
            <a:gdLst/>
            <a:ahLst/>
            <a:cxnLst/>
            <a:rect l="0" t="0" r="0" b="0"/>
            <a:pathLst>
              <a:path w="116087" h="8931">
                <a:moveTo>
                  <a:pt x="0" y="0"/>
                </a:moveTo>
                <a:lnTo>
                  <a:pt x="0" y="0"/>
                </a:lnTo>
                <a:lnTo>
                  <a:pt x="8930" y="0"/>
                </a:lnTo>
                <a:lnTo>
                  <a:pt x="17860" y="0"/>
                </a:lnTo>
                <a:lnTo>
                  <a:pt x="26789" y="0"/>
                </a:lnTo>
                <a:lnTo>
                  <a:pt x="44649" y="0"/>
                </a:lnTo>
                <a:lnTo>
                  <a:pt x="53578" y="0"/>
                </a:lnTo>
                <a:lnTo>
                  <a:pt x="71438" y="0"/>
                </a:lnTo>
                <a:lnTo>
                  <a:pt x="89297" y="0"/>
                </a:lnTo>
                <a:lnTo>
                  <a:pt x="98227" y="0"/>
                </a:lnTo>
                <a:lnTo>
                  <a:pt x="107157" y="0"/>
                </a:lnTo>
                <a:lnTo>
                  <a:pt x="116086" y="8930"/>
                </a:lnTo>
                <a:lnTo>
                  <a:pt x="116086"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848445" y="5250656"/>
            <a:ext cx="133947" cy="17861"/>
          </a:xfrm>
          <a:custGeom>
            <a:avLst/>
            <a:gdLst/>
            <a:ahLst/>
            <a:cxnLst/>
            <a:rect l="0" t="0" r="0" b="0"/>
            <a:pathLst>
              <a:path w="133947" h="17861">
                <a:moveTo>
                  <a:pt x="0" y="8930"/>
                </a:moveTo>
                <a:lnTo>
                  <a:pt x="0" y="8930"/>
                </a:lnTo>
                <a:lnTo>
                  <a:pt x="8930" y="17860"/>
                </a:lnTo>
                <a:lnTo>
                  <a:pt x="17860" y="17860"/>
                </a:lnTo>
                <a:lnTo>
                  <a:pt x="26789" y="8930"/>
                </a:lnTo>
                <a:lnTo>
                  <a:pt x="44649" y="8930"/>
                </a:lnTo>
                <a:lnTo>
                  <a:pt x="62508" y="8930"/>
                </a:lnTo>
                <a:lnTo>
                  <a:pt x="80368" y="8930"/>
                </a:lnTo>
                <a:lnTo>
                  <a:pt x="98227" y="0"/>
                </a:lnTo>
                <a:lnTo>
                  <a:pt x="116086" y="0"/>
                </a:lnTo>
                <a:lnTo>
                  <a:pt x="125016" y="0"/>
                </a:lnTo>
                <a:lnTo>
                  <a:pt x="133946" y="0"/>
                </a:lnTo>
                <a:lnTo>
                  <a:pt x="133946"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303859" y="4991695"/>
            <a:ext cx="17861" cy="312540"/>
          </a:xfrm>
          <a:custGeom>
            <a:avLst/>
            <a:gdLst/>
            <a:ahLst/>
            <a:cxnLst/>
            <a:rect l="0" t="0" r="0" b="0"/>
            <a:pathLst>
              <a:path w="17861" h="312540">
                <a:moveTo>
                  <a:pt x="17860" y="0"/>
                </a:moveTo>
                <a:lnTo>
                  <a:pt x="17860" y="0"/>
                </a:lnTo>
                <a:lnTo>
                  <a:pt x="17860" y="17860"/>
                </a:lnTo>
                <a:lnTo>
                  <a:pt x="17860" y="35719"/>
                </a:lnTo>
                <a:lnTo>
                  <a:pt x="17860" y="53578"/>
                </a:lnTo>
                <a:lnTo>
                  <a:pt x="17860" y="80368"/>
                </a:lnTo>
                <a:lnTo>
                  <a:pt x="17860" y="107157"/>
                </a:lnTo>
                <a:lnTo>
                  <a:pt x="17860" y="133946"/>
                </a:lnTo>
                <a:lnTo>
                  <a:pt x="8930" y="160735"/>
                </a:lnTo>
                <a:lnTo>
                  <a:pt x="8930" y="187524"/>
                </a:lnTo>
                <a:lnTo>
                  <a:pt x="8930" y="214313"/>
                </a:lnTo>
                <a:lnTo>
                  <a:pt x="8930" y="241102"/>
                </a:lnTo>
                <a:lnTo>
                  <a:pt x="0" y="258961"/>
                </a:lnTo>
                <a:lnTo>
                  <a:pt x="8930" y="276821"/>
                </a:lnTo>
                <a:lnTo>
                  <a:pt x="8930" y="294680"/>
                </a:lnTo>
                <a:lnTo>
                  <a:pt x="0" y="303610"/>
                </a:lnTo>
                <a:lnTo>
                  <a:pt x="0" y="312539"/>
                </a:lnTo>
                <a:lnTo>
                  <a:pt x="0" y="31253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205633" y="4991695"/>
            <a:ext cx="205384" cy="17861"/>
          </a:xfrm>
          <a:custGeom>
            <a:avLst/>
            <a:gdLst/>
            <a:ahLst/>
            <a:cxnLst/>
            <a:rect l="0" t="0" r="0" b="0"/>
            <a:pathLst>
              <a:path w="205384" h="17861">
                <a:moveTo>
                  <a:pt x="0" y="17860"/>
                </a:moveTo>
                <a:lnTo>
                  <a:pt x="0" y="17860"/>
                </a:lnTo>
                <a:lnTo>
                  <a:pt x="8930" y="8930"/>
                </a:lnTo>
                <a:lnTo>
                  <a:pt x="8930" y="8930"/>
                </a:lnTo>
                <a:lnTo>
                  <a:pt x="17859" y="8930"/>
                </a:lnTo>
                <a:lnTo>
                  <a:pt x="26789" y="0"/>
                </a:lnTo>
                <a:lnTo>
                  <a:pt x="35719" y="0"/>
                </a:lnTo>
                <a:lnTo>
                  <a:pt x="53578" y="0"/>
                </a:lnTo>
                <a:lnTo>
                  <a:pt x="71437" y="0"/>
                </a:lnTo>
                <a:lnTo>
                  <a:pt x="98226" y="0"/>
                </a:lnTo>
                <a:lnTo>
                  <a:pt x="116086" y="0"/>
                </a:lnTo>
                <a:lnTo>
                  <a:pt x="133945" y="0"/>
                </a:lnTo>
                <a:lnTo>
                  <a:pt x="151805" y="0"/>
                </a:lnTo>
                <a:lnTo>
                  <a:pt x="169664" y="0"/>
                </a:lnTo>
                <a:lnTo>
                  <a:pt x="187523" y="0"/>
                </a:lnTo>
                <a:lnTo>
                  <a:pt x="196453" y="0"/>
                </a:lnTo>
                <a:lnTo>
                  <a:pt x="205383" y="0"/>
                </a:lnTo>
                <a:lnTo>
                  <a:pt x="205383"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223492" y="5304234"/>
            <a:ext cx="133947" cy="8931"/>
          </a:xfrm>
          <a:custGeom>
            <a:avLst/>
            <a:gdLst/>
            <a:ahLst/>
            <a:cxnLst/>
            <a:rect l="0" t="0" r="0" b="0"/>
            <a:pathLst>
              <a:path w="133947" h="8931">
                <a:moveTo>
                  <a:pt x="0" y="8930"/>
                </a:moveTo>
                <a:lnTo>
                  <a:pt x="0" y="8930"/>
                </a:lnTo>
                <a:lnTo>
                  <a:pt x="0" y="8930"/>
                </a:lnTo>
                <a:lnTo>
                  <a:pt x="8930" y="8930"/>
                </a:lnTo>
                <a:lnTo>
                  <a:pt x="17860" y="0"/>
                </a:lnTo>
                <a:lnTo>
                  <a:pt x="26789" y="0"/>
                </a:lnTo>
                <a:lnTo>
                  <a:pt x="35719" y="0"/>
                </a:lnTo>
                <a:lnTo>
                  <a:pt x="53578" y="0"/>
                </a:lnTo>
                <a:lnTo>
                  <a:pt x="62508" y="0"/>
                </a:lnTo>
                <a:lnTo>
                  <a:pt x="80367" y="0"/>
                </a:lnTo>
                <a:lnTo>
                  <a:pt x="98227" y="0"/>
                </a:lnTo>
                <a:lnTo>
                  <a:pt x="107156" y="0"/>
                </a:lnTo>
                <a:lnTo>
                  <a:pt x="116086" y="0"/>
                </a:lnTo>
                <a:lnTo>
                  <a:pt x="125016" y="8930"/>
                </a:lnTo>
                <a:lnTo>
                  <a:pt x="133946" y="8930"/>
                </a:lnTo>
                <a:lnTo>
                  <a:pt x="133946" y="8930"/>
                </a:lnTo>
                <a:lnTo>
                  <a:pt x="133946" y="8930"/>
                </a:lnTo>
                <a:lnTo>
                  <a:pt x="133946"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2527102" y="5152430"/>
            <a:ext cx="71438" cy="125016"/>
          </a:xfrm>
          <a:custGeom>
            <a:avLst/>
            <a:gdLst/>
            <a:ahLst/>
            <a:cxnLst/>
            <a:rect l="0" t="0" r="0" b="0"/>
            <a:pathLst>
              <a:path w="71438" h="125016">
                <a:moveTo>
                  <a:pt x="0" y="0"/>
                </a:moveTo>
                <a:lnTo>
                  <a:pt x="0" y="8929"/>
                </a:lnTo>
                <a:lnTo>
                  <a:pt x="8929" y="8929"/>
                </a:lnTo>
                <a:lnTo>
                  <a:pt x="8929" y="17859"/>
                </a:lnTo>
                <a:lnTo>
                  <a:pt x="17859" y="35718"/>
                </a:lnTo>
                <a:lnTo>
                  <a:pt x="26789" y="44648"/>
                </a:lnTo>
                <a:lnTo>
                  <a:pt x="35718" y="53578"/>
                </a:lnTo>
                <a:lnTo>
                  <a:pt x="44648" y="71437"/>
                </a:lnTo>
                <a:lnTo>
                  <a:pt x="44648" y="80367"/>
                </a:lnTo>
                <a:lnTo>
                  <a:pt x="53578" y="89297"/>
                </a:lnTo>
                <a:lnTo>
                  <a:pt x="62507" y="98226"/>
                </a:lnTo>
                <a:lnTo>
                  <a:pt x="62507" y="107156"/>
                </a:lnTo>
                <a:lnTo>
                  <a:pt x="71437" y="116086"/>
                </a:lnTo>
                <a:lnTo>
                  <a:pt x="71437" y="125015"/>
                </a:lnTo>
                <a:lnTo>
                  <a:pt x="71437" y="125015"/>
                </a:lnTo>
                <a:lnTo>
                  <a:pt x="71437" y="12501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518172" y="5125641"/>
            <a:ext cx="89298" cy="232173"/>
          </a:xfrm>
          <a:custGeom>
            <a:avLst/>
            <a:gdLst/>
            <a:ahLst/>
            <a:cxnLst/>
            <a:rect l="0" t="0" r="0" b="0"/>
            <a:pathLst>
              <a:path w="89298" h="232173">
                <a:moveTo>
                  <a:pt x="89297" y="0"/>
                </a:moveTo>
                <a:lnTo>
                  <a:pt x="89297" y="0"/>
                </a:lnTo>
                <a:lnTo>
                  <a:pt x="89297" y="8929"/>
                </a:lnTo>
                <a:lnTo>
                  <a:pt x="80367" y="17859"/>
                </a:lnTo>
                <a:lnTo>
                  <a:pt x="80367" y="26789"/>
                </a:lnTo>
                <a:lnTo>
                  <a:pt x="71437" y="44648"/>
                </a:lnTo>
                <a:lnTo>
                  <a:pt x="62508" y="71437"/>
                </a:lnTo>
                <a:lnTo>
                  <a:pt x="53578" y="89297"/>
                </a:lnTo>
                <a:lnTo>
                  <a:pt x="44648" y="107156"/>
                </a:lnTo>
                <a:lnTo>
                  <a:pt x="35719" y="133945"/>
                </a:lnTo>
                <a:lnTo>
                  <a:pt x="26789" y="151804"/>
                </a:lnTo>
                <a:lnTo>
                  <a:pt x="17859" y="178593"/>
                </a:lnTo>
                <a:lnTo>
                  <a:pt x="8930" y="196453"/>
                </a:lnTo>
                <a:lnTo>
                  <a:pt x="8930" y="214312"/>
                </a:lnTo>
                <a:lnTo>
                  <a:pt x="0" y="232172"/>
                </a:lnTo>
                <a:lnTo>
                  <a:pt x="0" y="232172"/>
                </a:lnTo>
                <a:lnTo>
                  <a:pt x="0" y="23217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2812852" y="5018484"/>
            <a:ext cx="151805" cy="303611"/>
          </a:xfrm>
          <a:custGeom>
            <a:avLst/>
            <a:gdLst/>
            <a:ahLst/>
            <a:cxnLst/>
            <a:rect l="0" t="0" r="0" b="0"/>
            <a:pathLst>
              <a:path w="151805" h="303611">
                <a:moveTo>
                  <a:pt x="0" y="26789"/>
                </a:moveTo>
                <a:lnTo>
                  <a:pt x="0" y="26789"/>
                </a:lnTo>
                <a:lnTo>
                  <a:pt x="0" y="35719"/>
                </a:lnTo>
                <a:lnTo>
                  <a:pt x="8929" y="53579"/>
                </a:lnTo>
                <a:lnTo>
                  <a:pt x="8929" y="71438"/>
                </a:lnTo>
                <a:lnTo>
                  <a:pt x="8929" y="89297"/>
                </a:lnTo>
                <a:lnTo>
                  <a:pt x="17859" y="107157"/>
                </a:lnTo>
                <a:lnTo>
                  <a:pt x="26789" y="133946"/>
                </a:lnTo>
                <a:lnTo>
                  <a:pt x="26789" y="160735"/>
                </a:lnTo>
                <a:lnTo>
                  <a:pt x="35718" y="178594"/>
                </a:lnTo>
                <a:lnTo>
                  <a:pt x="35718" y="205383"/>
                </a:lnTo>
                <a:lnTo>
                  <a:pt x="44648" y="232172"/>
                </a:lnTo>
                <a:lnTo>
                  <a:pt x="44648" y="250032"/>
                </a:lnTo>
                <a:lnTo>
                  <a:pt x="44648" y="267891"/>
                </a:lnTo>
                <a:lnTo>
                  <a:pt x="44648" y="285750"/>
                </a:lnTo>
                <a:lnTo>
                  <a:pt x="53578" y="294680"/>
                </a:lnTo>
                <a:lnTo>
                  <a:pt x="53578" y="303610"/>
                </a:lnTo>
                <a:lnTo>
                  <a:pt x="53578" y="303610"/>
                </a:lnTo>
                <a:lnTo>
                  <a:pt x="53578" y="303610"/>
                </a:lnTo>
                <a:lnTo>
                  <a:pt x="53578" y="294680"/>
                </a:lnTo>
                <a:lnTo>
                  <a:pt x="53578" y="285750"/>
                </a:lnTo>
                <a:lnTo>
                  <a:pt x="62507" y="276821"/>
                </a:lnTo>
                <a:lnTo>
                  <a:pt x="62507" y="258961"/>
                </a:lnTo>
                <a:lnTo>
                  <a:pt x="71437" y="232172"/>
                </a:lnTo>
                <a:lnTo>
                  <a:pt x="71437" y="214313"/>
                </a:lnTo>
                <a:lnTo>
                  <a:pt x="80367" y="187524"/>
                </a:lnTo>
                <a:lnTo>
                  <a:pt x="89296" y="160735"/>
                </a:lnTo>
                <a:lnTo>
                  <a:pt x="98226" y="133946"/>
                </a:lnTo>
                <a:lnTo>
                  <a:pt x="107156" y="107157"/>
                </a:lnTo>
                <a:lnTo>
                  <a:pt x="116086" y="89297"/>
                </a:lnTo>
                <a:lnTo>
                  <a:pt x="125015" y="62508"/>
                </a:lnTo>
                <a:lnTo>
                  <a:pt x="125015" y="44649"/>
                </a:lnTo>
                <a:lnTo>
                  <a:pt x="133945" y="26789"/>
                </a:lnTo>
                <a:lnTo>
                  <a:pt x="151804" y="0"/>
                </a:lnTo>
                <a:lnTo>
                  <a:pt x="151804" y="0"/>
                </a:lnTo>
                <a:lnTo>
                  <a:pt x="15180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3152180" y="5080992"/>
            <a:ext cx="169665" cy="8931"/>
          </a:xfrm>
          <a:custGeom>
            <a:avLst/>
            <a:gdLst/>
            <a:ahLst/>
            <a:cxnLst/>
            <a:rect l="0" t="0" r="0" b="0"/>
            <a:pathLst>
              <a:path w="169665" h="8931">
                <a:moveTo>
                  <a:pt x="0" y="8930"/>
                </a:moveTo>
                <a:lnTo>
                  <a:pt x="0" y="8930"/>
                </a:lnTo>
                <a:lnTo>
                  <a:pt x="0" y="8930"/>
                </a:lnTo>
                <a:lnTo>
                  <a:pt x="8929" y="8930"/>
                </a:lnTo>
                <a:lnTo>
                  <a:pt x="26789" y="8930"/>
                </a:lnTo>
                <a:lnTo>
                  <a:pt x="44648" y="8930"/>
                </a:lnTo>
                <a:lnTo>
                  <a:pt x="62508" y="0"/>
                </a:lnTo>
                <a:lnTo>
                  <a:pt x="80367" y="0"/>
                </a:lnTo>
                <a:lnTo>
                  <a:pt x="107156" y="0"/>
                </a:lnTo>
                <a:lnTo>
                  <a:pt x="125015" y="0"/>
                </a:lnTo>
                <a:lnTo>
                  <a:pt x="142875" y="0"/>
                </a:lnTo>
                <a:lnTo>
                  <a:pt x="151804" y="8930"/>
                </a:lnTo>
                <a:lnTo>
                  <a:pt x="160734" y="8930"/>
                </a:lnTo>
                <a:lnTo>
                  <a:pt x="169664" y="8930"/>
                </a:lnTo>
                <a:lnTo>
                  <a:pt x="169664"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125391" y="5152430"/>
            <a:ext cx="160735" cy="8930"/>
          </a:xfrm>
          <a:custGeom>
            <a:avLst/>
            <a:gdLst/>
            <a:ahLst/>
            <a:cxnLst/>
            <a:rect l="0" t="0" r="0" b="0"/>
            <a:pathLst>
              <a:path w="160735" h="8930">
                <a:moveTo>
                  <a:pt x="0" y="8929"/>
                </a:moveTo>
                <a:lnTo>
                  <a:pt x="0" y="8929"/>
                </a:lnTo>
                <a:lnTo>
                  <a:pt x="8929" y="8929"/>
                </a:lnTo>
                <a:lnTo>
                  <a:pt x="17859" y="8929"/>
                </a:lnTo>
                <a:lnTo>
                  <a:pt x="35718" y="8929"/>
                </a:lnTo>
                <a:lnTo>
                  <a:pt x="53578" y="8929"/>
                </a:lnTo>
                <a:lnTo>
                  <a:pt x="71437" y="0"/>
                </a:lnTo>
                <a:lnTo>
                  <a:pt x="89297" y="0"/>
                </a:lnTo>
                <a:lnTo>
                  <a:pt x="116086" y="0"/>
                </a:lnTo>
                <a:lnTo>
                  <a:pt x="133945" y="0"/>
                </a:lnTo>
                <a:lnTo>
                  <a:pt x="151804" y="0"/>
                </a:lnTo>
                <a:lnTo>
                  <a:pt x="160734" y="0"/>
                </a:lnTo>
                <a:lnTo>
                  <a:pt x="16073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3491508" y="4875609"/>
            <a:ext cx="133946" cy="419697"/>
          </a:xfrm>
          <a:custGeom>
            <a:avLst/>
            <a:gdLst/>
            <a:ahLst/>
            <a:cxnLst/>
            <a:rect l="0" t="0" r="0" b="0"/>
            <a:pathLst>
              <a:path w="133946" h="419697">
                <a:moveTo>
                  <a:pt x="133945" y="0"/>
                </a:moveTo>
                <a:lnTo>
                  <a:pt x="133945" y="0"/>
                </a:lnTo>
                <a:lnTo>
                  <a:pt x="125015" y="0"/>
                </a:lnTo>
                <a:lnTo>
                  <a:pt x="125015" y="0"/>
                </a:lnTo>
                <a:lnTo>
                  <a:pt x="125015" y="0"/>
                </a:lnTo>
                <a:lnTo>
                  <a:pt x="116086" y="8930"/>
                </a:lnTo>
                <a:lnTo>
                  <a:pt x="107156" y="26789"/>
                </a:lnTo>
                <a:lnTo>
                  <a:pt x="98226" y="35719"/>
                </a:lnTo>
                <a:lnTo>
                  <a:pt x="89297" y="53579"/>
                </a:lnTo>
                <a:lnTo>
                  <a:pt x="80367" y="80368"/>
                </a:lnTo>
                <a:lnTo>
                  <a:pt x="62508" y="98227"/>
                </a:lnTo>
                <a:lnTo>
                  <a:pt x="53578" y="125016"/>
                </a:lnTo>
                <a:lnTo>
                  <a:pt x="44648" y="151805"/>
                </a:lnTo>
                <a:lnTo>
                  <a:pt x="26789" y="178594"/>
                </a:lnTo>
                <a:lnTo>
                  <a:pt x="17859" y="205383"/>
                </a:lnTo>
                <a:lnTo>
                  <a:pt x="8930" y="232172"/>
                </a:lnTo>
                <a:lnTo>
                  <a:pt x="8930" y="258961"/>
                </a:lnTo>
                <a:lnTo>
                  <a:pt x="0" y="285750"/>
                </a:lnTo>
                <a:lnTo>
                  <a:pt x="0" y="303610"/>
                </a:lnTo>
                <a:lnTo>
                  <a:pt x="0" y="330399"/>
                </a:lnTo>
                <a:lnTo>
                  <a:pt x="0" y="348258"/>
                </a:lnTo>
                <a:lnTo>
                  <a:pt x="0" y="366118"/>
                </a:lnTo>
                <a:lnTo>
                  <a:pt x="0" y="383977"/>
                </a:lnTo>
                <a:lnTo>
                  <a:pt x="8930" y="392907"/>
                </a:lnTo>
                <a:lnTo>
                  <a:pt x="8930" y="401836"/>
                </a:lnTo>
                <a:lnTo>
                  <a:pt x="17859" y="410766"/>
                </a:lnTo>
                <a:lnTo>
                  <a:pt x="17859" y="419696"/>
                </a:lnTo>
                <a:lnTo>
                  <a:pt x="17859" y="41969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3661172" y="5018484"/>
            <a:ext cx="142876" cy="178595"/>
          </a:xfrm>
          <a:custGeom>
            <a:avLst/>
            <a:gdLst/>
            <a:ahLst/>
            <a:cxnLst/>
            <a:rect l="0" t="0" r="0" b="0"/>
            <a:pathLst>
              <a:path w="142876" h="178595">
                <a:moveTo>
                  <a:pt x="98226" y="0"/>
                </a:moveTo>
                <a:lnTo>
                  <a:pt x="89297" y="0"/>
                </a:lnTo>
                <a:lnTo>
                  <a:pt x="89297" y="0"/>
                </a:lnTo>
                <a:lnTo>
                  <a:pt x="89297" y="0"/>
                </a:lnTo>
                <a:lnTo>
                  <a:pt x="80367" y="0"/>
                </a:lnTo>
                <a:lnTo>
                  <a:pt x="71437" y="8930"/>
                </a:lnTo>
                <a:lnTo>
                  <a:pt x="62508" y="17860"/>
                </a:lnTo>
                <a:lnTo>
                  <a:pt x="53578" y="17860"/>
                </a:lnTo>
                <a:lnTo>
                  <a:pt x="44648" y="35719"/>
                </a:lnTo>
                <a:lnTo>
                  <a:pt x="35719" y="44649"/>
                </a:lnTo>
                <a:lnTo>
                  <a:pt x="17859" y="62508"/>
                </a:lnTo>
                <a:lnTo>
                  <a:pt x="17859" y="80368"/>
                </a:lnTo>
                <a:lnTo>
                  <a:pt x="8930" y="98227"/>
                </a:lnTo>
                <a:lnTo>
                  <a:pt x="8930" y="107157"/>
                </a:lnTo>
                <a:lnTo>
                  <a:pt x="0" y="125016"/>
                </a:lnTo>
                <a:lnTo>
                  <a:pt x="0" y="133946"/>
                </a:lnTo>
                <a:lnTo>
                  <a:pt x="8930" y="151805"/>
                </a:lnTo>
                <a:lnTo>
                  <a:pt x="8930" y="160735"/>
                </a:lnTo>
                <a:lnTo>
                  <a:pt x="17859" y="169664"/>
                </a:lnTo>
                <a:lnTo>
                  <a:pt x="26789" y="178594"/>
                </a:lnTo>
                <a:lnTo>
                  <a:pt x="35719" y="178594"/>
                </a:lnTo>
                <a:lnTo>
                  <a:pt x="44648" y="178594"/>
                </a:lnTo>
                <a:lnTo>
                  <a:pt x="53578" y="178594"/>
                </a:lnTo>
                <a:lnTo>
                  <a:pt x="71437" y="169664"/>
                </a:lnTo>
                <a:lnTo>
                  <a:pt x="80367" y="160735"/>
                </a:lnTo>
                <a:lnTo>
                  <a:pt x="89297" y="151805"/>
                </a:lnTo>
                <a:lnTo>
                  <a:pt x="98226" y="142875"/>
                </a:lnTo>
                <a:lnTo>
                  <a:pt x="116086" y="133946"/>
                </a:lnTo>
                <a:lnTo>
                  <a:pt x="125016" y="125016"/>
                </a:lnTo>
                <a:lnTo>
                  <a:pt x="133945" y="107157"/>
                </a:lnTo>
                <a:lnTo>
                  <a:pt x="133945" y="98227"/>
                </a:lnTo>
                <a:lnTo>
                  <a:pt x="142875" y="80368"/>
                </a:lnTo>
                <a:lnTo>
                  <a:pt x="142875" y="62508"/>
                </a:lnTo>
                <a:lnTo>
                  <a:pt x="142875" y="53579"/>
                </a:lnTo>
                <a:lnTo>
                  <a:pt x="142875" y="35719"/>
                </a:lnTo>
                <a:lnTo>
                  <a:pt x="142875" y="26789"/>
                </a:lnTo>
                <a:lnTo>
                  <a:pt x="133945" y="17860"/>
                </a:lnTo>
                <a:lnTo>
                  <a:pt x="125016" y="17860"/>
                </a:lnTo>
                <a:lnTo>
                  <a:pt x="125016" y="8930"/>
                </a:lnTo>
                <a:lnTo>
                  <a:pt x="116086" y="8930"/>
                </a:lnTo>
                <a:lnTo>
                  <a:pt x="107156" y="8930"/>
                </a:lnTo>
                <a:lnTo>
                  <a:pt x="98226" y="8930"/>
                </a:lnTo>
                <a:lnTo>
                  <a:pt x="98226" y="8930"/>
                </a:lnTo>
                <a:lnTo>
                  <a:pt x="89297" y="8930"/>
                </a:lnTo>
                <a:lnTo>
                  <a:pt x="89297"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884414" y="5161359"/>
            <a:ext cx="1" cy="8931"/>
          </a:xfrm>
          <a:custGeom>
            <a:avLst/>
            <a:gdLst/>
            <a:ahLst/>
            <a:cxnLst/>
            <a:rect l="0" t="0" r="0" b="0"/>
            <a:pathLst>
              <a:path w="1" h="8931">
                <a:moveTo>
                  <a:pt x="0" y="8930"/>
                </a:moveTo>
                <a:lnTo>
                  <a:pt x="0" y="8930"/>
                </a:lnTo>
                <a:lnTo>
                  <a:pt x="0" y="8930"/>
                </a:lnTo>
                <a:lnTo>
                  <a:pt x="0" y="8930"/>
                </a:lnTo>
                <a:lnTo>
                  <a:pt x="0" y="8930"/>
                </a:lnTo>
                <a:lnTo>
                  <a:pt x="0" y="8930"/>
                </a:lnTo>
                <a:lnTo>
                  <a:pt x="0" y="0"/>
                </a:lnTo>
                <a:lnTo>
                  <a:pt x="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3982641" y="5027414"/>
            <a:ext cx="125016" cy="125017"/>
          </a:xfrm>
          <a:custGeom>
            <a:avLst/>
            <a:gdLst/>
            <a:ahLst/>
            <a:cxnLst/>
            <a:rect l="0" t="0" r="0" b="0"/>
            <a:pathLst>
              <a:path w="125016" h="125017">
                <a:moveTo>
                  <a:pt x="26789" y="0"/>
                </a:moveTo>
                <a:lnTo>
                  <a:pt x="26789" y="0"/>
                </a:lnTo>
                <a:lnTo>
                  <a:pt x="26789" y="0"/>
                </a:lnTo>
                <a:lnTo>
                  <a:pt x="26789" y="0"/>
                </a:lnTo>
                <a:lnTo>
                  <a:pt x="35718" y="0"/>
                </a:lnTo>
                <a:lnTo>
                  <a:pt x="35718" y="8930"/>
                </a:lnTo>
                <a:lnTo>
                  <a:pt x="35718" y="17859"/>
                </a:lnTo>
                <a:lnTo>
                  <a:pt x="35718" y="26789"/>
                </a:lnTo>
                <a:lnTo>
                  <a:pt x="26789" y="44649"/>
                </a:lnTo>
                <a:lnTo>
                  <a:pt x="26789" y="53578"/>
                </a:lnTo>
                <a:lnTo>
                  <a:pt x="17859" y="62508"/>
                </a:lnTo>
                <a:lnTo>
                  <a:pt x="17859" y="80367"/>
                </a:lnTo>
                <a:lnTo>
                  <a:pt x="8929" y="89297"/>
                </a:lnTo>
                <a:lnTo>
                  <a:pt x="8929" y="98227"/>
                </a:lnTo>
                <a:lnTo>
                  <a:pt x="0" y="107156"/>
                </a:lnTo>
                <a:lnTo>
                  <a:pt x="0" y="116086"/>
                </a:lnTo>
                <a:lnTo>
                  <a:pt x="0" y="116086"/>
                </a:lnTo>
                <a:lnTo>
                  <a:pt x="0" y="116086"/>
                </a:lnTo>
                <a:lnTo>
                  <a:pt x="0" y="125016"/>
                </a:lnTo>
                <a:lnTo>
                  <a:pt x="0" y="116086"/>
                </a:lnTo>
                <a:lnTo>
                  <a:pt x="0" y="116086"/>
                </a:lnTo>
                <a:lnTo>
                  <a:pt x="8929" y="116086"/>
                </a:lnTo>
                <a:lnTo>
                  <a:pt x="8929" y="116086"/>
                </a:lnTo>
                <a:lnTo>
                  <a:pt x="17859" y="107156"/>
                </a:lnTo>
                <a:lnTo>
                  <a:pt x="35718" y="107156"/>
                </a:lnTo>
                <a:lnTo>
                  <a:pt x="44648" y="98227"/>
                </a:lnTo>
                <a:lnTo>
                  <a:pt x="62507" y="98227"/>
                </a:lnTo>
                <a:lnTo>
                  <a:pt x="71437" y="98227"/>
                </a:lnTo>
                <a:lnTo>
                  <a:pt x="89297" y="89297"/>
                </a:lnTo>
                <a:lnTo>
                  <a:pt x="98226" y="89297"/>
                </a:lnTo>
                <a:lnTo>
                  <a:pt x="107156" y="89297"/>
                </a:lnTo>
                <a:lnTo>
                  <a:pt x="107156" y="89297"/>
                </a:lnTo>
                <a:lnTo>
                  <a:pt x="116086" y="89297"/>
                </a:lnTo>
                <a:lnTo>
                  <a:pt x="116086" y="89297"/>
                </a:lnTo>
                <a:lnTo>
                  <a:pt x="125015" y="89297"/>
                </a:lnTo>
                <a:lnTo>
                  <a:pt x="125015" y="89297"/>
                </a:lnTo>
                <a:lnTo>
                  <a:pt x="125015" y="98227"/>
                </a:lnTo>
                <a:lnTo>
                  <a:pt x="125015" y="9822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071938" y="5000625"/>
            <a:ext cx="44649" cy="223243"/>
          </a:xfrm>
          <a:custGeom>
            <a:avLst/>
            <a:gdLst/>
            <a:ahLst/>
            <a:cxnLst/>
            <a:rect l="0" t="0" r="0" b="0"/>
            <a:pathLst>
              <a:path w="44649" h="223243">
                <a:moveTo>
                  <a:pt x="44648" y="0"/>
                </a:moveTo>
                <a:lnTo>
                  <a:pt x="44648" y="0"/>
                </a:lnTo>
                <a:lnTo>
                  <a:pt x="44648" y="8930"/>
                </a:lnTo>
                <a:lnTo>
                  <a:pt x="44648" y="17859"/>
                </a:lnTo>
                <a:lnTo>
                  <a:pt x="44648" y="26789"/>
                </a:lnTo>
                <a:lnTo>
                  <a:pt x="44648" y="44648"/>
                </a:lnTo>
                <a:lnTo>
                  <a:pt x="44648" y="53578"/>
                </a:lnTo>
                <a:lnTo>
                  <a:pt x="35718" y="71438"/>
                </a:lnTo>
                <a:lnTo>
                  <a:pt x="35718" y="89297"/>
                </a:lnTo>
                <a:lnTo>
                  <a:pt x="26789" y="107156"/>
                </a:lnTo>
                <a:lnTo>
                  <a:pt x="26789" y="125016"/>
                </a:lnTo>
                <a:lnTo>
                  <a:pt x="26789" y="142875"/>
                </a:lnTo>
                <a:lnTo>
                  <a:pt x="17859" y="160734"/>
                </a:lnTo>
                <a:lnTo>
                  <a:pt x="17859" y="178594"/>
                </a:lnTo>
                <a:lnTo>
                  <a:pt x="8929" y="187523"/>
                </a:lnTo>
                <a:lnTo>
                  <a:pt x="8929" y="196453"/>
                </a:lnTo>
                <a:lnTo>
                  <a:pt x="8929" y="214313"/>
                </a:lnTo>
                <a:lnTo>
                  <a:pt x="0" y="223242"/>
                </a:lnTo>
                <a:lnTo>
                  <a:pt x="0" y="223242"/>
                </a:lnTo>
                <a:lnTo>
                  <a:pt x="0" y="22324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250531" y="4947047"/>
            <a:ext cx="142876" cy="241102"/>
          </a:xfrm>
          <a:custGeom>
            <a:avLst/>
            <a:gdLst/>
            <a:ahLst/>
            <a:cxnLst/>
            <a:rect l="0" t="0" r="0" b="0"/>
            <a:pathLst>
              <a:path w="142876" h="241102">
                <a:moveTo>
                  <a:pt x="0" y="241101"/>
                </a:moveTo>
                <a:lnTo>
                  <a:pt x="0" y="241101"/>
                </a:lnTo>
                <a:lnTo>
                  <a:pt x="0" y="232172"/>
                </a:lnTo>
                <a:lnTo>
                  <a:pt x="8930" y="223242"/>
                </a:lnTo>
                <a:lnTo>
                  <a:pt x="8930" y="205383"/>
                </a:lnTo>
                <a:lnTo>
                  <a:pt x="8930" y="187523"/>
                </a:lnTo>
                <a:lnTo>
                  <a:pt x="17860" y="169664"/>
                </a:lnTo>
                <a:lnTo>
                  <a:pt x="26789" y="151805"/>
                </a:lnTo>
                <a:lnTo>
                  <a:pt x="35719" y="133945"/>
                </a:lnTo>
                <a:lnTo>
                  <a:pt x="44649" y="107156"/>
                </a:lnTo>
                <a:lnTo>
                  <a:pt x="53578" y="89297"/>
                </a:lnTo>
                <a:lnTo>
                  <a:pt x="62508" y="71437"/>
                </a:lnTo>
                <a:lnTo>
                  <a:pt x="71438" y="53578"/>
                </a:lnTo>
                <a:lnTo>
                  <a:pt x="80367" y="35719"/>
                </a:lnTo>
                <a:lnTo>
                  <a:pt x="89297" y="17859"/>
                </a:lnTo>
                <a:lnTo>
                  <a:pt x="89297" y="8930"/>
                </a:lnTo>
                <a:lnTo>
                  <a:pt x="98227" y="0"/>
                </a:lnTo>
                <a:lnTo>
                  <a:pt x="107157" y="0"/>
                </a:lnTo>
                <a:lnTo>
                  <a:pt x="107157" y="0"/>
                </a:lnTo>
                <a:lnTo>
                  <a:pt x="116086" y="0"/>
                </a:lnTo>
                <a:lnTo>
                  <a:pt x="116086" y="8930"/>
                </a:lnTo>
                <a:lnTo>
                  <a:pt x="116086" y="17859"/>
                </a:lnTo>
                <a:lnTo>
                  <a:pt x="125016" y="26789"/>
                </a:lnTo>
                <a:lnTo>
                  <a:pt x="125016" y="44648"/>
                </a:lnTo>
                <a:lnTo>
                  <a:pt x="133946" y="62508"/>
                </a:lnTo>
                <a:lnTo>
                  <a:pt x="133946" y="80367"/>
                </a:lnTo>
                <a:lnTo>
                  <a:pt x="133946" y="98226"/>
                </a:lnTo>
                <a:lnTo>
                  <a:pt x="142875" y="116086"/>
                </a:lnTo>
                <a:lnTo>
                  <a:pt x="142875" y="142875"/>
                </a:lnTo>
                <a:lnTo>
                  <a:pt x="142875" y="160734"/>
                </a:lnTo>
                <a:lnTo>
                  <a:pt x="142875" y="178594"/>
                </a:lnTo>
                <a:lnTo>
                  <a:pt x="142875" y="196453"/>
                </a:lnTo>
                <a:lnTo>
                  <a:pt x="142875" y="214312"/>
                </a:lnTo>
                <a:lnTo>
                  <a:pt x="142875" y="223242"/>
                </a:lnTo>
                <a:lnTo>
                  <a:pt x="142875" y="232172"/>
                </a:lnTo>
                <a:lnTo>
                  <a:pt x="142875" y="241101"/>
                </a:lnTo>
                <a:lnTo>
                  <a:pt x="142875" y="241101"/>
                </a:lnTo>
                <a:lnTo>
                  <a:pt x="142875" y="24110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4241602" y="5089922"/>
            <a:ext cx="133946" cy="17860"/>
          </a:xfrm>
          <a:custGeom>
            <a:avLst/>
            <a:gdLst/>
            <a:ahLst/>
            <a:cxnLst/>
            <a:rect l="0" t="0" r="0" b="0"/>
            <a:pathLst>
              <a:path w="133946" h="17860">
                <a:moveTo>
                  <a:pt x="0" y="17859"/>
                </a:moveTo>
                <a:lnTo>
                  <a:pt x="0" y="17859"/>
                </a:lnTo>
                <a:lnTo>
                  <a:pt x="0" y="17859"/>
                </a:lnTo>
                <a:lnTo>
                  <a:pt x="0" y="17859"/>
                </a:lnTo>
                <a:lnTo>
                  <a:pt x="8929" y="17859"/>
                </a:lnTo>
                <a:lnTo>
                  <a:pt x="8929" y="17859"/>
                </a:lnTo>
                <a:lnTo>
                  <a:pt x="17859" y="8930"/>
                </a:lnTo>
                <a:lnTo>
                  <a:pt x="26789" y="8930"/>
                </a:lnTo>
                <a:lnTo>
                  <a:pt x="35718" y="8930"/>
                </a:lnTo>
                <a:lnTo>
                  <a:pt x="44648" y="0"/>
                </a:lnTo>
                <a:lnTo>
                  <a:pt x="62507" y="0"/>
                </a:lnTo>
                <a:lnTo>
                  <a:pt x="71437" y="0"/>
                </a:lnTo>
                <a:lnTo>
                  <a:pt x="89296" y="0"/>
                </a:lnTo>
                <a:lnTo>
                  <a:pt x="98226" y="0"/>
                </a:lnTo>
                <a:lnTo>
                  <a:pt x="107156" y="0"/>
                </a:lnTo>
                <a:lnTo>
                  <a:pt x="125015" y="0"/>
                </a:lnTo>
                <a:lnTo>
                  <a:pt x="133945" y="0"/>
                </a:lnTo>
                <a:lnTo>
                  <a:pt x="133945" y="0"/>
                </a:lnTo>
                <a:lnTo>
                  <a:pt x="13394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482703" y="4795242"/>
            <a:ext cx="116087" cy="446486"/>
          </a:xfrm>
          <a:custGeom>
            <a:avLst/>
            <a:gdLst/>
            <a:ahLst/>
            <a:cxnLst/>
            <a:rect l="0" t="0" r="0" b="0"/>
            <a:pathLst>
              <a:path w="116087" h="446486">
                <a:moveTo>
                  <a:pt x="8930" y="0"/>
                </a:moveTo>
                <a:lnTo>
                  <a:pt x="8930" y="0"/>
                </a:lnTo>
                <a:lnTo>
                  <a:pt x="17860" y="0"/>
                </a:lnTo>
                <a:lnTo>
                  <a:pt x="26789" y="8929"/>
                </a:lnTo>
                <a:lnTo>
                  <a:pt x="44649" y="17859"/>
                </a:lnTo>
                <a:lnTo>
                  <a:pt x="53578" y="26789"/>
                </a:lnTo>
                <a:lnTo>
                  <a:pt x="71438" y="44648"/>
                </a:lnTo>
                <a:lnTo>
                  <a:pt x="89297" y="62508"/>
                </a:lnTo>
                <a:lnTo>
                  <a:pt x="98227" y="89297"/>
                </a:lnTo>
                <a:lnTo>
                  <a:pt x="107156" y="116086"/>
                </a:lnTo>
                <a:lnTo>
                  <a:pt x="116086" y="142875"/>
                </a:lnTo>
                <a:lnTo>
                  <a:pt x="116086" y="169664"/>
                </a:lnTo>
                <a:lnTo>
                  <a:pt x="116086" y="196453"/>
                </a:lnTo>
                <a:lnTo>
                  <a:pt x="116086" y="232172"/>
                </a:lnTo>
                <a:lnTo>
                  <a:pt x="107156" y="258961"/>
                </a:lnTo>
                <a:lnTo>
                  <a:pt x="98227" y="294680"/>
                </a:lnTo>
                <a:lnTo>
                  <a:pt x="89297" y="321469"/>
                </a:lnTo>
                <a:lnTo>
                  <a:pt x="71438" y="348258"/>
                </a:lnTo>
                <a:lnTo>
                  <a:pt x="53578" y="375047"/>
                </a:lnTo>
                <a:lnTo>
                  <a:pt x="44649" y="401836"/>
                </a:lnTo>
                <a:lnTo>
                  <a:pt x="26789" y="419696"/>
                </a:lnTo>
                <a:lnTo>
                  <a:pt x="8930" y="437555"/>
                </a:lnTo>
                <a:lnTo>
                  <a:pt x="0" y="446485"/>
                </a:lnTo>
                <a:lnTo>
                  <a:pt x="0" y="44648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750594" y="4697015"/>
            <a:ext cx="214313" cy="517924"/>
          </a:xfrm>
          <a:custGeom>
            <a:avLst/>
            <a:gdLst/>
            <a:ahLst/>
            <a:cxnLst/>
            <a:rect l="0" t="0" r="0" b="0"/>
            <a:pathLst>
              <a:path w="214313" h="517924">
                <a:moveTo>
                  <a:pt x="214312" y="0"/>
                </a:moveTo>
                <a:lnTo>
                  <a:pt x="214312" y="0"/>
                </a:lnTo>
                <a:lnTo>
                  <a:pt x="205383" y="0"/>
                </a:lnTo>
                <a:lnTo>
                  <a:pt x="205383" y="0"/>
                </a:lnTo>
                <a:lnTo>
                  <a:pt x="196453" y="0"/>
                </a:lnTo>
                <a:lnTo>
                  <a:pt x="187523" y="8930"/>
                </a:lnTo>
                <a:lnTo>
                  <a:pt x="178594" y="17860"/>
                </a:lnTo>
                <a:lnTo>
                  <a:pt x="169664" y="17860"/>
                </a:lnTo>
                <a:lnTo>
                  <a:pt x="160734" y="26789"/>
                </a:lnTo>
                <a:lnTo>
                  <a:pt x="142875" y="44649"/>
                </a:lnTo>
                <a:lnTo>
                  <a:pt x="133945" y="53578"/>
                </a:lnTo>
                <a:lnTo>
                  <a:pt x="125015" y="71438"/>
                </a:lnTo>
                <a:lnTo>
                  <a:pt x="107156" y="80367"/>
                </a:lnTo>
                <a:lnTo>
                  <a:pt x="98226" y="98227"/>
                </a:lnTo>
                <a:lnTo>
                  <a:pt x="80367" y="125016"/>
                </a:lnTo>
                <a:lnTo>
                  <a:pt x="71437" y="142875"/>
                </a:lnTo>
                <a:lnTo>
                  <a:pt x="53578" y="169664"/>
                </a:lnTo>
                <a:lnTo>
                  <a:pt x="44648" y="196454"/>
                </a:lnTo>
                <a:lnTo>
                  <a:pt x="35719" y="223243"/>
                </a:lnTo>
                <a:lnTo>
                  <a:pt x="26789" y="250032"/>
                </a:lnTo>
                <a:lnTo>
                  <a:pt x="17859" y="267891"/>
                </a:lnTo>
                <a:lnTo>
                  <a:pt x="8929" y="294680"/>
                </a:lnTo>
                <a:lnTo>
                  <a:pt x="0" y="321469"/>
                </a:lnTo>
                <a:lnTo>
                  <a:pt x="0" y="339329"/>
                </a:lnTo>
                <a:lnTo>
                  <a:pt x="0" y="366118"/>
                </a:lnTo>
                <a:lnTo>
                  <a:pt x="0" y="383977"/>
                </a:lnTo>
                <a:lnTo>
                  <a:pt x="0" y="401837"/>
                </a:lnTo>
                <a:lnTo>
                  <a:pt x="0" y="419696"/>
                </a:lnTo>
                <a:lnTo>
                  <a:pt x="0" y="428626"/>
                </a:lnTo>
                <a:lnTo>
                  <a:pt x="8929" y="446485"/>
                </a:lnTo>
                <a:lnTo>
                  <a:pt x="17859" y="464344"/>
                </a:lnTo>
                <a:lnTo>
                  <a:pt x="26789" y="473274"/>
                </a:lnTo>
                <a:lnTo>
                  <a:pt x="35719" y="491133"/>
                </a:lnTo>
                <a:lnTo>
                  <a:pt x="44648" y="500063"/>
                </a:lnTo>
                <a:lnTo>
                  <a:pt x="53578" y="508993"/>
                </a:lnTo>
                <a:lnTo>
                  <a:pt x="53578" y="508993"/>
                </a:lnTo>
                <a:lnTo>
                  <a:pt x="62508" y="517923"/>
                </a:lnTo>
                <a:lnTo>
                  <a:pt x="62508" y="51792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4938117" y="4822031"/>
            <a:ext cx="187525" cy="223243"/>
          </a:xfrm>
          <a:custGeom>
            <a:avLst/>
            <a:gdLst/>
            <a:ahLst/>
            <a:cxnLst/>
            <a:rect l="0" t="0" r="0" b="0"/>
            <a:pathLst>
              <a:path w="187525" h="223243">
                <a:moveTo>
                  <a:pt x="0" y="62508"/>
                </a:moveTo>
                <a:lnTo>
                  <a:pt x="0" y="62508"/>
                </a:lnTo>
                <a:lnTo>
                  <a:pt x="0" y="53578"/>
                </a:lnTo>
                <a:lnTo>
                  <a:pt x="8930" y="53578"/>
                </a:lnTo>
                <a:lnTo>
                  <a:pt x="8930" y="53578"/>
                </a:lnTo>
                <a:lnTo>
                  <a:pt x="17860" y="44648"/>
                </a:lnTo>
                <a:lnTo>
                  <a:pt x="26789" y="35719"/>
                </a:lnTo>
                <a:lnTo>
                  <a:pt x="44649" y="26789"/>
                </a:lnTo>
                <a:lnTo>
                  <a:pt x="53578" y="26789"/>
                </a:lnTo>
                <a:lnTo>
                  <a:pt x="71438" y="17859"/>
                </a:lnTo>
                <a:lnTo>
                  <a:pt x="89297" y="8930"/>
                </a:lnTo>
                <a:lnTo>
                  <a:pt x="107156" y="0"/>
                </a:lnTo>
                <a:lnTo>
                  <a:pt x="125016" y="0"/>
                </a:lnTo>
                <a:lnTo>
                  <a:pt x="142875" y="0"/>
                </a:lnTo>
                <a:lnTo>
                  <a:pt x="160735" y="0"/>
                </a:lnTo>
                <a:lnTo>
                  <a:pt x="169664" y="0"/>
                </a:lnTo>
                <a:lnTo>
                  <a:pt x="178594" y="0"/>
                </a:lnTo>
                <a:lnTo>
                  <a:pt x="178594" y="8930"/>
                </a:lnTo>
                <a:lnTo>
                  <a:pt x="187524" y="8930"/>
                </a:lnTo>
                <a:lnTo>
                  <a:pt x="187524" y="26789"/>
                </a:lnTo>
                <a:lnTo>
                  <a:pt x="187524" y="35719"/>
                </a:lnTo>
                <a:lnTo>
                  <a:pt x="187524" y="44648"/>
                </a:lnTo>
                <a:lnTo>
                  <a:pt x="178594" y="62508"/>
                </a:lnTo>
                <a:lnTo>
                  <a:pt x="160735" y="80367"/>
                </a:lnTo>
                <a:lnTo>
                  <a:pt x="151805" y="98227"/>
                </a:lnTo>
                <a:lnTo>
                  <a:pt x="133946" y="116086"/>
                </a:lnTo>
                <a:lnTo>
                  <a:pt x="116086" y="133946"/>
                </a:lnTo>
                <a:lnTo>
                  <a:pt x="98227" y="151805"/>
                </a:lnTo>
                <a:lnTo>
                  <a:pt x="80367" y="160735"/>
                </a:lnTo>
                <a:lnTo>
                  <a:pt x="71438" y="178594"/>
                </a:lnTo>
                <a:lnTo>
                  <a:pt x="53578" y="187524"/>
                </a:lnTo>
                <a:lnTo>
                  <a:pt x="44649" y="196453"/>
                </a:lnTo>
                <a:lnTo>
                  <a:pt x="35719" y="196453"/>
                </a:lnTo>
                <a:lnTo>
                  <a:pt x="35719" y="205383"/>
                </a:lnTo>
                <a:lnTo>
                  <a:pt x="35719" y="205383"/>
                </a:lnTo>
                <a:lnTo>
                  <a:pt x="26789" y="205383"/>
                </a:lnTo>
                <a:lnTo>
                  <a:pt x="26789" y="205383"/>
                </a:lnTo>
                <a:lnTo>
                  <a:pt x="26789" y="205383"/>
                </a:lnTo>
                <a:lnTo>
                  <a:pt x="35719" y="205383"/>
                </a:lnTo>
                <a:lnTo>
                  <a:pt x="35719" y="205383"/>
                </a:lnTo>
                <a:lnTo>
                  <a:pt x="44649" y="205383"/>
                </a:lnTo>
                <a:lnTo>
                  <a:pt x="53578" y="205383"/>
                </a:lnTo>
                <a:lnTo>
                  <a:pt x="62508" y="205383"/>
                </a:lnTo>
                <a:lnTo>
                  <a:pt x="80367" y="205383"/>
                </a:lnTo>
                <a:lnTo>
                  <a:pt x="89297" y="205383"/>
                </a:lnTo>
                <a:lnTo>
                  <a:pt x="107156" y="205383"/>
                </a:lnTo>
                <a:lnTo>
                  <a:pt x="116086" y="205383"/>
                </a:lnTo>
                <a:lnTo>
                  <a:pt x="125016" y="205383"/>
                </a:lnTo>
                <a:lnTo>
                  <a:pt x="133946" y="214313"/>
                </a:lnTo>
                <a:lnTo>
                  <a:pt x="142875" y="214313"/>
                </a:lnTo>
                <a:lnTo>
                  <a:pt x="151805" y="214313"/>
                </a:lnTo>
                <a:lnTo>
                  <a:pt x="160735" y="223242"/>
                </a:lnTo>
                <a:lnTo>
                  <a:pt x="160735" y="223242"/>
                </a:lnTo>
                <a:lnTo>
                  <a:pt x="160735" y="22324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241727" y="4839890"/>
            <a:ext cx="133946" cy="142877"/>
          </a:xfrm>
          <a:custGeom>
            <a:avLst/>
            <a:gdLst/>
            <a:ahLst/>
            <a:cxnLst/>
            <a:rect l="0" t="0" r="0" b="0"/>
            <a:pathLst>
              <a:path w="133946" h="142877">
                <a:moveTo>
                  <a:pt x="26789" y="0"/>
                </a:moveTo>
                <a:lnTo>
                  <a:pt x="26789" y="0"/>
                </a:lnTo>
                <a:lnTo>
                  <a:pt x="26789" y="0"/>
                </a:lnTo>
                <a:lnTo>
                  <a:pt x="26789" y="8930"/>
                </a:lnTo>
                <a:lnTo>
                  <a:pt x="35718" y="8930"/>
                </a:lnTo>
                <a:lnTo>
                  <a:pt x="35718" y="17860"/>
                </a:lnTo>
                <a:lnTo>
                  <a:pt x="44648" y="26789"/>
                </a:lnTo>
                <a:lnTo>
                  <a:pt x="44648" y="44649"/>
                </a:lnTo>
                <a:lnTo>
                  <a:pt x="35718" y="53579"/>
                </a:lnTo>
                <a:lnTo>
                  <a:pt x="35718" y="62508"/>
                </a:lnTo>
                <a:lnTo>
                  <a:pt x="26789" y="80368"/>
                </a:lnTo>
                <a:lnTo>
                  <a:pt x="26789" y="89298"/>
                </a:lnTo>
                <a:lnTo>
                  <a:pt x="17859" y="107157"/>
                </a:lnTo>
                <a:lnTo>
                  <a:pt x="17859" y="116087"/>
                </a:lnTo>
                <a:lnTo>
                  <a:pt x="8929" y="125016"/>
                </a:lnTo>
                <a:lnTo>
                  <a:pt x="8929" y="133946"/>
                </a:lnTo>
                <a:lnTo>
                  <a:pt x="0" y="133946"/>
                </a:lnTo>
                <a:lnTo>
                  <a:pt x="0" y="142876"/>
                </a:lnTo>
                <a:lnTo>
                  <a:pt x="0" y="142876"/>
                </a:lnTo>
                <a:lnTo>
                  <a:pt x="0" y="133946"/>
                </a:lnTo>
                <a:lnTo>
                  <a:pt x="8929" y="133946"/>
                </a:lnTo>
                <a:lnTo>
                  <a:pt x="8929" y="125016"/>
                </a:lnTo>
                <a:lnTo>
                  <a:pt x="26789" y="116087"/>
                </a:lnTo>
                <a:lnTo>
                  <a:pt x="35718" y="116087"/>
                </a:lnTo>
                <a:lnTo>
                  <a:pt x="53578" y="107157"/>
                </a:lnTo>
                <a:lnTo>
                  <a:pt x="62507" y="98227"/>
                </a:lnTo>
                <a:lnTo>
                  <a:pt x="80367" y="98227"/>
                </a:lnTo>
                <a:lnTo>
                  <a:pt x="98226" y="89298"/>
                </a:lnTo>
                <a:lnTo>
                  <a:pt x="107156" y="89298"/>
                </a:lnTo>
                <a:lnTo>
                  <a:pt x="116086" y="89298"/>
                </a:lnTo>
                <a:lnTo>
                  <a:pt x="125015" y="89298"/>
                </a:lnTo>
                <a:lnTo>
                  <a:pt x="133945" y="80368"/>
                </a:lnTo>
                <a:lnTo>
                  <a:pt x="133945" y="80368"/>
                </a:lnTo>
                <a:lnTo>
                  <a:pt x="133945" y="8036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357813" y="4839890"/>
            <a:ext cx="44649" cy="178595"/>
          </a:xfrm>
          <a:custGeom>
            <a:avLst/>
            <a:gdLst/>
            <a:ahLst/>
            <a:cxnLst/>
            <a:rect l="0" t="0" r="0" b="0"/>
            <a:pathLst>
              <a:path w="44649" h="178595">
                <a:moveTo>
                  <a:pt x="44648" y="0"/>
                </a:moveTo>
                <a:lnTo>
                  <a:pt x="44648" y="0"/>
                </a:lnTo>
                <a:lnTo>
                  <a:pt x="44648" y="8930"/>
                </a:lnTo>
                <a:lnTo>
                  <a:pt x="44648" y="17860"/>
                </a:lnTo>
                <a:lnTo>
                  <a:pt x="35718" y="35719"/>
                </a:lnTo>
                <a:lnTo>
                  <a:pt x="35718" y="53579"/>
                </a:lnTo>
                <a:lnTo>
                  <a:pt x="26789" y="71438"/>
                </a:lnTo>
                <a:lnTo>
                  <a:pt x="26789" y="89298"/>
                </a:lnTo>
                <a:lnTo>
                  <a:pt x="17859" y="116087"/>
                </a:lnTo>
                <a:lnTo>
                  <a:pt x="17859" y="133946"/>
                </a:lnTo>
                <a:lnTo>
                  <a:pt x="8929" y="142876"/>
                </a:lnTo>
                <a:lnTo>
                  <a:pt x="8929" y="160735"/>
                </a:lnTo>
                <a:lnTo>
                  <a:pt x="0" y="169665"/>
                </a:lnTo>
                <a:lnTo>
                  <a:pt x="0" y="178594"/>
                </a:lnTo>
                <a:lnTo>
                  <a:pt x="0" y="17859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482828" y="4830961"/>
            <a:ext cx="125017" cy="205384"/>
          </a:xfrm>
          <a:custGeom>
            <a:avLst/>
            <a:gdLst/>
            <a:ahLst/>
            <a:cxnLst/>
            <a:rect l="0" t="0" r="0" b="0"/>
            <a:pathLst>
              <a:path w="125017" h="205384">
                <a:moveTo>
                  <a:pt x="80367" y="8929"/>
                </a:moveTo>
                <a:lnTo>
                  <a:pt x="71438" y="0"/>
                </a:lnTo>
                <a:lnTo>
                  <a:pt x="71438" y="8929"/>
                </a:lnTo>
                <a:lnTo>
                  <a:pt x="71438" y="8929"/>
                </a:lnTo>
                <a:lnTo>
                  <a:pt x="62508" y="17859"/>
                </a:lnTo>
                <a:lnTo>
                  <a:pt x="53578" y="26789"/>
                </a:lnTo>
                <a:lnTo>
                  <a:pt x="44649" y="35718"/>
                </a:lnTo>
                <a:lnTo>
                  <a:pt x="35719" y="53578"/>
                </a:lnTo>
                <a:lnTo>
                  <a:pt x="26789" y="71437"/>
                </a:lnTo>
                <a:lnTo>
                  <a:pt x="17860" y="98227"/>
                </a:lnTo>
                <a:lnTo>
                  <a:pt x="8930" y="116086"/>
                </a:lnTo>
                <a:lnTo>
                  <a:pt x="0" y="133945"/>
                </a:lnTo>
                <a:lnTo>
                  <a:pt x="0" y="151805"/>
                </a:lnTo>
                <a:lnTo>
                  <a:pt x="0" y="169664"/>
                </a:lnTo>
                <a:lnTo>
                  <a:pt x="8930" y="178594"/>
                </a:lnTo>
                <a:lnTo>
                  <a:pt x="8930" y="196453"/>
                </a:lnTo>
                <a:lnTo>
                  <a:pt x="17860" y="196453"/>
                </a:lnTo>
                <a:lnTo>
                  <a:pt x="35719" y="205383"/>
                </a:lnTo>
                <a:lnTo>
                  <a:pt x="44649" y="205383"/>
                </a:lnTo>
                <a:lnTo>
                  <a:pt x="53578" y="205383"/>
                </a:lnTo>
                <a:lnTo>
                  <a:pt x="71438" y="205383"/>
                </a:lnTo>
                <a:lnTo>
                  <a:pt x="80367" y="196453"/>
                </a:lnTo>
                <a:lnTo>
                  <a:pt x="89297" y="187523"/>
                </a:lnTo>
                <a:lnTo>
                  <a:pt x="98227" y="169664"/>
                </a:lnTo>
                <a:lnTo>
                  <a:pt x="107156" y="160734"/>
                </a:lnTo>
                <a:lnTo>
                  <a:pt x="116086" y="142875"/>
                </a:lnTo>
                <a:lnTo>
                  <a:pt x="125016" y="125016"/>
                </a:lnTo>
                <a:lnTo>
                  <a:pt x="125016" y="107156"/>
                </a:lnTo>
                <a:lnTo>
                  <a:pt x="125016" y="89297"/>
                </a:lnTo>
                <a:lnTo>
                  <a:pt x="125016" y="71437"/>
                </a:lnTo>
                <a:lnTo>
                  <a:pt x="125016" y="53578"/>
                </a:lnTo>
                <a:lnTo>
                  <a:pt x="125016" y="35718"/>
                </a:lnTo>
                <a:lnTo>
                  <a:pt x="116086" y="26789"/>
                </a:lnTo>
                <a:lnTo>
                  <a:pt x="107156" y="17859"/>
                </a:lnTo>
                <a:lnTo>
                  <a:pt x="98227" y="8929"/>
                </a:lnTo>
                <a:lnTo>
                  <a:pt x="98227" y="8929"/>
                </a:lnTo>
                <a:lnTo>
                  <a:pt x="89297" y="8929"/>
                </a:lnTo>
                <a:lnTo>
                  <a:pt x="89297" y="0"/>
                </a:lnTo>
                <a:lnTo>
                  <a:pt x="89297" y="0"/>
                </a:lnTo>
                <a:lnTo>
                  <a:pt x="89297"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759648" y="4857750"/>
            <a:ext cx="116087" cy="223243"/>
          </a:xfrm>
          <a:custGeom>
            <a:avLst/>
            <a:gdLst/>
            <a:ahLst/>
            <a:cxnLst/>
            <a:rect l="0" t="0" r="0" b="0"/>
            <a:pathLst>
              <a:path w="116087" h="223243">
                <a:moveTo>
                  <a:pt x="0" y="35719"/>
                </a:moveTo>
                <a:lnTo>
                  <a:pt x="0" y="35719"/>
                </a:lnTo>
                <a:lnTo>
                  <a:pt x="0" y="35719"/>
                </a:lnTo>
                <a:lnTo>
                  <a:pt x="8930" y="44648"/>
                </a:lnTo>
                <a:lnTo>
                  <a:pt x="8930" y="62508"/>
                </a:lnTo>
                <a:lnTo>
                  <a:pt x="8930" y="71438"/>
                </a:lnTo>
                <a:lnTo>
                  <a:pt x="8930" y="89297"/>
                </a:lnTo>
                <a:lnTo>
                  <a:pt x="8930" y="107156"/>
                </a:lnTo>
                <a:lnTo>
                  <a:pt x="17860" y="125016"/>
                </a:lnTo>
                <a:lnTo>
                  <a:pt x="17860" y="151805"/>
                </a:lnTo>
                <a:lnTo>
                  <a:pt x="17860" y="169664"/>
                </a:lnTo>
                <a:lnTo>
                  <a:pt x="26790" y="178594"/>
                </a:lnTo>
                <a:lnTo>
                  <a:pt x="26790" y="196453"/>
                </a:lnTo>
                <a:lnTo>
                  <a:pt x="26790" y="205383"/>
                </a:lnTo>
                <a:lnTo>
                  <a:pt x="35719" y="214313"/>
                </a:lnTo>
                <a:lnTo>
                  <a:pt x="35719" y="223242"/>
                </a:lnTo>
                <a:lnTo>
                  <a:pt x="35719" y="223242"/>
                </a:lnTo>
                <a:lnTo>
                  <a:pt x="35719" y="223242"/>
                </a:lnTo>
                <a:lnTo>
                  <a:pt x="35719" y="223242"/>
                </a:lnTo>
                <a:lnTo>
                  <a:pt x="35719" y="214313"/>
                </a:lnTo>
                <a:lnTo>
                  <a:pt x="44649" y="205383"/>
                </a:lnTo>
                <a:lnTo>
                  <a:pt x="44649" y="187523"/>
                </a:lnTo>
                <a:lnTo>
                  <a:pt x="44649" y="169664"/>
                </a:lnTo>
                <a:lnTo>
                  <a:pt x="53579" y="151805"/>
                </a:lnTo>
                <a:lnTo>
                  <a:pt x="62508" y="125016"/>
                </a:lnTo>
                <a:lnTo>
                  <a:pt x="62508" y="107156"/>
                </a:lnTo>
                <a:lnTo>
                  <a:pt x="71438" y="80367"/>
                </a:lnTo>
                <a:lnTo>
                  <a:pt x="80368" y="62508"/>
                </a:lnTo>
                <a:lnTo>
                  <a:pt x="89297" y="44648"/>
                </a:lnTo>
                <a:lnTo>
                  <a:pt x="98227" y="26789"/>
                </a:lnTo>
                <a:lnTo>
                  <a:pt x="98227" y="17859"/>
                </a:lnTo>
                <a:lnTo>
                  <a:pt x="107157" y="8929"/>
                </a:lnTo>
                <a:lnTo>
                  <a:pt x="116086" y="0"/>
                </a:lnTo>
                <a:lnTo>
                  <a:pt x="116086" y="0"/>
                </a:lnTo>
                <a:lnTo>
                  <a:pt x="116086" y="0"/>
                </a:lnTo>
                <a:lnTo>
                  <a:pt x="116086" y="0"/>
                </a:lnTo>
                <a:lnTo>
                  <a:pt x="116086"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5929313" y="4670226"/>
            <a:ext cx="160735" cy="392908"/>
          </a:xfrm>
          <a:custGeom>
            <a:avLst/>
            <a:gdLst/>
            <a:ahLst/>
            <a:cxnLst/>
            <a:rect l="0" t="0" r="0" b="0"/>
            <a:pathLst>
              <a:path w="160735" h="392908">
                <a:moveTo>
                  <a:pt x="0" y="0"/>
                </a:moveTo>
                <a:lnTo>
                  <a:pt x="8929" y="0"/>
                </a:lnTo>
                <a:lnTo>
                  <a:pt x="8929" y="8930"/>
                </a:lnTo>
                <a:lnTo>
                  <a:pt x="17859" y="17860"/>
                </a:lnTo>
                <a:lnTo>
                  <a:pt x="35718" y="26789"/>
                </a:lnTo>
                <a:lnTo>
                  <a:pt x="44648" y="35719"/>
                </a:lnTo>
                <a:lnTo>
                  <a:pt x="62507" y="44649"/>
                </a:lnTo>
                <a:lnTo>
                  <a:pt x="71437" y="62508"/>
                </a:lnTo>
                <a:lnTo>
                  <a:pt x="89296" y="80367"/>
                </a:lnTo>
                <a:lnTo>
                  <a:pt x="116085" y="107156"/>
                </a:lnTo>
                <a:lnTo>
                  <a:pt x="125015" y="125016"/>
                </a:lnTo>
                <a:lnTo>
                  <a:pt x="142875" y="151805"/>
                </a:lnTo>
                <a:lnTo>
                  <a:pt x="151804" y="178594"/>
                </a:lnTo>
                <a:lnTo>
                  <a:pt x="160734" y="196453"/>
                </a:lnTo>
                <a:lnTo>
                  <a:pt x="160734" y="223243"/>
                </a:lnTo>
                <a:lnTo>
                  <a:pt x="160734" y="241102"/>
                </a:lnTo>
                <a:lnTo>
                  <a:pt x="160734" y="267891"/>
                </a:lnTo>
                <a:lnTo>
                  <a:pt x="151804" y="285751"/>
                </a:lnTo>
                <a:lnTo>
                  <a:pt x="142875" y="312540"/>
                </a:lnTo>
                <a:lnTo>
                  <a:pt x="133945" y="330399"/>
                </a:lnTo>
                <a:lnTo>
                  <a:pt x="116085" y="348258"/>
                </a:lnTo>
                <a:lnTo>
                  <a:pt x="107156" y="357188"/>
                </a:lnTo>
                <a:lnTo>
                  <a:pt x="89296" y="375047"/>
                </a:lnTo>
                <a:lnTo>
                  <a:pt x="62507" y="383977"/>
                </a:lnTo>
                <a:lnTo>
                  <a:pt x="53578" y="383977"/>
                </a:lnTo>
                <a:lnTo>
                  <a:pt x="44648" y="392907"/>
                </a:lnTo>
                <a:lnTo>
                  <a:pt x="44648" y="39290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6295430" y="4866679"/>
            <a:ext cx="214313" cy="26791"/>
          </a:xfrm>
          <a:custGeom>
            <a:avLst/>
            <a:gdLst/>
            <a:ahLst/>
            <a:cxnLst/>
            <a:rect l="0" t="0" r="0" b="0"/>
            <a:pathLst>
              <a:path w="214313" h="26791">
                <a:moveTo>
                  <a:pt x="0" y="0"/>
                </a:moveTo>
                <a:lnTo>
                  <a:pt x="0" y="0"/>
                </a:lnTo>
                <a:lnTo>
                  <a:pt x="0" y="0"/>
                </a:lnTo>
                <a:lnTo>
                  <a:pt x="0" y="0"/>
                </a:lnTo>
                <a:lnTo>
                  <a:pt x="8929" y="0"/>
                </a:lnTo>
                <a:lnTo>
                  <a:pt x="17859" y="0"/>
                </a:lnTo>
                <a:lnTo>
                  <a:pt x="35718" y="0"/>
                </a:lnTo>
                <a:lnTo>
                  <a:pt x="53578" y="0"/>
                </a:lnTo>
                <a:lnTo>
                  <a:pt x="71437" y="0"/>
                </a:lnTo>
                <a:lnTo>
                  <a:pt x="89297" y="8930"/>
                </a:lnTo>
                <a:lnTo>
                  <a:pt x="116086" y="8930"/>
                </a:lnTo>
                <a:lnTo>
                  <a:pt x="133945" y="8930"/>
                </a:lnTo>
                <a:lnTo>
                  <a:pt x="160734" y="17860"/>
                </a:lnTo>
                <a:lnTo>
                  <a:pt x="178593" y="17860"/>
                </a:lnTo>
                <a:lnTo>
                  <a:pt x="187523" y="17860"/>
                </a:lnTo>
                <a:lnTo>
                  <a:pt x="205383" y="26790"/>
                </a:lnTo>
                <a:lnTo>
                  <a:pt x="205383" y="26790"/>
                </a:lnTo>
                <a:lnTo>
                  <a:pt x="214312" y="26790"/>
                </a:lnTo>
                <a:lnTo>
                  <a:pt x="214312" y="2679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6313289" y="4955977"/>
            <a:ext cx="169665" cy="35719"/>
          </a:xfrm>
          <a:custGeom>
            <a:avLst/>
            <a:gdLst/>
            <a:ahLst/>
            <a:cxnLst/>
            <a:rect l="0" t="0" r="0" b="0"/>
            <a:pathLst>
              <a:path w="169665" h="35719">
                <a:moveTo>
                  <a:pt x="0" y="0"/>
                </a:moveTo>
                <a:lnTo>
                  <a:pt x="0" y="0"/>
                </a:lnTo>
                <a:lnTo>
                  <a:pt x="0" y="8929"/>
                </a:lnTo>
                <a:lnTo>
                  <a:pt x="8930" y="8929"/>
                </a:lnTo>
                <a:lnTo>
                  <a:pt x="26789" y="17859"/>
                </a:lnTo>
                <a:lnTo>
                  <a:pt x="35719" y="17859"/>
                </a:lnTo>
                <a:lnTo>
                  <a:pt x="53578" y="17859"/>
                </a:lnTo>
                <a:lnTo>
                  <a:pt x="71438" y="26789"/>
                </a:lnTo>
                <a:lnTo>
                  <a:pt x="98227" y="26789"/>
                </a:lnTo>
                <a:lnTo>
                  <a:pt x="116086" y="26789"/>
                </a:lnTo>
                <a:lnTo>
                  <a:pt x="142875" y="26789"/>
                </a:lnTo>
                <a:lnTo>
                  <a:pt x="160734" y="26789"/>
                </a:lnTo>
                <a:lnTo>
                  <a:pt x="169664" y="35718"/>
                </a:lnTo>
                <a:lnTo>
                  <a:pt x="169664" y="3571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830836" y="5125641"/>
            <a:ext cx="44649" cy="44649"/>
          </a:xfrm>
          <a:custGeom>
            <a:avLst/>
            <a:gdLst/>
            <a:ahLst/>
            <a:cxnLst/>
            <a:rect l="0" t="0" r="0" b="0"/>
            <a:pathLst>
              <a:path w="44649" h="44649">
                <a:moveTo>
                  <a:pt x="26789" y="0"/>
                </a:moveTo>
                <a:lnTo>
                  <a:pt x="26789" y="0"/>
                </a:lnTo>
                <a:lnTo>
                  <a:pt x="26789" y="0"/>
                </a:lnTo>
                <a:lnTo>
                  <a:pt x="26789" y="8929"/>
                </a:lnTo>
                <a:lnTo>
                  <a:pt x="17859" y="8929"/>
                </a:lnTo>
                <a:lnTo>
                  <a:pt x="17859" y="8929"/>
                </a:lnTo>
                <a:lnTo>
                  <a:pt x="8930" y="17859"/>
                </a:lnTo>
                <a:lnTo>
                  <a:pt x="8930" y="17859"/>
                </a:lnTo>
                <a:lnTo>
                  <a:pt x="8930" y="17859"/>
                </a:lnTo>
                <a:lnTo>
                  <a:pt x="8930" y="17859"/>
                </a:lnTo>
                <a:lnTo>
                  <a:pt x="8930" y="26789"/>
                </a:lnTo>
                <a:lnTo>
                  <a:pt x="0" y="26789"/>
                </a:lnTo>
                <a:lnTo>
                  <a:pt x="8930" y="35718"/>
                </a:lnTo>
                <a:lnTo>
                  <a:pt x="8930" y="35718"/>
                </a:lnTo>
                <a:lnTo>
                  <a:pt x="8930" y="35718"/>
                </a:lnTo>
                <a:lnTo>
                  <a:pt x="17859" y="35718"/>
                </a:lnTo>
                <a:lnTo>
                  <a:pt x="17859" y="35718"/>
                </a:lnTo>
                <a:lnTo>
                  <a:pt x="26789" y="35718"/>
                </a:lnTo>
                <a:lnTo>
                  <a:pt x="26789" y="35718"/>
                </a:lnTo>
                <a:lnTo>
                  <a:pt x="35719" y="35718"/>
                </a:lnTo>
                <a:lnTo>
                  <a:pt x="35719" y="26789"/>
                </a:lnTo>
                <a:lnTo>
                  <a:pt x="35719" y="26789"/>
                </a:lnTo>
                <a:lnTo>
                  <a:pt x="44648" y="26789"/>
                </a:lnTo>
                <a:lnTo>
                  <a:pt x="44648" y="26789"/>
                </a:lnTo>
                <a:lnTo>
                  <a:pt x="44648" y="26789"/>
                </a:lnTo>
                <a:lnTo>
                  <a:pt x="44648" y="26789"/>
                </a:lnTo>
                <a:lnTo>
                  <a:pt x="35719" y="26789"/>
                </a:lnTo>
                <a:lnTo>
                  <a:pt x="35719" y="35718"/>
                </a:lnTo>
                <a:lnTo>
                  <a:pt x="26789" y="35718"/>
                </a:lnTo>
                <a:lnTo>
                  <a:pt x="26789" y="35718"/>
                </a:lnTo>
                <a:lnTo>
                  <a:pt x="17859" y="44648"/>
                </a:lnTo>
                <a:lnTo>
                  <a:pt x="17859" y="44648"/>
                </a:lnTo>
                <a:lnTo>
                  <a:pt x="17859" y="44648"/>
                </a:lnTo>
                <a:lnTo>
                  <a:pt x="17859" y="44648"/>
                </a:lnTo>
                <a:lnTo>
                  <a:pt x="17859" y="44648"/>
                </a:lnTo>
                <a:lnTo>
                  <a:pt x="17859" y="44648"/>
                </a:lnTo>
                <a:lnTo>
                  <a:pt x="26789" y="44648"/>
                </a:lnTo>
                <a:lnTo>
                  <a:pt x="26789" y="44648"/>
                </a:lnTo>
                <a:lnTo>
                  <a:pt x="26789" y="44648"/>
                </a:lnTo>
                <a:lnTo>
                  <a:pt x="26789" y="35718"/>
                </a:lnTo>
                <a:lnTo>
                  <a:pt x="35719" y="35718"/>
                </a:lnTo>
                <a:lnTo>
                  <a:pt x="35719" y="35718"/>
                </a:lnTo>
                <a:lnTo>
                  <a:pt x="35719" y="35718"/>
                </a:lnTo>
                <a:lnTo>
                  <a:pt x="35719" y="35718"/>
                </a:lnTo>
                <a:lnTo>
                  <a:pt x="35719" y="3571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759773" y="4723804"/>
            <a:ext cx="151806" cy="294681"/>
          </a:xfrm>
          <a:custGeom>
            <a:avLst/>
            <a:gdLst/>
            <a:ahLst/>
            <a:cxnLst/>
            <a:rect l="0" t="0" r="0" b="0"/>
            <a:pathLst>
              <a:path w="151806" h="294681">
                <a:moveTo>
                  <a:pt x="151805" y="17860"/>
                </a:moveTo>
                <a:lnTo>
                  <a:pt x="151805" y="17860"/>
                </a:lnTo>
                <a:lnTo>
                  <a:pt x="142875" y="17860"/>
                </a:lnTo>
                <a:lnTo>
                  <a:pt x="142875" y="17860"/>
                </a:lnTo>
                <a:lnTo>
                  <a:pt x="133946" y="8930"/>
                </a:lnTo>
                <a:lnTo>
                  <a:pt x="133946" y="8930"/>
                </a:lnTo>
                <a:lnTo>
                  <a:pt x="125016" y="0"/>
                </a:lnTo>
                <a:lnTo>
                  <a:pt x="116086" y="0"/>
                </a:lnTo>
                <a:lnTo>
                  <a:pt x="107157" y="0"/>
                </a:lnTo>
                <a:lnTo>
                  <a:pt x="89297" y="8930"/>
                </a:lnTo>
                <a:lnTo>
                  <a:pt x="80368" y="8930"/>
                </a:lnTo>
                <a:lnTo>
                  <a:pt x="62508" y="17860"/>
                </a:lnTo>
                <a:lnTo>
                  <a:pt x="53579" y="35719"/>
                </a:lnTo>
                <a:lnTo>
                  <a:pt x="44649" y="44649"/>
                </a:lnTo>
                <a:lnTo>
                  <a:pt x="26790" y="62508"/>
                </a:lnTo>
                <a:lnTo>
                  <a:pt x="17860" y="80367"/>
                </a:lnTo>
                <a:lnTo>
                  <a:pt x="8930" y="98227"/>
                </a:lnTo>
                <a:lnTo>
                  <a:pt x="0" y="107157"/>
                </a:lnTo>
                <a:lnTo>
                  <a:pt x="0" y="125016"/>
                </a:lnTo>
                <a:lnTo>
                  <a:pt x="0" y="142875"/>
                </a:lnTo>
                <a:lnTo>
                  <a:pt x="0" y="160735"/>
                </a:lnTo>
                <a:lnTo>
                  <a:pt x="0" y="169665"/>
                </a:lnTo>
                <a:lnTo>
                  <a:pt x="8930" y="178594"/>
                </a:lnTo>
                <a:lnTo>
                  <a:pt x="17860" y="187524"/>
                </a:lnTo>
                <a:lnTo>
                  <a:pt x="17860" y="196454"/>
                </a:lnTo>
                <a:lnTo>
                  <a:pt x="26790" y="196454"/>
                </a:lnTo>
                <a:lnTo>
                  <a:pt x="35719" y="196454"/>
                </a:lnTo>
                <a:lnTo>
                  <a:pt x="44649" y="196454"/>
                </a:lnTo>
                <a:lnTo>
                  <a:pt x="53579" y="196454"/>
                </a:lnTo>
                <a:lnTo>
                  <a:pt x="62508" y="187524"/>
                </a:lnTo>
                <a:lnTo>
                  <a:pt x="62508" y="178594"/>
                </a:lnTo>
                <a:lnTo>
                  <a:pt x="71438" y="169665"/>
                </a:lnTo>
                <a:lnTo>
                  <a:pt x="80368" y="151805"/>
                </a:lnTo>
                <a:lnTo>
                  <a:pt x="89297" y="133946"/>
                </a:lnTo>
                <a:lnTo>
                  <a:pt x="98227" y="125016"/>
                </a:lnTo>
                <a:lnTo>
                  <a:pt x="107157" y="107157"/>
                </a:lnTo>
                <a:lnTo>
                  <a:pt x="116086" y="89297"/>
                </a:lnTo>
                <a:lnTo>
                  <a:pt x="125016" y="71438"/>
                </a:lnTo>
                <a:lnTo>
                  <a:pt x="125016" y="62508"/>
                </a:lnTo>
                <a:lnTo>
                  <a:pt x="133946" y="53578"/>
                </a:lnTo>
                <a:lnTo>
                  <a:pt x="133946" y="44649"/>
                </a:lnTo>
                <a:lnTo>
                  <a:pt x="142875" y="44649"/>
                </a:lnTo>
                <a:lnTo>
                  <a:pt x="142875" y="44649"/>
                </a:lnTo>
                <a:lnTo>
                  <a:pt x="142875" y="44649"/>
                </a:lnTo>
                <a:lnTo>
                  <a:pt x="142875" y="44649"/>
                </a:lnTo>
                <a:lnTo>
                  <a:pt x="142875" y="44649"/>
                </a:lnTo>
                <a:lnTo>
                  <a:pt x="142875" y="53578"/>
                </a:lnTo>
                <a:lnTo>
                  <a:pt x="151805" y="71438"/>
                </a:lnTo>
                <a:lnTo>
                  <a:pt x="151805" y="89297"/>
                </a:lnTo>
                <a:lnTo>
                  <a:pt x="151805" y="107157"/>
                </a:lnTo>
                <a:lnTo>
                  <a:pt x="142875" y="125016"/>
                </a:lnTo>
                <a:lnTo>
                  <a:pt x="142875" y="151805"/>
                </a:lnTo>
                <a:lnTo>
                  <a:pt x="142875" y="169665"/>
                </a:lnTo>
                <a:lnTo>
                  <a:pt x="142875" y="187524"/>
                </a:lnTo>
                <a:lnTo>
                  <a:pt x="133946" y="214313"/>
                </a:lnTo>
                <a:lnTo>
                  <a:pt x="133946" y="232173"/>
                </a:lnTo>
                <a:lnTo>
                  <a:pt x="133946" y="250032"/>
                </a:lnTo>
                <a:lnTo>
                  <a:pt x="133946" y="267891"/>
                </a:lnTo>
                <a:lnTo>
                  <a:pt x="133946" y="276821"/>
                </a:lnTo>
                <a:lnTo>
                  <a:pt x="125016" y="285751"/>
                </a:lnTo>
                <a:lnTo>
                  <a:pt x="125016" y="285751"/>
                </a:lnTo>
                <a:lnTo>
                  <a:pt x="125016" y="294680"/>
                </a:lnTo>
                <a:lnTo>
                  <a:pt x="125016" y="29468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7072313" y="4661296"/>
            <a:ext cx="98227" cy="357189"/>
          </a:xfrm>
          <a:custGeom>
            <a:avLst/>
            <a:gdLst/>
            <a:ahLst/>
            <a:cxnLst/>
            <a:rect l="0" t="0" r="0" b="0"/>
            <a:pathLst>
              <a:path w="98227" h="357189">
                <a:moveTo>
                  <a:pt x="62507" y="0"/>
                </a:moveTo>
                <a:lnTo>
                  <a:pt x="62507" y="0"/>
                </a:lnTo>
                <a:lnTo>
                  <a:pt x="62507" y="8930"/>
                </a:lnTo>
                <a:lnTo>
                  <a:pt x="53578" y="8930"/>
                </a:lnTo>
                <a:lnTo>
                  <a:pt x="53578" y="26790"/>
                </a:lnTo>
                <a:lnTo>
                  <a:pt x="44648" y="35719"/>
                </a:lnTo>
                <a:lnTo>
                  <a:pt x="26789" y="53579"/>
                </a:lnTo>
                <a:lnTo>
                  <a:pt x="17859" y="80368"/>
                </a:lnTo>
                <a:lnTo>
                  <a:pt x="17859" y="98227"/>
                </a:lnTo>
                <a:lnTo>
                  <a:pt x="8929" y="125016"/>
                </a:lnTo>
                <a:lnTo>
                  <a:pt x="0" y="151805"/>
                </a:lnTo>
                <a:lnTo>
                  <a:pt x="0" y="178594"/>
                </a:lnTo>
                <a:lnTo>
                  <a:pt x="0" y="205383"/>
                </a:lnTo>
                <a:lnTo>
                  <a:pt x="0" y="232173"/>
                </a:lnTo>
                <a:lnTo>
                  <a:pt x="0" y="250032"/>
                </a:lnTo>
                <a:lnTo>
                  <a:pt x="0" y="276821"/>
                </a:lnTo>
                <a:lnTo>
                  <a:pt x="8929" y="294681"/>
                </a:lnTo>
                <a:lnTo>
                  <a:pt x="8929" y="312540"/>
                </a:lnTo>
                <a:lnTo>
                  <a:pt x="8929" y="330399"/>
                </a:lnTo>
                <a:lnTo>
                  <a:pt x="17859" y="339329"/>
                </a:lnTo>
                <a:lnTo>
                  <a:pt x="17859" y="348259"/>
                </a:lnTo>
                <a:lnTo>
                  <a:pt x="26789" y="357188"/>
                </a:lnTo>
                <a:lnTo>
                  <a:pt x="35718" y="357188"/>
                </a:lnTo>
                <a:lnTo>
                  <a:pt x="35718" y="357188"/>
                </a:lnTo>
                <a:lnTo>
                  <a:pt x="53578" y="348259"/>
                </a:lnTo>
                <a:lnTo>
                  <a:pt x="53578" y="339329"/>
                </a:lnTo>
                <a:lnTo>
                  <a:pt x="62507" y="330399"/>
                </a:lnTo>
                <a:lnTo>
                  <a:pt x="71437" y="321470"/>
                </a:lnTo>
                <a:lnTo>
                  <a:pt x="80367" y="303610"/>
                </a:lnTo>
                <a:lnTo>
                  <a:pt x="89296" y="294681"/>
                </a:lnTo>
                <a:lnTo>
                  <a:pt x="89296" y="276821"/>
                </a:lnTo>
                <a:lnTo>
                  <a:pt x="98226" y="258962"/>
                </a:lnTo>
                <a:lnTo>
                  <a:pt x="98226" y="250032"/>
                </a:lnTo>
                <a:lnTo>
                  <a:pt x="98226" y="241102"/>
                </a:lnTo>
                <a:lnTo>
                  <a:pt x="98226" y="232173"/>
                </a:lnTo>
                <a:lnTo>
                  <a:pt x="98226" y="223243"/>
                </a:lnTo>
                <a:lnTo>
                  <a:pt x="98226" y="214313"/>
                </a:lnTo>
                <a:lnTo>
                  <a:pt x="89296" y="214313"/>
                </a:lnTo>
                <a:lnTo>
                  <a:pt x="89296" y="214313"/>
                </a:lnTo>
                <a:lnTo>
                  <a:pt x="80367" y="214313"/>
                </a:lnTo>
                <a:lnTo>
                  <a:pt x="71437" y="214313"/>
                </a:lnTo>
                <a:lnTo>
                  <a:pt x="53578" y="223243"/>
                </a:lnTo>
                <a:lnTo>
                  <a:pt x="44648" y="232173"/>
                </a:lnTo>
                <a:lnTo>
                  <a:pt x="35718" y="241102"/>
                </a:lnTo>
                <a:lnTo>
                  <a:pt x="26789" y="250032"/>
                </a:lnTo>
                <a:lnTo>
                  <a:pt x="17859" y="258962"/>
                </a:lnTo>
                <a:lnTo>
                  <a:pt x="8929" y="267892"/>
                </a:lnTo>
                <a:lnTo>
                  <a:pt x="8929" y="276821"/>
                </a:lnTo>
                <a:lnTo>
                  <a:pt x="0" y="285751"/>
                </a:lnTo>
                <a:lnTo>
                  <a:pt x="0" y="294681"/>
                </a:lnTo>
                <a:lnTo>
                  <a:pt x="0" y="294681"/>
                </a:lnTo>
                <a:lnTo>
                  <a:pt x="0" y="29468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7384852" y="4652367"/>
            <a:ext cx="258962" cy="294681"/>
          </a:xfrm>
          <a:custGeom>
            <a:avLst/>
            <a:gdLst/>
            <a:ahLst/>
            <a:cxnLst/>
            <a:rect l="0" t="0" r="0" b="0"/>
            <a:pathLst>
              <a:path w="258962" h="294681">
                <a:moveTo>
                  <a:pt x="0" y="98226"/>
                </a:moveTo>
                <a:lnTo>
                  <a:pt x="0" y="98226"/>
                </a:lnTo>
                <a:lnTo>
                  <a:pt x="0" y="98226"/>
                </a:lnTo>
                <a:lnTo>
                  <a:pt x="0" y="107156"/>
                </a:lnTo>
                <a:lnTo>
                  <a:pt x="0" y="116086"/>
                </a:lnTo>
                <a:lnTo>
                  <a:pt x="0" y="125015"/>
                </a:lnTo>
                <a:lnTo>
                  <a:pt x="0" y="142875"/>
                </a:lnTo>
                <a:lnTo>
                  <a:pt x="0" y="151804"/>
                </a:lnTo>
                <a:lnTo>
                  <a:pt x="8929" y="169664"/>
                </a:lnTo>
                <a:lnTo>
                  <a:pt x="8929" y="187523"/>
                </a:lnTo>
                <a:lnTo>
                  <a:pt x="8929" y="205383"/>
                </a:lnTo>
                <a:lnTo>
                  <a:pt x="17859" y="223242"/>
                </a:lnTo>
                <a:lnTo>
                  <a:pt x="17859" y="241102"/>
                </a:lnTo>
                <a:lnTo>
                  <a:pt x="26789" y="258961"/>
                </a:lnTo>
                <a:lnTo>
                  <a:pt x="35718" y="267891"/>
                </a:lnTo>
                <a:lnTo>
                  <a:pt x="35718" y="276821"/>
                </a:lnTo>
                <a:lnTo>
                  <a:pt x="35718" y="285750"/>
                </a:lnTo>
                <a:lnTo>
                  <a:pt x="35718" y="294680"/>
                </a:lnTo>
                <a:lnTo>
                  <a:pt x="35718" y="294680"/>
                </a:lnTo>
                <a:lnTo>
                  <a:pt x="44648" y="294680"/>
                </a:lnTo>
                <a:lnTo>
                  <a:pt x="44648" y="294680"/>
                </a:lnTo>
                <a:lnTo>
                  <a:pt x="44648" y="285750"/>
                </a:lnTo>
                <a:lnTo>
                  <a:pt x="53578" y="276821"/>
                </a:lnTo>
                <a:lnTo>
                  <a:pt x="62507" y="258961"/>
                </a:lnTo>
                <a:lnTo>
                  <a:pt x="62507" y="241102"/>
                </a:lnTo>
                <a:lnTo>
                  <a:pt x="71437" y="223242"/>
                </a:lnTo>
                <a:lnTo>
                  <a:pt x="80367" y="214312"/>
                </a:lnTo>
                <a:lnTo>
                  <a:pt x="80367" y="196453"/>
                </a:lnTo>
                <a:lnTo>
                  <a:pt x="89296" y="178594"/>
                </a:lnTo>
                <a:lnTo>
                  <a:pt x="98226" y="160734"/>
                </a:lnTo>
                <a:lnTo>
                  <a:pt x="107156" y="142875"/>
                </a:lnTo>
                <a:lnTo>
                  <a:pt x="107156" y="133945"/>
                </a:lnTo>
                <a:lnTo>
                  <a:pt x="116086" y="125015"/>
                </a:lnTo>
                <a:lnTo>
                  <a:pt x="116086" y="116086"/>
                </a:lnTo>
                <a:lnTo>
                  <a:pt x="125015" y="107156"/>
                </a:lnTo>
                <a:lnTo>
                  <a:pt x="125015" y="107156"/>
                </a:lnTo>
                <a:lnTo>
                  <a:pt x="125015" y="107156"/>
                </a:lnTo>
                <a:lnTo>
                  <a:pt x="125015" y="107156"/>
                </a:lnTo>
                <a:lnTo>
                  <a:pt x="125015" y="107156"/>
                </a:lnTo>
                <a:lnTo>
                  <a:pt x="125015" y="107156"/>
                </a:lnTo>
                <a:lnTo>
                  <a:pt x="125015" y="116086"/>
                </a:lnTo>
                <a:lnTo>
                  <a:pt x="133945" y="133945"/>
                </a:lnTo>
                <a:lnTo>
                  <a:pt x="133945" y="142875"/>
                </a:lnTo>
                <a:lnTo>
                  <a:pt x="142875" y="160734"/>
                </a:lnTo>
                <a:lnTo>
                  <a:pt x="142875" y="169664"/>
                </a:lnTo>
                <a:lnTo>
                  <a:pt x="151804" y="187523"/>
                </a:lnTo>
                <a:lnTo>
                  <a:pt x="151804" y="205383"/>
                </a:lnTo>
                <a:lnTo>
                  <a:pt x="151804" y="223242"/>
                </a:lnTo>
                <a:lnTo>
                  <a:pt x="151804" y="232172"/>
                </a:lnTo>
                <a:lnTo>
                  <a:pt x="160734" y="250031"/>
                </a:lnTo>
                <a:lnTo>
                  <a:pt x="160734" y="250031"/>
                </a:lnTo>
                <a:lnTo>
                  <a:pt x="160734" y="258961"/>
                </a:lnTo>
                <a:lnTo>
                  <a:pt x="160734" y="267891"/>
                </a:lnTo>
                <a:lnTo>
                  <a:pt x="169664" y="267891"/>
                </a:lnTo>
                <a:lnTo>
                  <a:pt x="169664" y="267891"/>
                </a:lnTo>
                <a:lnTo>
                  <a:pt x="178593" y="258961"/>
                </a:lnTo>
                <a:lnTo>
                  <a:pt x="178593" y="250031"/>
                </a:lnTo>
                <a:lnTo>
                  <a:pt x="187523" y="241102"/>
                </a:lnTo>
                <a:lnTo>
                  <a:pt x="196453" y="232172"/>
                </a:lnTo>
                <a:lnTo>
                  <a:pt x="196453" y="214312"/>
                </a:lnTo>
                <a:lnTo>
                  <a:pt x="205382" y="196453"/>
                </a:lnTo>
                <a:lnTo>
                  <a:pt x="214312" y="169664"/>
                </a:lnTo>
                <a:lnTo>
                  <a:pt x="223242" y="151804"/>
                </a:lnTo>
                <a:lnTo>
                  <a:pt x="223242" y="133945"/>
                </a:lnTo>
                <a:lnTo>
                  <a:pt x="232171" y="107156"/>
                </a:lnTo>
                <a:lnTo>
                  <a:pt x="241101" y="89297"/>
                </a:lnTo>
                <a:lnTo>
                  <a:pt x="241101" y="62508"/>
                </a:lnTo>
                <a:lnTo>
                  <a:pt x="250031" y="44648"/>
                </a:lnTo>
                <a:lnTo>
                  <a:pt x="250031" y="26789"/>
                </a:lnTo>
                <a:lnTo>
                  <a:pt x="258961" y="8929"/>
                </a:lnTo>
                <a:lnTo>
                  <a:pt x="258961" y="0"/>
                </a:lnTo>
                <a:lnTo>
                  <a:pt x="258961"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0175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solidFill>
                  <a:srgbClr val="FF0000"/>
                </a:solidFill>
              </a:rPr>
              <a:t>Calculating Energy Consumption</a:t>
            </a:r>
            <a:endParaRPr lang="en-US" dirty="0">
              <a:solidFill>
                <a:srgbClr val="FF0000"/>
              </a:solidFill>
            </a:endParaRPr>
          </a:p>
        </p:txBody>
      </p:sp>
      <p:sp>
        <p:nvSpPr>
          <p:cNvPr id="3" name="Content Placeholder 2"/>
          <p:cNvSpPr>
            <a:spLocks noGrp="1"/>
          </p:cNvSpPr>
          <p:nvPr>
            <p:ph idx="1"/>
          </p:nvPr>
        </p:nvSpPr>
        <p:spPr>
          <a:xfrm>
            <a:off x="457200" y="1371600"/>
            <a:ext cx="8229600" cy="4953000"/>
          </a:xfrm>
        </p:spPr>
        <p:txBody>
          <a:bodyPr>
            <a:normAutofit/>
          </a:bodyPr>
          <a:lstStyle/>
          <a:p>
            <a:r>
              <a:rPr lang="en-US" b="1" dirty="0" smtClean="0">
                <a:solidFill>
                  <a:srgbClr val="FF0000"/>
                </a:solidFill>
              </a:rPr>
              <a:t>Power Rating: </a:t>
            </a:r>
            <a:r>
              <a:rPr lang="en-US" dirty="0" smtClean="0">
                <a:solidFill>
                  <a:srgbClr val="FF0000"/>
                </a:solidFill>
              </a:rPr>
              <a:t> a measurement of how much electrical energy an electrical device uses for </a:t>
            </a:r>
            <a:r>
              <a:rPr lang="en-US" u="sng" dirty="0" smtClean="0">
                <a:solidFill>
                  <a:srgbClr val="FF0000"/>
                </a:solidFill>
              </a:rPr>
              <a:t>every second</a:t>
            </a:r>
            <a:r>
              <a:rPr lang="en-US" dirty="0" smtClean="0">
                <a:solidFill>
                  <a:srgbClr val="FF0000"/>
                </a:solidFill>
              </a:rPr>
              <a:t> it is in use.  </a:t>
            </a:r>
          </a:p>
          <a:p>
            <a:r>
              <a:rPr lang="en-US" dirty="0" smtClean="0">
                <a:solidFill>
                  <a:srgbClr val="FF0000"/>
                </a:solidFill>
              </a:rPr>
              <a:t>Using the power rating and the amount of time something is being used, you can find the amount of electrical energy a particular item uses.</a:t>
            </a:r>
          </a:p>
          <a:p>
            <a:r>
              <a:rPr lang="en-US" dirty="0" smtClean="0">
                <a:solidFill>
                  <a:srgbClr val="FF0000"/>
                </a:solidFill>
              </a:rPr>
              <a:t>P = </a:t>
            </a:r>
            <a:r>
              <a:rPr lang="en-US" u="sng" dirty="0" smtClean="0">
                <a:solidFill>
                  <a:srgbClr val="FF0000"/>
                </a:solidFill>
              </a:rPr>
              <a:t>E                         </a:t>
            </a:r>
            <a:endParaRPr lang="en-US" dirty="0" smtClean="0">
              <a:solidFill>
                <a:srgbClr val="FF0000"/>
              </a:solidFill>
            </a:endParaRPr>
          </a:p>
          <a:p>
            <a:pPr>
              <a:buNone/>
            </a:pPr>
            <a:r>
              <a:rPr lang="en-US" dirty="0" smtClean="0">
                <a:solidFill>
                  <a:srgbClr val="FF0000"/>
                </a:solidFill>
              </a:rPr>
              <a:t>	</a:t>
            </a:r>
            <a:r>
              <a:rPr lang="en-US" i="1" dirty="0" smtClean="0">
                <a:solidFill>
                  <a:srgbClr val="FF0000"/>
                </a:solidFill>
              </a:rPr>
              <a:t>       t</a:t>
            </a:r>
          </a:p>
          <a:p>
            <a:pPr>
              <a:buNone/>
            </a:pPr>
            <a:endParaRPr lang="en-US" i="1" dirty="0" smtClean="0">
              <a:solidFill>
                <a:srgbClr val="FF0000"/>
              </a:solidFill>
            </a:endParaRPr>
          </a:p>
          <a:p>
            <a:pPr>
              <a:buNone/>
            </a:pPr>
            <a:endParaRPr lang="en-US" i="1" dirty="0" smtClean="0">
              <a:solidFill>
                <a:srgbClr val="FF0000"/>
              </a:solidFill>
            </a:endParaRPr>
          </a:p>
          <a:p>
            <a:pPr>
              <a:buNone/>
            </a:pPr>
            <a:r>
              <a:rPr lang="en-US" i="1" dirty="0" smtClean="0">
                <a:solidFill>
                  <a:srgbClr val="FF0000"/>
                </a:solidFill>
              </a:rPr>
              <a:t>P is power, E is the energy transferred and t is the time</a:t>
            </a:r>
          </a:p>
        </p:txBody>
      </p:sp>
      <p:sp>
        <p:nvSpPr>
          <p:cNvPr id="4" name="Isosceles Triangle 3"/>
          <p:cNvSpPr/>
          <p:nvPr/>
        </p:nvSpPr>
        <p:spPr>
          <a:xfrm>
            <a:off x="3581400" y="3733800"/>
            <a:ext cx="2356104" cy="1828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5" name="Straight Connector 4"/>
          <p:cNvCxnSpPr>
            <a:stCxn id="4" idx="1"/>
            <a:endCxn id="4" idx="5"/>
          </p:cNvCxnSpPr>
          <p:nvPr/>
        </p:nvCxnSpPr>
        <p:spPr>
          <a:xfrm>
            <a:off x="4170426" y="4648200"/>
            <a:ext cx="117805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95800" y="4038600"/>
            <a:ext cx="492558" cy="369332"/>
          </a:xfrm>
          <a:prstGeom prst="rect">
            <a:avLst/>
          </a:prstGeom>
          <a:noFill/>
        </p:spPr>
        <p:txBody>
          <a:bodyPr wrap="square" rtlCol="0">
            <a:spAutoFit/>
          </a:bodyPr>
          <a:lstStyle/>
          <a:p>
            <a:r>
              <a:rPr lang="en-US" dirty="0">
                <a:solidFill>
                  <a:srgbClr val="FF0000"/>
                </a:solidFill>
              </a:rPr>
              <a:t>E</a:t>
            </a:r>
          </a:p>
        </p:txBody>
      </p:sp>
      <p:cxnSp>
        <p:nvCxnSpPr>
          <p:cNvPr id="7" name="Straight Connector 6"/>
          <p:cNvCxnSpPr>
            <a:endCxn id="4" idx="3"/>
          </p:cNvCxnSpPr>
          <p:nvPr/>
        </p:nvCxnSpPr>
        <p:spPr>
          <a:xfrm rot="16200000" flipH="1">
            <a:off x="4284726" y="5087874"/>
            <a:ext cx="914400" cy="3505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0" y="4800600"/>
            <a:ext cx="568014" cy="369332"/>
          </a:xfrm>
          <a:prstGeom prst="rect">
            <a:avLst/>
          </a:prstGeom>
          <a:noFill/>
        </p:spPr>
        <p:txBody>
          <a:bodyPr wrap="square" rtlCol="0">
            <a:spAutoFit/>
          </a:bodyPr>
          <a:lstStyle/>
          <a:p>
            <a:r>
              <a:rPr lang="en-US" dirty="0">
                <a:solidFill>
                  <a:srgbClr val="FF0000"/>
                </a:solidFill>
              </a:rPr>
              <a:t>P</a:t>
            </a:r>
          </a:p>
        </p:txBody>
      </p:sp>
      <p:sp>
        <p:nvSpPr>
          <p:cNvPr id="9" name="TextBox 8"/>
          <p:cNvSpPr txBox="1"/>
          <p:nvPr/>
        </p:nvSpPr>
        <p:spPr>
          <a:xfrm>
            <a:off x="4953000" y="4800600"/>
            <a:ext cx="266420" cy="369332"/>
          </a:xfrm>
          <a:prstGeom prst="rect">
            <a:avLst/>
          </a:prstGeom>
          <a:noFill/>
        </p:spPr>
        <p:txBody>
          <a:bodyPr wrap="none" rtlCol="0">
            <a:spAutoFit/>
          </a:bodyPr>
          <a:lstStyle/>
          <a:p>
            <a:r>
              <a:rPr lang="en-US" dirty="0" smtClean="0">
                <a:solidFill>
                  <a:srgbClr val="FF0000"/>
                </a:solidFill>
              </a:rPr>
              <a:t>t</a:t>
            </a:r>
            <a:endParaRPr lang="en-US" dirty="0">
              <a:solidFill>
                <a:srgbClr val="FF0000"/>
              </a:solidFill>
            </a:endParaRPr>
          </a:p>
        </p:txBody>
      </p:sp>
      <p:sp>
        <p:nvSpPr>
          <p:cNvPr id="17" name="Freeform 16"/>
          <p:cNvSpPr/>
          <p:nvPr/>
        </p:nvSpPr>
        <p:spPr>
          <a:xfrm>
            <a:off x="1464469" y="4598789"/>
            <a:ext cx="1" cy="1"/>
          </a:xfrm>
          <a:custGeom>
            <a:avLst/>
            <a:gdLst/>
            <a:ahLst/>
            <a:cxnLst/>
            <a:rect l="0" t="0" r="0" b="0"/>
            <a:pathLst>
              <a:path w="1" h="1">
                <a:moveTo>
                  <a:pt x="0" y="0"/>
                </a:move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FF0000"/>
                </a:solidFill>
              </a:rPr>
              <a:t>Calculating energy consumption</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solidFill>
                  <a:srgbClr val="FF0000"/>
                </a:solidFill>
              </a:rPr>
              <a:t>How much electrical energy is consumed by a 1200W hair dryer if it is used for 5 minutes?</a:t>
            </a:r>
            <a:endParaRPr lang="en-CA" dirty="0">
              <a:solidFill>
                <a:srgbClr val="FF0000"/>
              </a:solidFill>
            </a:endParaRPr>
          </a:p>
        </p:txBody>
      </p:sp>
      <p:sp>
        <p:nvSpPr>
          <p:cNvPr id="4" name="Freeform 3"/>
          <p:cNvSpPr/>
          <p:nvPr/>
        </p:nvSpPr>
        <p:spPr>
          <a:xfrm>
            <a:off x="6500813" y="2723555"/>
            <a:ext cx="169665" cy="250032"/>
          </a:xfrm>
          <a:custGeom>
            <a:avLst/>
            <a:gdLst/>
            <a:ahLst/>
            <a:cxnLst/>
            <a:rect l="0" t="0" r="0" b="0"/>
            <a:pathLst>
              <a:path w="169665" h="250032">
                <a:moveTo>
                  <a:pt x="169664" y="8929"/>
                </a:moveTo>
                <a:lnTo>
                  <a:pt x="169664" y="8929"/>
                </a:lnTo>
                <a:lnTo>
                  <a:pt x="169664" y="8929"/>
                </a:lnTo>
                <a:lnTo>
                  <a:pt x="160734" y="8929"/>
                </a:lnTo>
                <a:lnTo>
                  <a:pt x="151804" y="0"/>
                </a:lnTo>
                <a:lnTo>
                  <a:pt x="142875" y="0"/>
                </a:lnTo>
                <a:lnTo>
                  <a:pt x="133945" y="0"/>
                </a:lnTo>
                <a:lnTo>
                  <a:pt x="116085" y="0"/>
                </a:lnTo>
                <a:lnTo>
                  <a:pt x="107156" y="0"/>
                </a:lnTo>
                <a:lnTo>
                  <a:pt x="89296" y="0"/>
                </a:lnTo>
                <a:lnTo>
                  <a:pt x="80367" y="0"/>
                </a:lnTo>
                <a:lnTo>
                  <a:pt x="71437" y="0"/>
                </a:lnTo>
                <a:lnTo>
                  <a:pt x="53578" y="0"/>
                </a:lnTo>
                <a:lnTo>
                  <a:pt x="53578" y="8929"/>
                </a:lnTo>
                <a:lnTo>
                  <a:pt x="44648" y="8929"/>
                </a:lnTo>
                <a:lnTo>
                  <a:pt x="44648" y="26789"/>
                </a:lnTo>
                <a:lnTo>
                  <a:pt x="44648" y="35718"/>
                </a:lnTo>
                <a:lnTo>
                  <a:pt x="35718" y="44648"/>
                </a:lnTo>
                <a:lnTo>
                  <a:pt x="35718" y="62508"/>
                </a:lnTo>
                <a:lnTo>
                  <a:pt x="35718" y="71437"/>
                </a:lnTo>
                <a:lnTo>
                  <a:pt x="26789" y="89296"/>
                </a:lnTo>
                <a:lnTo>
                  <a:pt x="26789" y="98226"/>
                </a:lnTo>
                <a:lnTo>
                  <a:pt x="17859" y="107156"/>
                </a:lnTo>
                <a:lnTo>
                  <a:pt x="17859" y="116085"/>
                </a:lnTo>
                <a:lnTo>
                  <a:pt x="8929" y="125015"/>
                </a:lnTo>
                <a:lnTo>
                  <a:pt x="0" y="133945"/>
                </a:lnTo>
                <a:lnTo>
                  <a:pt x="0" y="133945"/>
                </a:lnTo>
                <a:lnTo>
                  <a:pt x="0" y="142874"/>
                </a:lnTo>
                <a:lnTo>
                  <a:pt x="0" y="142874"/>
                </a:lnTo>
                <a:lnTo>
                  <a:pt x="0" y="142874"/>
                </a:lnTo>
                <a:lnTo>
                  <a:pt x="0" y="133945"/>
                </a:lnTo>
                <a:lnTo>
                  <a:pt x="8929" y="133945"/>
                </a:lnTo>
                <a:lnTo>
                  <a:pt x="17859" y="125015"/>
                </a:lnTo>
                <a:lnTo>
                  <a:pt x="26789" y="125015"/>
                </a:lnTo>
                <a:lnTo>
                  <a:pt x="35718" y="125015"/>
                </a:lnTo>
                <a:lnTo>
                  <a:pt x="53578" y="116085"/>
                </a:lnTo>
                <a:lnTo>
                  <a:pt x="62507" y="116085"/>
                </a:lnTo>
                <a:lnTo>
                  <a:pt x="80367" y="116085"/>
                </a:lnTo>
                <a:lnTo>
                  <a:pt x="98226" y="116085"/>
                </a:lnTo>
                <a:lnTo>
                  <a:pt x="107156" y="125015"/>
                </a:lnTo>
                <a:lnTo>
                  <a:pt x="125015" y="125015"/>
                </a:lnTo>
                <a:lnTo>
                  <a:pt x="133945" y="133945"/>
                </a:lnTo>
                <a:lnTo>
                  <a:pt x="142875" y="142874"/>
                </a:lnTo>
                <a:lnTo>
                  <a:pt x="142875" y="151804"/>
                </a:lnTo>
                <a:lnTo>
                  <a:pt x="151804" y="160734"/>
                </a:lnTo>
                <a:lnTo>
                  <a:pt x="151804" y="169663"/>
                </a:lnTo>
                <a:lnTo>
                  <a:pt x="151804" y="178593"/>
                </a:lnTo>
                <a:lnTo>
                  <a:pt x="142875" y="196452"/>
                </a:lnTo>
                <a:lnTo>
                  <a:pt x="142875" y="205382"/>
                </a:lnTo>
                <a:lnTo>
                  <a:pt x="133945" y="214312"/>
                </a:lnTo>
                <a:lnTo>
                  <a:pt x="125015" y="223241"/>
                </a:lnTo>
                <a:lnTo>
                  <a:pt x="107156" y="232171"/>
                </a:lnTo>
                <a:lnTo>
                  <a:pt x="98226" y="241101"/>
                </a:lnTo>
                <a:lnTo>
                  <a:pt x="89296" y="241101"/>
                </a:lnTo>
                <a:lnTo>
                  <a:pt x="71437" y="250031"/>
                </a:lnTo>
                <a:lnTo>
                  <a:pt x="62507" y="250031"/>
                </a:lnTo>
                <a:lnTo>
                  <a:pt x="44648" y="250031"/>
                </a:lnTo>
                <a:lnTo>
                  <a:pt x="35718" y="250031"/>
                </a:lnTo>
                <a:lnTo>
                  <a:pt x="26789" y="250031"/>
                </a:lnTo>
                <a:lnTo>
                  <a:pt x="26789" y="250031"/>
                </a:lnTo>
                <a:lnTo>
                  <a:pt x="26789" y="2500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6777633" y="2812851"/>
            <a:ext cx="142876" cy="133946"/>
          </a:xfrm>
          <a:custGeom>
            <a:avLst/>
            <a:gdLst/>
            <a:ahLst/>
            <a:cxnLst/>
            <a:rect l="0" t="0" r="0" b="0"/>
            <a:pathLst>
              <a:path w="142876" h="133946">
                <a:moveTo>
                  <a:pt x="8930" y="0"/>
                </a:moveTo>
                <a:lnTo>
                  <a:pt x="8930" y="8930"/>
                </a:lnTo>
                <a:lnTo>
                  <a:pt x="0" y="8930"/>
                </a:lnTo>
                <a:lnTo>
                  <a:pt x="0" y="17860"/>
                </a:lnTo>
                <a:lnTo>
                  <a:pt x="0" y="35719"/>
                </a:lnTo>
                <a:lnTo>
                  <a:pt x="0" y="44649"/>
                </a:lnTo>
                <a:lnTo>
                  <a:pt x="0" y="62508"/>
                </a:lnTo>
                <a:lnTo>
                  <a:pt x="0" y="80367"/>
                </a:lnTo>
                <a:lnTo>
                  <a:pt x="0" y="98227"/>
                </a:lnTo>
                <a:lnTo>
                  <a:pt x="0" y="107156"/>
                </a:lnTo>
                <a:lnTo>
                  <a:pt x="0" y="116086"/>
                </a:lnTo>
                <a:lnTo>
                  <a:pt x="0" y="125016"/>
                </a:lnTo>
                <a:lnTo>
                  <a:pt x="0" y="133945"/>
                </a:lnTo>
                <a:lnTo>
                  <a:pt x="0" y="133945"/>
                </a:lnTo>
                <a:lnTo>
                  <a:pt x="0" y="133945"/>
                </a:lnTo>
                <a:lnTo>
                  <a:pt x="0" y="133945"/>
                </a:lnTo>
                <a:lnTo>
                  <a:pt x="0" y="133945"/>
                </a:lnTo>
                <a:lnTo>
                  <a:pt x="0" y="125016"/>
                </a:lnTo>
                <a:lnTo>
                  <a:pt x="0" y="116086"/>
                </a:lnTo>
                <a:lnTo>
                  <a:pt x="0" y="107156"/>
                </a:lnTo>
                <a:lnTo>
                  <a:pt x="0" y="89297"/>
                </a:lnTo>
                <a:lnTo>
                  <a:pt x="8930" y="80367"/>
                </a:lnTo>
                <a:lnTo>
                  <a:pt x="8930" y="71438"/>
                </a:lnTo>
                <a:lnTo>
                  <a:pt x="17859" y="62508"/>
                </a:lnTo>
                <a:lnTo>
                  <a:pt x="17859" y="53578"/>
                </a:lnTo>
                <a:lnTo>
                  <a:pt x="26789" y="53578"/>
                </a:lnTo>
                <a:lnTo>
                  <a:pt x="35719" y="53578"/>
                </a:lnTo>
                <a:lnTo>
                  <a:pt x="44648" y="62508"/>
                </a:lnTo>
                <a:lnTo>
                  <a:pt x="44648" y="62508"/>
                </a:lnTo>
                <a:lnTo>
                  <a:pt x="53578" y="71438"/>
                </a:lnTo>
                <a:lnTo>
                  <a:pt x="53578" y="80367"/>
                </a:lnTo>
                <a:lnTo>
                  <a:pt x="53578" y="98227"/>
                </a:lnTo>
                <a:lnTo>
                  <a:pt x="62508" y="107156"/>
                </a:lnTo>
                <a:lnTo>
                  <a:pt x="53578" y="107156"/>
                </a:lnTo>
                <a:lnTo>
                  <a:pt x="53578" y="116086"/>
                </a:lnTo>
                <a:lnTo>
                  <a:pt x="53578" y="116086"/>
                </a:lnTo>
                <a:lnTo>
                  <a:pt x="53578" y="125016"/>
                </a:lnTo>
                <a:lnTo>
                  <a:pt x="53578" y="125016"/>
                </a:lnTo>
                <a:lnTo>
                  <a:pt x="53578" y="125016"/>
                </a:lnTo>
                <a:lnTo>
                  <a:pt x="53578" y="116086"/>
                </a:lnTo>
                <a:lnTo>
                  <a:pt x="53578" y="107156"/>
                </a:lnTo>
                <a:lnTo>
                  <a:pt x="62508" y="107156"/>
                </a:lnTo>
                <a:lnTo>
                  <a:pt x="62508" y="89297"/>
                </a:lnTo>
                <a:lnTo>
                  <a:pt x="71437" y="80367"/>
                </a:lnTo>
                <a:lnTo>
                  <a:pt x="80367" y="71438"/>
                </a:lnTo>
                <a:lnTo>
                  <a:pt x="89297" y="53578"/>
                </a:lnTo>
                <a:lnTo>
                  <a:pt x="98226" y="53578"/>
                </a:lnTo>
                <a:lnTo>
                  <a:pt x="107156" y="44649"/>
                </a:lnTo>
                <a:lnTo>
                  <a:pt x="116086" y="35719"/>
                </a:lnTo>
                <a:lnTo>
                  <a:pt x="116086" y="35719"/>
                </a:lnTo>
                <a:lnTo>
                  <a:pt x="125015" y="35719"/>
                </a:lnTo>
                <a:lnTo>
                  <a:pt x="125015" y="35719"/>
                </a:lnTo>
                <a:lnTo>
                  <a:pt x="133945" y="35719"/>
                </a:lnTo>
                <a:lnTo>
                  <a:pt x="133945" y="44649"/>
                </a:lnTo>
                <a:lnTo>
                  <a:pt x="142875" y="53578"/>
                </a:lnTo>
                <a:lnTo>
                  <a:pt x="142875" y="62508"/>
                </a:lnTo>
                <a:lnTo>
                  <a:pt x="142875" y="80367"/>
                </a:lnTo>
                <a:lnTo>
                  <a:pt x="142875" y="80367"/>
                </a:lnTo>
                <a:lnTo>
                  <a:pt x="133945" y="89297"/>
                </a:lnTo>
                <a:lnTo>
                  <a:pt x="133945" y="98227"/>
                </a:lnTo>
                <a:lnTo>
                  <a:pt x="133945" y="107156"/>
                </a:lnTo>
                <a:lnTo>
                  <a:pt x="133945" y="107156"/>
                </a:lnTo>
                <a:lnTo>
                  <a:pt x="133945" y="116086"/>
                </a:lnTo>
                <a:lnTo>
                  <a:pt x="133945" y="116086"/>
                </a:lnTo>
                <a:lnTo>
                  <a:pt x="133945" y="125016"/>
                </a:lnTo>
                <a:lnTo>
                  <a:pt x="133945" y="125016"/>
                </a:lnTo>
                <a:lnTo>
                  <a:pt x="133945" y="125016"/>
                </a:lnTo>
                <a:lnTo>
                  <a:pt x="133945" y="12501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018734" y="2830711"/>
            <a:ext cx="8931" cy="89297"/>
          </a:xfrm>
          <a:custGeom>
            <a:avLst/>
            <a:gdLst/>
            <a:ahLst/>
            <a:cxnLst/>
            <a:rect l="0" t="0" r="0" b="0"/>
            <a:pathLst>
              <a:path w="8931" h="89297">
                <a:moveTo>
                  <a:pt x="8930" y="0"/>
                </a:moveTo>
                <a:lnTo>
                  <a:pt x="8930" y="0"/>
                </a:lnTo>
                <a:lnTo>
                  <a:pt x="8930" y="0"/>
                </a:lnTo>
                <a:lnTo>
                  <a:pt x="8930" y="8929"/>
                </a:lnTo>
                <a:lnTo>
                  <a:pt x="8930" y="17859"/>
                </a:lnTo>
                <a:lnTo>
                  <a:pt x="8930" y="26789"/>
                </a:lnTo>
                <a:lnTo>
                  <a:pt x="8930" y="35718"/>
                </a:lnTo>
                <a:lnTo>
                  <a:pt x="8930" y="44648"/>
                </a:lnTo>
                <a:lnTo>
                  <a:pt x="0" y="53578"/>
                </a:lnTo>
                <a:lnTo>
                  <a:pt x="0" y="62507"/>
                </a:lnTo>
                <a:lnTo>
                  <a:pt x="0" y="80367"/>
                </a:lnTo>
                <a:lnTo>
                  <a:pt x="0" y="80367"/>
                </a:lnTo>
                <a:lnTo>
                  <a:pt x="0" y="89296"/>
                </a:lnTo>
                <a:lnTo>
                  <a:pt x="0" y="89296"/>
                </a:lnTo>
                <a:lnTo>
                  <a:pt x="0" y="8929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108031" y="2830711"/>
            <a:ext cx="116087" cy="116086"/>
          </a:xfrm>
          <a:custGeom>
            <a:avLst/>
            <a:gdLst/>
            <a:ahLst/>
            <a:cxnLst/>
            <a:rect l="0" t="0" r="0" b="0"/>
            <a:pathLst>
              <a:path w="116087" h="116086">
                <a:moveTo>
                  <a:pt x="8930" y="17859"/>
                </a:moveTo>
                <a:lnTo>
                  <a:pt x="8930" y="26789"/>
                </a:lnTo>
                <a:lnTo>
                  <a:pt x="8930" y="35718"/>
                </a:lnTo>
                <a:lnTo>
                  <a:pt x="8930" y="44648"/>
                </a:lnTo>
                <a:lnTo>
                  <a:pt x="17860" y="62507"/>
                </a:lnTo>
                <a:lnTo>
                  <a:pt x="17860" y="71437"/>
                </a:lnTo>
                <a:lnTo>
                  <a:pt x="8930" y="89296"/>
                </a:lnTo>
                <a:lnTo>
                  <a:pt x="8930" y="98226"/>
                </a:lnTo>
                <a:lnTo>
                  <a:pt x="8930" y="107156"/>
                </a:lnTo>
                <a:lnTo>
                  <a:pt x="0" y="107156"/>
                </a:lnTo>
                <a:lnTo>
                  <a:pt x="0" y="116085"/>
                </a:lnTo>
                <a:lnTo>
                  <a:pt x="0" y="116085"/>
                </a:lnTo>
                <a:lnTo>
                  <a:pt x="0" y="116085"/>
                </a:lnTo>
                <a:lnTo>
                  <a:pt x="0" y="116085"/>
                </a:lnTo>
                <a:lnTo>
                  <a:pt x="0" y="107156"/>
                </a:lnTo>
                <a:lnTo>
                  <a:pt x="0" y="98226"/>
                </a:lnTo>
                <a:lnTo>
                  <a:pt x="0" y="80367"/>
                </a:lnTo>
                <a:lnTo>
                  <a:pt x="8930" y="71437"/>
                </a:lnTo>
                <a:lnTo>
                  <a:pt x="8930" y="53578"/>
                </a:lnTo>
                <a:lnTo>
                  <a:pt x="17860" y="35718"/>
                </a:lnTo>
                <a:lnTo>
                  <a:pt x="26789" y="26789"/>
                </a:lnTo>
                <a:lnTo>
                  <a:pt x="35719" y="8929"/>
                </a:lnTo>
                <a:lnTo>
                  <a:pt x="44649" y="8929"/>
                </a:lnTo>
                <a:lnTo>
                  <a:pt x="53578" y="0"/>
                </a:lnTo>
                <a:lnTo>
                  <a:pt x="62508" y="0"/>
                </a:lnTo>
                <a:lnTo>
                  <a:pt x="71438" y="0"/>
                </a:lnTo>
                <a:lnTo>
                  <a:pt x="80367" y="8929"/>
                </a:lnTo>
                <a:lnTo>
                  <a:pt x="89297" y="8929"/>
                </a:lnTo>
                <a:lnTo>
                  <a:pt x="98227" y="17859"/>
                </a:lnTo>
                <a:lnTo>
                  <a:pt x="98227" y="35718"/>
                </a:lnTo>
                <a:lnTo>
                  <a:pt x="107157" y="44648"/>
                </a:lnTo>
                <a:lnTo>
                  <a:pt x="107157" y="53578"/>
                </a:lnTo>
                <a:lnTo>
                  <a:pt x="107157" y="71437"/>
                </a:lnTo>
                <a:lnTo>
                  <a:pt x="116086" y="80367"/>
                </a:lnTo>
                <a:lnTo>
                  <a:pt x="107157" y="89296"/>
                </a:lnTo>
                <a:lnTo>
                  <a:pt x="107157" y="98226"/>
                </a:lnTo>
                <a:lnTo>
                  <a:pt x="107157" y="107156"/>
                </a:lnTo>
                <a:lnTo>
                  <a:pt x="107157" y="107156"/>
                </a:lnTo>
                <a:lnTo>
                  <a:pt x="107157" y="107156"/>
                </a:lnTo>
                <a:lnTo>
                  <a:pt x="98227" y="107156"/>
                </a:lnTo>
                <a:lnTo>
                  <a:pt x="98227"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063383" y="2687836"/>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02711" y="2786063"/>
            <a:ext cx="98228" cy="8930"/>
          </a:xfrm>
          <a:custGeom>
            <a:avLst/>
            <a:gdLst/>
            <a:ahLst/>
            <a:cxnLst/>
            <a:rect l="0" t="0" r="0" b="0"/>
            <a:pathLst>
              <a:path w="98228" h="8930">
                <a:moveTo>
                  <a:pt x="0" y="8929"/>
                </a:moveTo>
                <a:lnTo>
                  <a:pt x="0" y="8929"/>
                </a:lnTo>
                <a:lnTo>
                  <a:pt x="0" y="8929"/>
                </a:lnTo>
                <a:lnTo>
                  <a:pt x="0" y="8929"/>
                </a:lnTo>
                <a:lnTo>
                  <a:pt x="8930" y="0"/>
                </a:lnTo>
                <a:lnTo>
                  <a:pt x="8930" y="0"/>
                </a:lnTo>
                <a:lnTo>
                  <a:pt x="17859" y="0"/>
                </a:lnTo>
                <a:lnTo>
                  <a:pt x="35719" y="0"/>
                </a:lnTo>
                <a:lnTo>
                  <a:pt x="44648" y="0"/>
                </a:lnTo>
                <a:lnTo>
                  <a:pt x="53578" y="0"/>
                </a:lnTo>
                <a:lnTo>
                  <a:pt x="71437" y="0"/>
                </a:lnTo>
                <a:lnTo>
                  <a:pt x="80367" y="0"/>
                </a:lnTo>
                <a:lnTo>
                  <a:pt x="89297" y="8929"/>
                </a:lnTo>
                <a:lnTo>
                  <a:pt x="98227" y="8929"/>
                </a:lnTo>
                <a:lnTo>
                  <a:pt x="98227" y="8929"/>
                </a:lnTo>
                <a:lnTo>
                  <a:pt x="98227"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340203" y="2884289"/>
            <a:ext cx="151806" cy="8930"/>
          </a:xfrm>
          <a:custGeom>
            <a:avLst/>
            <a:gdLst/>
            <a:ahLst/>
            <a:cxnLst/>
            <a:rect l="0" t="0" r="0" b="0"/>
            <a:pathLst>
              <a:path w="151806" h="8930">
                <a:moveTo>
                  <a:pt x="0" y="8929"/>
                </a:moveTo>
                <a:lnTo>
                  <a:pt x="0" y="8929"/>
                </a:lnTo>
                <a:lnTo>
                  <a:pt x="8930" y="8929"/>
                </a:lnTo>
                <a:lnTo>
                  <a:pt x="17860" y="8929"/>
                </a:lnTo>
                <a:lnTo>
                  <a:pt x="26789" y="8929"/>
                </a:lnTo>
                <a:lnTo>
                  <a:pt x="44649" y="8929"/>
                </a:lnTo>
                <a:lnTo>
                  <a:pt x="53578" y="8929"/>
                </a:lnTo>
                <a:lnTo>
                  <a:pt x="71438" y="0"/>
                </a:lnTo>
                <a:lnTo>
                  <a:pt x="89297" y="0"/>
                </a:lnTo>
                <a:lnTo>
                  <a:pt x="107156" y="0"/>
                </a:lnTo>
                <a:lnTo>
                  <a:pt x="125016" y="0"/>
                </a:lnTo>
                <a:lnTo>
                  <a:pt x="142875" y="0"/>
                </a:lnTo>
                <a:lnTo>
                  <a:pt x="151805" y="0"/>
                </a:lnTo>
                <a:lnTo>
                  <a:pt x="151805" y="0"/>
                </a:lnTo>
                <a:lnTo>
                  <a:pt x="15180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617023" y="2678906"/>
            <a:ext cx="125017" cy="223243"/>
          </a:xfrm>
          <a:custGeom>
            <a:avLst/>
            <a:gdLst/>
            <a:ahLst/>
            <a:cxnLst/>
            <a:rect l="0" t="0" r="0" b="0"/>
            <a:pathLst>
              <a:path w="125017" h="223243">
                <a:moveTo>
                  <a:pt x="0" y="26789"/>
                </a:moveTo>
                <a:lnTo>
                  <a:pt x="0" y="26789"/>
                </a:lnTo>
                <a:lnTo>
                  <a:pt x="8930" y="17860"/>
                </a:lnTo>
                <a:lnTo>
                  <a:pt x="8930" y="17860"/>
                </a:lnTo>
                <a:lnTo>
                  <a:pt x="26790" y="8930"/>
                </a:lnTo>
                <a:lnTo>
                  <a:pt x="44649" y="0"/>
                </a:lnTo>
                <a:lnTo>
                  <a:pt x="62508" y="0"/>
                </a:lnTo>
                <a:lnTo>
                  <a:pt x="71438" y="0"/>
                </a:lnTo>
                <a:lnTo>
                  <a:pt x="89297" y="0"/>
                </a:lnTo>
                <a:lnTo>
                  <a:pt x="107157" y="0"/>
                </a:lnTo>
                <a:lnTo>
                  <a:pt x="116086" y="8930"/>
                </a:lnTo>
                <a:lnTo>
                  <a:pt x="116086" y="17860"/>
                </a:lnTo>
                <a:lnTo>
                  <a:pt x="116086" y="26789"/>
                </a:lnTo>
                <a:lnTo>
                  <a:pt x="116086" y="44649"/>
                </a:lnTo>
                <a:lnTo>
                  <a:pt x="107157" y="53578"/>
                </a:lnTo>
                <a:lnTo>
                  <a:pt x="89297" y="71438"/>
                </a:lnTo>
                <a:lnTo>
                  <a:pt x="80368" y="80367"/>
                </a:lnTo>
                <a:lnTo>
                  <a:pt x="62508" y="89297"/>
                </a:lnTo>
                <a:lnTo>
                  <a:pt x="44649" y="98227"/>
                </a:lnTo>
                <a:lnTo>
                  <a:pt x="35719" y="107157"/>
                </a:lnTo>
                <a:lnTo>
                  <a:pt x="26790" y="107157"/>
                </a:lnTo>
                <a:lnTo>
                  <a:pt x="17860" y="116086"/>
                </a:lnTo>
                <a:lnTo>
                  <a:pt x="8930" y="116086"/>
                </a:lnTo>
                <a:lnTo>
                  <a:pt x="8930" y="116086"/>
                </a:lnTo>
                <a:lnTo>
                  <a:pt x="8930" y="116086"/>
                </a:lnTo>
                <a:lnTo>
                  <a:pt x="8930" y="116086"/>
                </a:lnTo>
                <a:lnTo>
                  <a:pt x="17860" y="116086"/>
                </a:lnTo>
                <a:lnTo>
                  <a:pt x="35719" y="107157"/>
                </a:lnTo>
                <a:lnTo>
                  <a:pt x="44649" y="107157"/>
                </a:lnTo>
                <a:lnTo>
                  <a:pt x="62508" y="107157"/>
                </a:lnTo>
                <a:lnTo>
                  <a:pt x="80368" y="116086"/>
                </a:lnTo>
                <a:lnTo>
                  <a:pt x="89297" y="116086"/>
                </a:lnTo>
                <a:lnTo>
                  <a:pt x="107157" y="116086"/>
                </a:lnTo>
                <a:lnTo>
                  <a:pt x="116086" y="125015"/>
                </a:lnTo>
                <a:lnTo>
                  <a:pt x="116086" y="133945"/>
                </a:lnTo>
                <a:lnTo>
                  <a:pt x="125016" y="133945"/>
                </a:lnTo>
                <a:lnTo>
                  <a:pt x="125016" y="142875"/>
                </a:lnTo>
                <a:lnTo>
                  <a:pt x="116086" y="160734"/>
                </a:lnTo>
                <a:lnTo>
                  <a:pt x="107157" y="169664"/>
                </a:lnTo>
                <a:lnTo>
                  <a:pt x="98227" y="178594"/>
                </a:lnTo>
                <a:lnTo>
                  <a:pt x="89297" y="187523"/>
                </a:lnTo>
                <a:lnTo>
                  <a:pt x="80368" y="196453"/>
                </a:lnTo>
                <a:lnTo>
                  <a:pt x="62508" y="205383"/>
                </a:lnTo>
                <a:lnTo>
                  <a:pt x="53579" y="214312"/>
                </a:lnTo>
                <a:lnTo>
                  <a:pt x="35719" y="223242"/>
                </a:lnTo>
                <a:lnTo>
                  <a:pt x="26790" y="223242"/>
                </a:lnTo>
                <a:lnTo>
                  <a:pt x="17860" y="223242"/>
                </a:lnTo>
                <a:lnTo>
                  <a:pt x="8930" y="223242"/>
                </a:lnTo>
                <a:lnTo>
                  <a:pt x="0" y="223242"/>
                </a:lnTo>
                <a:lnTo>
                  <a:pt x="0" y="214312"/>
                </a:lnTo>
                <a:lnTo>
                  <a:pt x="0" y="2143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795617" y="2687836"/>
            <a:ext cx="151806" cy="187524"/>
          </a:xfrm>
          <a:custGeom>
            <a:avLst/>
            <a:gdLst/>
            <a:ahLst/>
            <a:cxnLst/>
            <a:rect l="0" t="0" r="0" b="0"/>
            <a:pathLst>
              <a:path w="151806" h="187524">
                <a:moveTo>
                  <a:pt x="116086" y="0"/>
                </a:moveTo>
                <a:lnTo>
                  <a:pt x="116086" y="0"/>
                </a:lnTo>
                <a:lnTo>
                  <a:pt x="107156" y="8930"/>
                </a:lnTo>
                <a:lnTo>
                  <a:pt x="89297" y="8930"/>
                </a:lnTo>
                <a:lnTo>
                  <a:pt x="80367" y="17859"/>
                </a:lnTo>
                <a:lnTo>
                  <a:pt x="62508" y="26789"/>
                </a:lnTo>
                <a:lnTo>
                  <a:pt x="44649" y="44648"/>
                </a:lnTo>
                <a:lnTo>
                  <a:pt x="26789" y="62508"/>
                </a:lnTo>
                <a:lnTo>
                  <a:pt x="17860" y="80367"/>
                </a:lnTo>
                <a:lnTo>
                  <a:pt x="8930" y="98227"/>
                </a:lnTo>
                <a:lnTo>
                  <a:pt x="8930" y="116085"/>
                </a:lnTo>
                <a:lnTo>
                  <a:pt x="0" y="133945"/>
                </a:lnTo>
                <a:lnTo>
                  <a:pt x="0" y="151804"/>
                </a:lnTo>
                <a:lnTo>
                  <a:pt x="8930" y="160734"/>
                </a:lnTo>
                <a:lnTo>
                  <a:pt x="8930" y="178593"/>
                </a:lnTo>
                <a:lnTo>
                  <a:pt x="17860" y="178593"/>
                </a:lnTo>
                <a:lnTo>
                  <a:pt x="35719" y="187523"/>
                </a:lnTo>
                <a:lnTo>
                  <a:pt x="44649" y="187523"/>
                </a:lnTo>
                <a:lnTo>
                  <a:pt x="62508" y="178593"/>
                </a:lnTo>
                <a:lnTo>
                  <a:pt x="71438" y="178593"/>
                </a:lnTo>
                <a:lnTo>
                  <a:pt x="89297" y="169664"/>
                </a:lnTo>
                <a:lnTo>
                  <a:pt x="107156" y="160734"/>
                </a:lnTo>
                <a:lnTo>
                  <a:pt x="116086" y="142875"/>
                </a:lnTo>
                <a:lnTo>
                  <a:pt x="125016" y="133945"/>
                </a:lnTo>
                <a:lnTo>
                  <a:pt x="133946" y="116085"/>
                </a:lnTo>
                <a:lnTo>
                  <a:pt x="142875" y="98227"/>
                </a:lnTo>
                <a:lnTo>
                  <a:pt x="151805" y="89297"/>
                </a:lnTo>
                <a:lnTo>
                  <a:pt x="151805" y="71437"/>
                </a:lnTo>
                <a:lnTo>
                  <a:pt x="142875" y="62508"/>
                </a:lnTo>
                <a:lnTo>
                  <a:pt x="142875" y="44648"/>
                </a:lnTo>
                <a:lnTo>
                  <a:pt x="133946" y="44648"/>
                </a:lnTo>
                <a:lnTo>
                  <a:pt x="125016" y="35719"/>
                </a:lnTo>
                <a:lnTo>
                  <a:pt x="116086" y="26789"/>
                </a:lnTo>
                <a:lnTo>
                  <a:pt x="116086" y="26789"/>
                </a:lnTo>
                <a:lnTo>
                  <a:pt x="116086"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992070" y="2687836"/>
            <a:ext cx="160736" cy="169665"/>
          </a:xfrm>
          <a:custGeom>
            <a:avLst/>
            <a:gdLst/>
            <a:ahLst/>
            <a:cxnLst/>
            <a:rect l="0" t="0" r="0" b="0"/>
            <a:pathLst>
              <a:path w="160736" h="169665">
                <a:moveTo>
                  <a:pt x="125016" y="8930"/>
                </a:moveTo>
                <a:lnTo>
                  <a:pt x="125016" y="8930"/>
                </a:lnTo>
                <a:lnTo>
                  <a:pt x="125016" y="0"/>
                </a:lnTo>
                <a:lnTo>
                  <a:pt x="116086" y="0"/>
                </a:lnTo>
                <a:lnTo>
                  <a:pt x="107157" y="0"/>
                </a:lnTo>
                <a:lnTo>
                  <a:pt x="89297" y="0"/>
                </a:lnTo>
                <a:lnTo>
                  <a:pt x="71438" y="8930"/>
                </a:lnTo>
                <a:lnTo>
                  <a:pt x="62508" y="17859"/>
                </a:lnTo>
                <a:lnTo>
                  <a:pt x="44649" y="26789"/>
                </a:lnTo>
                <a:lnTo>
                  <a:pt x="26789" y="44648"/>
                </a:lnTo>
                <a:lnTo>
                  <a:pt x="17860" y="53578"/>
                </a:lnTo>
                <a:lnTo>
                  <a:pt x="8930" y="71437"/>
                </a:lnTo>
                <a:lnTo>
                  <a:pt x="0" y="89297"/>
                </a:lnTo>
                <a:lnTo>
                  <a:pt x="0" y="107156"/>
                </a:lnTo>
                <a:lnTo>
                  <a:pt x="0" y="125015"/>
                </a:lnTo>
                <a:lnTo>
                  <a:pt x="0" y="142875"/>
                </a:lnTo>
                <a:lnTo>
                  <a:pt x="8930" y="151804"/>
                </a:lnTo>
                <a:lnTo>
                  <a:pt x="17860" y="160734"/>
                </a:lnTo>
                <a:lnTo>
                  <a:pt x="26789" y="169664"/>
                </a:lnTo>
                <a:lnTo>
                  <a:pt x="44649" y="169664"/>
                </a:lnTo>
                <a:lnTo>
                  <a:pt x="62508" y="169664"/>
                </a:lnTo>
                <a:lnTo>
                  <a:pt x="71438" y="169664"/>
                </a:lnTo>
                <a:lnTo>
                  <a:pt x="89297" y="160734"/>
                </a:lnTo>
                <a:lnTo>
                  <a:pt x="107157" y="151804"/>
                </a:lnTo>
                <a:lnTo>
                  <a:pt x="116086" y="142875"/>
                </a:lnTo>
                <a:lnTo>
                  <a:pt x="133946" y="125015"/>
                </a:lnTo>
                <a:lnTo>
                  <a:pt x="142875" y="116085"/>
                </a:lnTo>
                <a:lnTo>
                  <a:pt x="151805" y="98227"/>
                </a:lnTo>
                <a:lnTo>
                  <a:pt x="160735" y="80367"/>
                </a:lnTo>
                <a:lnTo>
                  <a:pt x="160735" y="62508"/>
                </a:lnTo>
                <a:lnTo>
                  <a:pt x="160735" y="44648"/>
                </a:lnTo>
                <a:lnTo>
                  <a:pt x="160735" y="35719"/>
                </a:lnTo>
                <a:lnTo>
                  <a:pt x="151805" y="26789"/>
                </a:lnTo>
                <a:lnTo>
                  <a:pt x="151805" y="17859"/>
                </a:lnTo>
                <a:lnTo>
                  <a:pt x="151805" y="17859"/>
                </a:lnTo>
                <a:lnTo>
                  <a:pt x="151805"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295679" y="2705695"/>
            <a:ext cx="133946" cy="151806"/>
          </a:xfrm>
          <a:custGeom>
            <a:avLst/>
            <a:gdLst/>
            <a:ahLst/>
            <a:cxnLst/>
            <a:rect l="0" t="0" r="0" b="0"/>
            <a:pathLst>
              <a:path w="133946" h="151806">
                <a:moveTo>
                  <a:pt x="133945" y="8930"/>
                </a:moveTo>
                <a:lnTo>
                  <a:pt x="133945" y="8930"/>
                </a:lnTo>
                <a:lnTo>
                  <a:pt x="133945" y="8930"/>
                </a:lnTo>
                <a:lnTo>
                  <a:pt x="133945" y="0"/>
                </a:lnTo>
                <a:lnTo>
                  <a:pt x="133945" y="0"/>
                </a:lnTo>
                <a:lnTo>
                  <a:pt x="125016" y="0"/>
                </a:lnTo>
                <a:lnTo>
                  <a:pt x="125016" y="0"/>
                </a:lnTo>
                <a:lnTo>
                  <a:pt x="116086" y="0"/>
                </a:lnTo>
                <a:lnTo>
                  <a:pt x="98226" y="0"/>
                </a:lnTo>
                <a:lnTo>
                  <a:pt x="89297" y="0"/>
                </a:lnTo>
                <a:lnTo>
                  <a:pt x="71437" y="0"/>
                </a:lnTo>
                <a:lnTo>
                  <a:pt x="62508" y="8930"/>
                </a:lnTo>
                <a:lnTo>
                  <a:pt x="53578" y="8930"/>
                </a:lnTo>
                <a:lnTo>
                  <a:pt x="35719" y="17860"/>
                </a:lnTo>
                <a:lnTo>
                  <a:pt x="35719" y="17860"/>
                </a:lnTo>
                <a:lnTo>
                  <a:pt x="26789" y="26789"/>
                </a:lnTo>
                <a:lnTo>
                  <a:pt x="26789" y="26789"/>
                </a:lnTo>
                <a:lnTo>
                  <a:pt x="17859" y="35719"/>
                </a:lnTo>
                <a:lnTo>
                  <a:pt x="26789" y="35719"/>
                </a:lnTo>
                <a:lnTo>
                  <a:pt x="26789" y="44649"/>
                </a:lnTo>
                <a:lnTo>
                  <a:pt x="35719" y="53578"/>
                </a:lnTo>
                <a:lnTo>
                  <a:pt x="44648" y="53578"/>
                </a:lnTo>
                <a:lnTo>
                  <a:pt x="53578" y="62508"/>
                </a:lnTo>
                <a:lnTo>
                  <a:pt x="71437" y="62508"/>
                </a:lnTo>
                <a:lnTo>
                  <a:pt x="80367" y="71438"/>
                </a:lnTo>
                <a:lnTo>
                  <a:pt x="89297" y="80368"/>
                </a:lnTo>
                <a:lnTo>
                  <a:pt x="98226" y="80368"/>
                </a:lnTo>
                <a:lnTo>
                  <a:pt x="107156" y="89297"/>
                </a:lnTo>
                <a:lnTo>
                  <a:pt x="116086" y="89297"/>
                </a:lnTo>
                <a:lnTo>
                  <a:pt x="116086" y="98226"/>
                </a:lnTo>
                <a:lnTo>
                  <a:pt x="125016" y="98226"/>
                </a:lnTo>
                <a:lnTo>
                  <a:pt x="125016" y="107156"/>
                </a:lnTo>
                <a:lnTo>
                  <a:pt x="125016" y="107156"/>
                </a:lnTo>
                <a:lnTo>
                  <a:pt x="116086" y="116086"/>
                </a:lnTo>
                <a:lnTo>
                  <a:pt x="116086" y="116086"/>
                </a:lnTo>
                <a:lnTo>
                  <a:pt x="107156" y="125016"/>
                </a:lnTo>
                <a:lnTo>
                  <a:pt x="98226" y="125016"/>
                </a:lnTo>
                <a:lnTo>
                  <a:pt x="89297" y="133945"/>
                </a:lnTo>
                <a:lnTo>
                  <a:pt x="80367" y="133945"/>
                </a:lnTo>
                <a:lnTo>
                  <a:pt x="71437" y="142875"/>
                </a:lnTo>
                <a:lnTo>
                  <a:pt x="53578" y="142875"/>
                </a:lnTo>
                <a:lnTo>
                  <a:pt x="44648" y="142875"/>
                </a:lnTo>
                <a:lnTo>
                  <a:pt x="35719" y="142875"/>
                </a:lnTo>
                <a:lnTo>
                  <a:pt x="17859" y="151805"/>
                </a:lnTo>
                <a:lnTo>
                  <a:pt x="8930" y="142875"/>
                </a:lnTo>
                <a:lnTo>
                  <a:pt x="8930" y="142875"/>
                </a:lnTo>
                <a:lnTo>
                  <a:pt x="0" y="142875"/>
                </a:lnTo>
                <a:lnTo>
                  <a:pt x="0"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8483202" y="2732484"/>
            <a:ext cx="62509" cy="98228"/>
          </a:xfrm>
          <a:custGeom>
            <a:avLst/>
            <a:gdLst/>
            <a:ahLst/>
            <a:cxnLst/>
            <a:rect l="0" t="0" r="0" b="0"/>
            <a:pathLst>
              <a:path w="62509" h="98228">
                <a:moveTo>
                  <a:pt x="17860" y="53579"/>
                </a:moveTo>
                <a:lnTo>
                  <a:pt x="17860" y="53579"/>
                </a:lnTo>
                <a:lnTo>
                  <a:pt x="26789" y="53579"/>
                </a:lnTo>
                <a:lnTo>
                  <a:pt x="35719" y="44649"/>
                </a:lnTo>
                <a:lnTo>
                  <a:pt x="44649" y="44649"/>
                </a:lnTo>
                <a:lnTo>
                  <a:pt x="44649" y="35719"/>
                </a:lnTo>
                <a:lnTo>
                  <a:pt x="53578" y="35719"/>
                </a:lnTo>
                <a:lnTo>
                  <a:pt x="62508" y="26789"/>
                </a:lnTo>
                <a:lnTo>
                  <a:pt x="62508" y="17860"/>
                </a:lnTo>
                <a:lnTo>
                  <a:pt x="62508" y="8930"/>
                </a:lnTo>
                <a:lnTo>
                  <a:pt x="62508" y="8930"/>
                </a:lnTo>
                <a:lnTo>
                  <a:pt x="53578" y="0"/>
                </a:lnTo>
                <a:lnTo>
                  <a:pt x="44649" y="0"/>
                </a:lnTo>
                <a:lnTo>
                  <a:pt x="35719" y="0"/>
                </a:lnTo>
                <a:lnTo>
                  <a:pt x="26789" y="8930"/>
                </a:lnTo>
                <a:lnTo>
                  <a:pt x="17860" y="17860"/>
                </a:lnTo>
                <a:lnTo>
                  <a:pt x="8930" y="26789"/>
                </a:lnTo>
                <a:lnTo>
                  <a:pt x="0" y="35719"/>
                </a:lnTo>
                <a:lnTo>
                  <a:pt x="0" y="53579"/>
                </a:lnTo>
                <a:lnTo>
                  <a:pt x="0" y="62508"/>
                </a:lnTo>
                <a:lnTo>
                  <a:pt x="8930" y="71437"/>
                </a:lnTo>
                <a:lnTo>
                  <a:pt x="8930" y="80367"/>
                </a:lnTo>
                <a:lnTo>
                  <a:pt x="17860" y="89297"/>
                </a:lnTo>
                <a:lnTo>
                  <a:pt x="26789" y="89297"/>
                </a:lnTo>
                <a:lnTo>
                  <a:pt x="35719" y="98227"/>
                </a:lnTo>
                <a:lnTo>
                  <a:pt x="35719" y="98227"/>
                </a:lnTo>
                <a:lnTo>
                  <a:pt x="35719" y="9822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8643937" y="2723555"/>
            <a:ext cx="71438" cy="89297"/>
          </a:xfrm>
          <a:custGeom>
            <a:avLst/>
            <a:gdLst/>
            <a:ahLst/>
            <a:cxnLst/>
            <a:rect l="0" t="0" r="0" b="0"/>
            <a:pathLst>
              <a:path w="71438" h="89297">
                <a:moveTo>
                  <a:pt x="71437" y="8929"/>
                </a:moveTo>
                <a:lnTo>
                  <a:pt x="71437" y="8929"/>
                </a:lnTo>
                <a:lnTo>
                  <a:pt x="71437" y="0"/>
                </a:lnTo>
                <a:lnTo>
                  <a:pt x="62508" y="0"/>
                </a:lnTo>
                <a:lnTo>
                  <a:pt x="44648" y="0"/>
                </a:lnTo>
                <a:lnTo>
                  <a:pt x="35718" y="8929"/>
                </a:lnTo>
                <a:lnTo>
                  <a:pt x="17859" y="8929"/>
                </a:lnTo>
                <a:lnTo>
                  <a:pt x="8929" y="17859"/>
                </a:lnTo>
                <a:lnTo>
                  <a:pt x="0" y="26789"/>
                </a:lnTo>
                <a:lnTo>
                  <a:pt x="0" y="44648"/>
                </a:lnTo>
                <a:lnTo>
                  <a:pt x="0" y="53578"/>
                </a:lnTo>
                <a:lnTo>
                  <a:pt x="0" y="62508"/>
                </a:lnTo>
                <a:lnTo>
                  <a:pt x="8929" y="71437"/>
                </a:lnTo>
                <a:lnTo>
                  <a:pt x="17859" y="80366"/>
                </a:lnTo>
                <a:lnTo>
                  <a:pt x="26789" y="80366"/>
                </a:lnTo>
                <a:lnTo>
                  <a:pt x="35718" y="89296"/>
                </a:lnTo>
                <a:lnTo>
                  <a:pt x="44648" y="89296"/>
                </a:lnTo>
                <a:lnTo>
                  <a:pt x="53578" y="89296"/>
                </a:lnTo>
                <a:lnTo>
                  <a:pt x="62508" y="89296"/>
                </a:lnTo>
                <a:lnTo>
                  <a:pt x="62508" y="8929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259711" y="2571750"/>
            <a:ext cx="2411016" cy="651868"/>
          </a:xfrm>
          <a:custGeom>
            <a:avLst/>
            <a:gdLst/>
            <a:ahLst/>
            <a:cxnLst/>
            <a:rect l="0" t="0" r="0" b="0"/>
            <a:pathLst>
              <a:path w="2411016" h="651868">
                <a:moveTo>
                  <a:pt x="0" y="0"/>
                </a:moveTo>
                <a:lnTo>
                  <a:pt x="0" y="0"/>
                </a:lnTo>
                <a:lnTo>
                  <a:pt x="0" y="8930"/>
                </a:lnTo>
                <a:lnTo>
                  <a:pt x="0" y="26789"/>
                </a:lnTo>
                <a:lnTo>
                  <a:pt x="0" y="44648"/>
                </a:lnTo>
                <a:lnTo>
                  <a:pt x="8930" y="71438"/>
                </a:lnTo>
                <a:lnTo>
                  <a:pt x="8930" y="98227"/>
                </a:lnTo>
                <a:lnTo>
                  <a:pt x="17859" y="125016"/>
                </a:lnTo>
                <a:lnTo>
                  <a:pt x="17859" y="151805"/>
                </a:lnTo>
                <a:lnTo>
                  <a:pt x="26789" y="178594"/>
                </a:lnTo>
                <a:lnTo>
                  <a:pt x="26789" y="214313"/>
                </a:lnTo>
                <a:lnTo>
                  <a:pt x="26789" y="241101"/>
                </a:lnTo>
                <a:lnTo>
                  <a:pt x="35719" y="276820"/>
                </a:lnTo>
                <a:lnTo>
                  <a:pt x="35719" y="312539"/>
                </a:lnTo>
                <a:lnTo>
                  <a:pt x="35719" y="348257"/>
                </a:lnTo>
                <a:lnTo>
                  <a:pt x="35719" y="375046"/>
                </a:lnTo>
                <a:lnTo>
                  <a:pt x="35719" y="410765"/>
                </a:lnTo>
                <a:lnTo>
                  <a:pt x="44648" y="446484"/>
                </a:lnTo>
                <a:lnTo>
                  <a:pt x="44648" y="473273"/>
                </a:lnTo>
                <a:lnTo>
                  <a:pt x="44648" y="500062"/>
                </a:lnTo>
                <a:lnTo>
                  <a:pt x="44648" y="535781"/>
                </a:lnTo>
                <a:lnTo>
                  <a:pt x="44648" y="553640"/>
                </a:lnTo>
                <a:lnTo>
                  <a:pt x="44648" y="580429"/>
                </a:lnTo>
                <a:lnTo>
                  <a:pt x="44648" y="598289"/>
                </a:lnTo>
                <a:lnTo>
                  <a:pt x="44648" y="616148"/>
                </a:lnTo>
                <a:lnTo>
                  <a:pt x="35719" y="625078"/>
                </a:lnTo>
                <a:lnTo>
                  <a:pt x="35719" y="634007"/>
                </a:lnTo>
                <a:lnTo>
                  <a:pt x="35719" y="642937"/>
                </a:lnTo>
                <a:lnTo>
                  <a:pt x="44648" y="642937"/>
                </a:lnTo>
                <a:lnTo>
                  <a:pt x="44648" y="651867"/>
                </a:lnTo>
                <a:lnTo>
                  <a:pt x="53578" y="651867"/>
                </a:lnTo>
                <a:lnTo>
                  <a:pt x="62508" y="651867"/>
                </a:lnTo>
                <a:lnTo>
                  <a:pt x="71437" y="651867"/>
                </a:lnTo>
                <a:lnTo>
                  <a:pt x="80367" y="642937"/>
                </a:lnTo>
                <a:lnTo>
                  <a:pt x="98227" y="642937"/>
                </a:lnTo>
                <a:lnTo>
                  <a:pt x="116086" y="642937"/>
                </a:lnTo>
                <a:lnTo>
                  <a:pt x="133945" y="642937"/>
                </a:lnTo>
                <a:lnTo>
                  <a:pt x="151805" y="634007"/>
                </a:lnTo>
                <a:lnTo>
                  <a:pt x="169664" y="634007"/>
                </a:lnTo>
                <a:lnTo>
                  <a:pt x="187523" y="634007"/>
                </a:lnTo>
                <a:lnTo>
                  <a:pt x="214312" y="634007"/>
                </a:lnTo>
                <a:lnTo>
                  <a:pt x="241102" y="625078"/>
                </a:lnTo>
                <a:lnTo>
                  <a:pt x="276820" y="625078"/>
                </a:lnTo>
                <a:lnTo>
                  <a:pt x="303609" y="625078"/>
                </a:lnTo>
                <a:lnTo>
                  <a:pt x="339328" y="616148"/>
                </a:lnTo>
                <a:lnTo>
                  <a:pt x="366117" y="616148"/>
                </a:lnTo>
                <a:lnTo>
                  <a:pt x="401836" y="616148"/>
                </a:lnTo>
                <a:lnTo>
                  <a:pt x="437555" y="607218"/>
                </a:lnTo>
                <a:lnTo>
                  <a:pt x="464344" y="607218"/>
                </a:lnTo>
                <a:lnTo>
                  <a:pt x="500062" y="607218"/>
                </a:lnTo>
                <a:lnTo>
                  <a:pt x="535781" y="607218"/>
                </a:lnTo>
                <a:lnTo>
                  <a:pt x="562570" y="607218"/>
                </a:lnTo>
                <a:lnTo>
                  <a:pt x="598289" y="607218"/>
                </a:lnTo>
                <a:lnTo>
                  <a:pt x="634008" y="607218"/>
                </a:lnTo>
                <a:lnTo>
                  <a:pt x="678656" y="598289"/>
                </a:lnTo>
                <a:lnTo>
                  <a:pt x="714375" y="598289"/>
                </a:lnTo>
                <a:lnTo>
                  <a:pt x="759023" y="589359"/>
                </a:lnTo>
                <a:lnTo>
                  <a:pt x="794742" y="589359"/>
                </a:lnTo>
                <a:lnTo>
                  <a:pt x="839391" y="580429"/>
                </a:lnTo>
                <a:lnTo>
                  <a:pt x="884039" y="580429"/>
                </a:lnTo>
                <a:lnTo>
                  <a:pt x="919758" y="571500"/>
                </a:lnTo>
                <a:lnTo>
                  <a:pt x="964406" y="571500"/>
                </a:lnTo>
                <a:lnTo>
                  <a:pt x="1009055" y="562570"/>
                </a:lnTo>
                <a:lnTo>
                  <a:pt x="1053703" y="562570"/>
                </a:lnTo>
                <a:lnTo>
                  <a:pt x="1089422" y="553640"/>
                </a:lnTo>
                <a:lnTo>
                  <a:pt x="1134070" y="553640"/>
                </a:lnTo>
                <a:lnTo>
                  <a:pt x="1187648" y="553640"/>
                </a:lnTo>
                <a:lnTo>
                  <a:pt x="1232297" y="544711"/>
                </a:lnTo>
                <a:lnTo>
                  <a:pt x="1276945" y="544711"/>
                </a:lnTo>
                <a:lnTo>
                  <a:pt x="1321594" y="535781"/>
                </a:lnTo>
                <a:lnTo>
                  <a:pt x="1366242" y="535781"/>
                </a:lnTo>
                <a:lnTo>
                  <a:pt x="1419820" y="535781"/>
                </a:lnTo>
                <a:lnTo>
                  <a:pt x="1455539" y="535781"/>
                </a:lnTo>
                <a:lnTo>
                  <a:pt x="1500187" y="526851"/>
                </a:lnTo>
                <a:lnTo>
                  <a:pt x="1544836" y="526851"/>
                </a:lnTo>
                <a:lnTo>
                  <a:pt x="1598414" y="526851"/>
                </a:lnTo>
                <a:lnTo>
                  <a:pt x="1643062" y="526851"/>
                </a:lnTo>
                <a:lnTo>
                  <a:pt x="1687711" y="526851"/>
                </a:lnTo>
                <a:lnTo>
                  <a:pt x="1732359" y="526851"/>
                </a:lnTo>
                <a:lnTo>
                  <a:pt x="1777008" y="526851"/>
                </a:lnTo>
                <a:lnTo>
                  <a:pt x="1830586" y="526851"/>
                </a:lnTo>
                <a:lnTo>
                  <a:pt x="1875234" y="535781"/>
                </a:lnTo>
                <a:lnTo>
                  <a:pt x="1919883" y="535781"/>
                </a:lnTo>
                <a:lnTo>
                  <a:pt x="1964530" y="535781"/>
                </a:lnTo>
                <a:lnTo>
                  <a:pt x="2009179" y="535781"/>
                </a:lnTo>
                <a:lnTo>
                  <a:pt x="2053827" y="544711"/>
                </a:lnTo>
                <a:lnTo>
                  <a:pt x="2089546" y="544711"/>
                </a:lnTo>
                <a:lnTo>
                  <a:pt x="2134194" y="544711"/>
                </a:lnTo>
                <a:lnTo>
                  <a:pt x="2169913" y="553640"/>
                </a:lnTo>
                <a:lnTo>
                  <a:pt x="2205632" y="553640"/>
                </a:lnTo>
                <a:lnTo>
                  <a:pt x="2241351" y="553640"/>
                </a:lnTo>
                <a:lnTo>
                  <a:pt x="2277069" y="562570"/>
                </a:lnTo>
                <a:lnTo>
                  <a:pt x="2303859" y="562570"/>
                </a:lnTo>
                <a:lnTo>
                  <a:pt x="2330648" y="562570"/>
                </a:lnTo>
                <a:lnTo>
                  <a:pt x="2357437" y="562570"/>
                </a:lnTo>
                <a:lnTo>
                  <a:pt x="2366366" y="562570"/>
                </a:lnTo>
                <a:lnTo>
                  <a:pt x="2384226" y="562570"/>
                </a:lnTo>
                <a:lnTo>
                  <a:pt x="2393155" y="562570"/>
                </a:lnTo>
                <a:lnTo>
                  <a:pt x="2402085" y="562570"/>
                </a:lnTo>
                <a:lnTo>
                  <a:pt x="2411015" y="562570"/>
                </a:lnTo>
                <a:lnTo>
                  <a:pt x="2411015" y="562570"/>
                </a:lnTo>
                <a:lnTo>
                  <a:pt x="2411015" y="562570"/>
                </a:lnTo>
                <a:lnTo>
                  <a:pt x="2411015" y="562570"/>
                </a:lnTo>
                <a:lnTo>
                  <a:pt x="2411015" y="56257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223367" y="3696890"/>
            <a:ext cx="205384" cy="401837"/>
          </a:xfrm>
          <a:custGeom>
            <a:avLst/>
            <a:gdLst/>
            <a:ahLst/>
            <a:cxnLst/>
            <a:rect l="0" t="0" r="0" b="0"/>
            <a:pathLst>
              <a:path w="205384" h="401837">
                <a:moveTo>
                  <a:pt x="205383" y="0"/>
                </a:moveTo>
                <a:lnTo>
                  <a:pt x="196453" y="0"/>
                </a:lnTo>
                <a:lnTo>
                  <a:pt x="196453" y="0"/>
                </a:lnTo>
                <a:lnTo>
                  <a:pt x="178594" y="0"/>
                </a:lnTo>
                <a:lnTo>
                  <a:pt x="169664" y="8930"/>
                </a:lnTo>
                <a:lnTo>
                  <a:pt x="151805" y="8930"/>
                </a:lnTo>
                <a:lnTo>
                  <a:pt x="133946" y="8930"/>
                </a:lnTo>
                <a:lnTo>
                  <a:pt x="107156" y="17860"/>
                </a:lnTo>
                <a:lnTo>
                  <a:pt x="89297" y="17860"/>
                </a:lnTo>
                <a:lnTo>
                  <a:pt x="80367" y="17860"/>
                </a:lnTo>
                <a:lnTo>
                  <a:pt x="62508" y="17860"/>
                </a:lnTo>
                <a:lnTo>
                  <a:pt x="44649" y="17860"/>
                </a:lnTo>
                <a:lnTo>
                  <a:pt x="35719" y="17860"/>
                </a:lnTo>
                <a:lnTo>
                  <a:pt x="26789" y="17860"/>
                </a:lnTo>
                <a:lnTo>
                  <a:pt x="8930" y="26789"/>
                </a:lnTo>
                <a:lnTo>
                  <a:pt x="0" y="26789"/>
                </a:lnTo>
                <a:lnTo>
                  <a:pt x="0" y="26789"/>
                </a:lnTo>
                <a:lnTo>
                  <a:pt x="0" y="26789"/>
                </a:lnTo>
                <a:lnTo>
                  <a:pt x="0" y="26789"/>
                </a:lnTo>
                <a:lnTo>
                  <a:pt x="0" y="26789"/>
                </a:lnTo>
                <a:lnTo>
                  <a:pt x="0" y="26789"/>
                </a:lnTo>
                <a:lnTo>
                  <a:pt x="0" y="26789"/>
                </a:lnTo>
                <a:lnTo>
                  <a:pt x="0" y="26789"/>
                </a:lnTo>
                <a:lnTo>
                  <a:pt x="0" y="35719"/>
                </a:lnTo>
                <a:lnTo>
                  <a:pt x="8930" y="35719"/>
                </a:lnTo>
                <a:lnTo>
                  <a:pt x="8930" y="44649"/>
                </a:lnTo>
                <a:lnTo>
                  <a:pt x="17860" y="44649"/>
                </a:lnTo>
                <a:lnTo>
                  <a:pt x="17860" y="53578"/>
                </a:lnTo>
                <a:lnTo>
                  <a:pt x="17860" y="62508"/>
                </a:lnTo>
                <a:lnTo>
                  <a:pt x="26789" y="80367"/>
                </a:lnTo>
                <a:lnTo>
                  <a:pt x="26789" y="98227"/>
                </a:lnTo>
                <a:lnTo>
                  <a:pt x="35719" y="116086"/>
                </a:lnTo>
                <a:lnTo>
                  <a:pt x="35719" y="133946"/>
                </a:lnTo>
                <a:lnTo>
                  <a:pt x="35719" y="151805"/>
                </a:lnTo>
                <a:lnTo>
                  <a:pt x="35719" y="169664"/>
                </a:lnTo>
                <a:lnTo>
                  <a:pt x="35719" y="196453"/>
                </a:lnTo>
                <a:lnTo>
                  <a:pt x="35719" y="214313"/>
                </a:lnTo>
                <a:lnTo>
                  <a:pt x="35719" y="232172"/>
                </a:lnTo>
                <a:lnTo>
                  <a:pt x="26789" y="250031"/>
                </a:lnTo>
                <a:lnTo>
                  <a:pt x="26789" y="276821"/>
                </a:lnTo>
                <a:lnTo>
                  <a:pt x="26789" y="294680"/>
                </a:lnTo>
                <a:lnTo>
                  <a:pt x="17860" y="303610"/>
                </a:lnTo>
                <a:lnTo>
                  <a:pt x="17860" y="321469"/>
                </a:lnTo>
                <a:lnTo>
                  <a:pt x="17860" y="339328"/>
                </a:lnTo>
                <a:lnTo>
                  <a:pt x="8930" y="348258"/>
                </a:lnTo>
                <a:lnTo>
                  <a:pt x="8930" y="357188"/>
                </a:lnTo>
                <a:lnTo>
                  <a:pt x="8930" y="366117"/>
                </a:lnTo>
                <a:lnTo>
                  <a:pt x="8930" y="375047"/>
                </a:lnTo>
                <a:lnTo>
                  <a:pt x="8930" y="375047"/>
                </a:lnTo>
                <a:lnTo>
                  <a:pt x="8930" y="383977"/>
                </a:lnTo>
                <a:lnTo>
                  <a:pt x="8930" y="383977"/>
                </a:lnTo>
                <a:lnTo>
                  <a:pt x="8930" y="392906"/>
                </a:lnTo>
                <a:lnTo>
                  <a:pt x="8930" y="392906"/>
                </a:lnTo>
                <a:lnTo>
                  <a:pt x="8930" y="392906"/>
                </a:lnTo>
                <a:lnTo>
                  <a:pt x="8930" y="401836"/>
                </a:lnTo>
                <a:lnTo>
                  <a:pt x="17860" y="392906"/>
                </a:lnTo>
                <a:lnTo>
                  <a:pt x="26789" y="392906"/>
                </a:lnTo>
                <a:lnTo>
                  <a:pt x="35719" y="392906"/>
                </a:lnTo>
                <a:lnTo>
                  <a:pt x="44649" y="383977"/>
                </a:lnTo>
                <a:lnTo>
                  <a:pt x="62508" y="383977"/>
                </a:lnTo>
                <a:lnTo>
                  <a:pt x="71438" y="375047"/>
                </a:lnTo>
                <a:lnTo>
                  <a:pt x="89297" y="375047"/>
                </a:lnTo>
                <a:lnTo>
                  <a:pt x="107156" y="366117"/>
                </a:lnTo>
                <a:lnTo>
                  <a:pt x="125016" y="366117"/>
                </a:lnTo>
                <a:lnTo>
                  <a:pt x="142875" y="357188"/>
                </a:lnTo>
                <a:lnTo>
                  <a:pt x="151805" y="357188"/>
                </a:lnTo>
                <a:lnTo>
                  <a:pt x="160735" y="348258"/>
                </a:lnTo>
                <a:lnTo>
                  <a:pt x="169664" y="348258"/>
                </a:lnTo>
                <a:lnTo>
                  <a:pt x="178594" y="348258"/>
                </a:lnTo>
                <a:lnTo>
                  <a:pt x="178594" y="348258"/>
                </a:lnTo>
                <a:lnTo>
                  <a:pt x="178594" y="34825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285875" y="3893343"/>
            <a:ext cx="125017" cy="8931"/>
          </a:xfrm>
          <a:custGeom>
            <a:avLst/>
            <a:gdLst/>
            <a:ahLst/>
            <a:cxnLst/>
            <a:rect l="0" t="0" r="0" b="0"/>
            <a:pathLst>
              <a:path w="125017" h="8931">
                <a:moveTo>
                  <a:pt x="0" y="8930"/>
                </a:moveTo>
                <a:lnTo>
                  <a:pt x="0" y="8930"/>
                </a:lnTo>
                <a:lnTo>
                  <a:pt x="0" y="8930"/>
                </a:lnTo>
                <a:lnTo>
                  <a:pt x="0" y="0"/>
                </a:lnTo>
                <a:lnTo>
                  <a:pt x="8930" y="0"/>
                </a:lnTo>
                <a:lnTo>
                  <a:pt x="17859" y="0"/>
                </a:lnTo>
                <a:lnTo>
                  <a:pt x="35719" y="0"/>
                </a:lnTo>
                <a:lnTo>
                  <a:pt x="53578" y="0"/>
                </a:lnTo>
                <a:lnTo>
                  <a:pt x="71438" y="0"/>
                </a:lnTo>
                <a:lnTo>
                  <a:pt x="80367" y="0"/>
                </a:lnTo>
                <a:lnTo>
                  <a:pt x="98227" y="0"/>
                </a:lnTo>
                <a:lnTo>
                  <a:pt x="116086" y="0"/>
                </a:lnTo>
                <a:lnTo>
                  <a:pt x="125016" y="0"/>
                </a:lnTo>
                <a:lnTo>
                  <a:pt x="12501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616273" y="3830836"/>
            <a:ext cx="169666" cy="1"/>
          </a:xfrm>
          <a:custGeom>
            <a:avLst/>
            <a:gdLst/>
            <a:ahLst/>
            <a:cxnLst/>
            <a:rect l="0" t="0" r="0" b="0"/>
            <a:pathLst>
              <a:path w="169666" h="1">
                <a:moveTo>
                  <a:pt x="0" y="0"/>
                </a:moveTo>
                <a:lnTo>
                  <a:pt x="0" y="0"/>
                </a:lnTo>
                <a:lnTo>
                  <a:pt x="8930" y="0"/>
                </a:lnTo>
                <a:lnTo>
                  <a:pt x="17860" y="0"/>
                </a:lnTo>
                <a:lnTo>
                  <a:pt x="26790" y="0"/>
                </a:lnTo>
                <a:lnTo>
                  <a:pt x="44649" y="0"/>
                </a:lnTo>
                <a:lnTo>
                  <a:pt x="62508" y="0"/>
                </a:lnTo>
                <a:lnTo>
                  <a:pt x="89297" y="0"/>
                </a:lnTo>
                <a:lnTo>
                  <a:pt x="116086" y="0"/>
                </a:lnTo>
                <a:lnTo>
                  <a:pt x="133946" y="0"/>
                </a:lnTo>
                <a:lnTo>
                  <a:pt x="151805" y="0"/>
                </a:lnTo>
                <a:lnTo>
                  <a:pt x="160735" y="0"/>
                </a:lnTo>
                <a:lnTo>
                  <a:pt x="169665" y="0"/>
                </a:lnTo>
                <a:lnTo>
                  <a:pt x="16966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651992" y="3875484"/>
            <a:ext cx="250032" cy="53579"/>
          </a:xfrm>
          <a:custGeom>
            <a:avLst/>
            <a:gdLst/>
            <a:ahLst/>
            <a:cxnLst/>
            <a:rect l="0" t="0" r="0" b="0"/>
            <a:pathLst>
              <a:path w="250032" h="53579">
                <a:moveTo>
                  <a:pt x="0" y="53578"/>
                </a:moveTo>
                <a:lnTo>
                  <a:pt x="0" y="53578"/>
                </a:lnTo>
                <a:lnTo>
                  <a:pt x="8930" y="53578"/>
                </a:lnTo>
                <a:lnTo>
                  <a:pt x="26789" y="44648"/>
                </a:lnTo>
                <a:lnTo>
                  <a:pt x="44649" y="44648"/>
                </a:lnTo>
                <a:lnTo>
                  <a:pt x="62508" y="35719"/>
                </a:lnTo>
                <a:lnTo>
                  <a:pt x="89297" y="26789"/>
                </a:lnTo>
                <a:lnTo>
                  <a:pt x="116086" y="26789"/>
                </a:lnTo>
                <a:lnTo>
                  <a:pt x="142875" y="17859"/>
                </a:lnTo>
                <a:lnTo>
                  <a:pt x="169664" y="17859"/>
                </a:lnTo>
                <a:lnTo>
                  <a:pt x="196453" y="8930"/>
                </a:lnTo>
                <a:lnTo>
                  <a:pt x="214313" y="8930"/>
                </a:lnTo>
                <a:lnTo>
                  <a:pt x="232172" y="8930"/>
                </a:lnTo>
                <a:lnTo>
                  <a:pt x="241102" y="0"/>
                </a:lnTo>
                <a:lnTo>
                  <a:pt x="250031" y="0"/>
                </a:lnTo>
                <a:lnTo>
                  <a:pt x="250031"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152055" y="3625453"/>
            <a:ext cx="17860" cy="312540"/>
          </a:xfrm>
          <a:custGeom>
            <a:avLst/>
            <a:gdLst/>
            <a:ahLst/>
            <a:cxnLst/>
            <a:rect l="0" t="0" r="0" b="0"/>
            <a:pathLst>
              <a:path w="17860" h="312540">
                <a:moveTo>
                  <a:pt x="0" y="0"/>
                </a:moveTo>
                <a:lnTo>
                  <a:pt x="0" y="0"/>
                </a:lnTo>
                <a:lnTo>
                  <a:pt x="0" y="8929"/>
                </a:lnTo>
                <a:lnTo>
                  <a:pt x="0" y="17859"/>
                </a:lnTo>
                <a:lnTo>
                  <a:pt x="0" y="35718"/>
                </a:lnTo>
                <a:lnTo>
                  <a:pt x="0" y="44648"/>
                </a:lnTo>
                <a:lnTo>
                  <a:pt x="8929" y="71437"/>
                </a:lnTo>
                <a:lnTo>
                  <a:pt x="8929" y="89297"/>
                </a:lnTo>
                <a:lnTo>
                  <a:pt x="8929" y="116086"/>
                </a:lnTo>
                <a:lnTo>
                  <a:pt x="17859" y="142875"/>
                </a:lnTo>
                <a:lnTo>
                  <a:pt x="17859" y="169664"/>
                </a:lnTo>
                <a:lnTo>
                  <a:pt x="17859" y="196453"/>
                </a:lnTo>
                <a:lnTo>
                  <a:pt x="17859" y="214312"/>
                </a:lnTo>
                <a:lnTo>
                  <a:pt x="17859" y="241101"/>
                </a:lnTo>
                <a:lnTo>
                  <a:pt x="17859" y="258961"/>
                </a:lnTo>
                <a:lnTo>
                  <a:pt x="8929" y="276820"/>
                </a:lnTo>
                <a:lnTo>
                  <a:pt x="8929" y="294679"/>
                </a:lnTo>
                <a:lnTo>
                  <a:pt x="8929" y="303609"/>
                </a:lnTo>
                <a:lnTo>
                  <a:pt x="8929" y="312539"/>
                </a:lnTo>
                <a:lnTo>
                  <a:pt x="8929"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134195" y="3536156"/>
            <a:ext cx="205384" cy="223243"/>
          </a:xfrm>
          <a:custGeom>
            <a:avLst/>
            <a:gdLst/>
            <a:ahLst/>
            <a:cxnLst/>
            <a:rect l="0" t="0" r="0" b="0"/>
            <a:pathLst>
              <a:path w="205384" h="223243">
                <a:moveTo>
                  <a:pt x="0" y="35719"/>
                </a:moveTo>
                <a:lnTo>
                  <a:pt x="8930" y="35719"/>
                </a:lnTo>
                <a:lnTo>
                  <a:pt x="17860" y="26789"/>
                </a:lnTo>
                <a:lnTo>
                  <a:pt x="26789" y="17859"/>
                </a:lnTo>
                <a:lnTo>
                  <a:pt x="44649" y="8930"/>
                </a:lnTo>
                <a:lnTo>
                  <a:pt x="62508" y="8930"/>
                </a:lnTo>
                <a:lnTo>
                  <a:pt x="80368" y="0"/>
                </a:lnTo>
                <a:lnTo>
                  <a:pt x="98227" y="0"/>
                </a:lnTo>
                <a:lnTo>
                  <a:pt x="116086" y="0"/>
                </a:lnTo>
                <a:lnTo>
                  <a:pt x="133946" y="0"/>
                </a:lnTo>
                <a:lnTo>
                  <a:pt x="151805" y="8930"/>
                </a:lnTo>
                <a:lnTo>
                  <a:pt x="160735" y="17859"/>
                </a:lnTo>
                <a:lnTo>
                  <a:pt x="178594" y="26789"/>
                </a:lnTo>
                <a:lnTo>
                  <a:pt x="187524" y="44648"/>
                </a:lnTo>
                <a:lnTo>
                  <a:pt x="196453" y="62508"/>
                </a:lnTo>
                <a:lnTo>
                  <a:pt x="205383" y="80367"/>
                </a:lnTo>
                <a:lnTo>
                  <a:pt x="205383" y="98226"/>
                </a:lnTo>
                <a:lnTo>
                  <a:pt x="205383" y="116086"/>
                </a:lnTo>
                <a:lnTo>
                  <a:pt x="196453" y="133945"/>
                </a:lnTo>
                <a:lnTo>
                  <a:pt x="187524" y="151805"/>
                </a:lnTo>
                <a:lnTo>
                  <a:pt x="178594" y="160734"/>
                </a:lnTo>
                <a:lnTo>
                  <a:pt x="160735" y="178594"/>
                </a:lnTo>
                <a:lnTo>
                  <a:pt x="142875" y="187523"/>
                </a:lnTo>
                <a:lnTo>
                  <a:pt x="125016" y="196453"/>
                </a:lnTo>
                <a:lnTo>
                  <a:pt x="107157" y="205383"/>
                </a:lnTo>
                <a:lnTo>
                  <a:pt x="89297" y="214312"/>
                </a:lnTo>
                <a:lnTo>
                  <a:pt x="71438" y="214312"/>
                </a:lnTo>
                <a:lnTo>
                  <a:pt x="53578" y="223242"/>
                </a:lnTo>
                <a:lnTo>
                  <a:pt x="35719" y="223242"/>
                </a:lnTo>
                <a:lnTo>
                  <a:pt x="26789" y="214312"/>
                </a:lnTo>
                <a:lnTo>
                  <a:pt x="17860" y="214312"/>
                </a:lnTo>
                <a:lnTo>
                  <a:pt x="8930" y="214312"/>
                </a:lnTo>
                <a:lnTo>
                  <a:pt x="8930" y="2143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473523" y="3732609"/>
            <a:ext cx="80369" cy="98228"/>
          </a:xfrm>
          <a:custGeom>
            <a:avLst/>
            <a:gdLst/>
            <a:ahLst/>
            <a:cxnLst/>
            <a:rect l="0" t="0" r="0" b="0"/>
            <a:pathLst>
              <a:path w="80369" h="98228">
                <a:moveTo>
                  <a:pt x="0" y="0"/>
                </a:moveTo>
                <a:lnTo>
                  <a:pt x="0" y="0"/>
                </a:lnTo>
                <a:lnTo>
                  <a:pt x="0" y="0"/>
                </a:lnTo>
                <a:lnTo>
                  <a:pt x="8930" y="0"/>
                </a:lnTo>
                <a:lnTo>
                  <a:pt x="8930" y="8930"/>
                </a:lnTo>
                <a:lnTo>
                  <a:pt x="17860" y="17859"/>
                </a:lnTo>
                <a:lnTo>
                  <a:pt x="26790" y="26789"/>
                </a:lnTo>
                <a:lnTo>
                  <a:pt x="35719" y="35719"/>
                </a:lnTo>
                <a:lnTo>
                  <a:pt x="44649" y="44648"/>
                </a:lnTo>
                <a:lnTo>
                  <a:pt x="53579" y="53578"/>
                </a:lnTo>
                <a:lnTo>
                  <a:pt x="62508" y="62508"/>
                </a:lnTo>
                <a:lnTo>
                  <a:pt x="71438" y="71437"/>
                </a:lnTo>
                <a:lnTo>
                  <a:pt x="71438" y="80367"/>
                </a:lnTo>
                <a:lnTo>
                  <a:pt x="80368" y="89297"/>
                </a:lnTo>
                <a:lnTo>
                  <a:pt x="80368" y="98227"/>
                </a:lnTo>
                <a:lnTo>
                  <a:pt x="80368" y="98227"/>
                </a:lnTo>
                <a:lnTo>
                  <a:pt x="80368" y="9822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491383" y="3732609"/>
            <a:ext cx="62509" cy="178595"/>
          </a:xfrm>
          <a:custGeom>
            <a:avLst/>
            <a:gdLst/>
            <a:ahLst/>
            <a:cxnLst/>
            <a:rect l="0" t="0" r="0" b="0"/>
            <a:pathLst>
              <a:path w="62509" h="178595">
                <a:moveTo>
                  <a:pt x="62508" y="0"/>
                </a:moveTo>
                <a:lnTo>
                  <a:pt x="62508" y="0"/>
                </a:lnTo>
                <a:lnTo>
                  <a:pt x="53578" y="8930"/>
                </a:lnTo>
                <a:lnTo>
                  <a:pt x="53578" y="17859"/>
                </a:lnTo>
                <a:lnTo>
                  <a:pt x="53578" y="35719"/>
                </a:lnTo>
                <a:lnTo>
                  <a:pt x="44648" y="53578"/>
                </a:lnTo>
                <a:lnTo>
                  <a:pt x="44648" y="71437"/>
                </a:lnTo>
                <a:lnTo>
                  <a:pt x="35719" y="98227"/>
                </a:lnTo>
                <a:lnTo>
                  <a:pt x="26789" y="116086"/>
                </a:lnTo>
                <a:lnTo>
                  <a:pt x="26789" y="133945"/>
                </a:lnTo>
                <a:lnTo>
                  <a:pt x="17859" y="151805"/>
                </a:lnTo>
                <a:lnTo>
                  <a:pt x="8930" y="160734"/>
                </a:lnTo>
                <a:lnTo>
                  <a:pt x="8930" y="178594"/>
                </a:lnTo>
                <a:lnTo>
                  <a:pt x="0" y="178594"/>
                </a:lnTo>
                <a:lnTo>
                  <a:pt x="0"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803922" y="3500437"/>
            <a:ext cx="196454" cy="348259"/>
          </a:xfrm>
          <a:custGeom>
            <a:avLst/>
            <a:gdLst/>
            <a:ahLst/>
            <a:cxnLst/>
            <a:rect l="0" t="0" r="0" b="0"/>
            <a:pathLst>
              <a:path w="196454" h="348259">
                <a:moveTo>
                  <a:pt x="71437" y="0"/>
                </a:moveTo>
                <a:lnTo>
                  <a:pt x="71437" y="0"/>
                </a:lnTo>
                <a:lnTo>
                  <a:pt x="71437" y="0"/>
                </a:lnTo>
                <a:lnTo>
                  <a:pt x="71437" y="8930"/>
                </a:lnTo>
                <a:lnTo>
                  <a:pt x="71437" y="17859"/>
                </a:lnTo>
                <a:lnTo>
                  <a:pt x="71437" y="35719"/>
                </a:lnTo>
                <a:lnTo>
                  <a:pt x="71437" y="62508"/>
                </a:lnTo>
                <a:lnTo>
                  <a:pt x="71437" y="89297"/>
                </a:lnTo>
                <a:lnTo>
                  <a:pt x="71437" y="116086"/>
                </a:lnTo>
                <a:lnTo>
                  <a:pt x="62508" y="142875"/>
                </a:lnTo>
                <a:lnTo>
                  <a:pt x="62508" y="169664"/>
                </a:lnTo>
                <a:lnTo>
                  <a:pt x="53578" y="196453"/>
                </a:lnTo>
                <a:lnTo>
                  <a:pt x="44648" y="223242"/>
                </a:lnTo>
                <a:lnTo>
                  <a:pt x="35719" y="241102"/>
                </a:lnTo>
                <a:lnTo>
                  <a:pt x="35719" y="267891"/>
                </a:lnTo>
                <a:lnTo>
                  <a:pt x="26789" y="285750"/>
                </a:lnTo>
                <a:lnTo>
                  <a:pt x="17859" y="303609"/>
                </a:lnTo>
                <a:lnTo>
                  <a:pt x="8930" y="321469"/>
                </a:lnTo>
                <a:lnTo>
                  <a:pt x="8930" y="330399"/>
                </a:lnTo>
                <a:lnTo>
                  <a:pt x="8930" y="339328"/>
                </a:lnTo>
                <a:lnTo>
                  <a:pt x="0" y="339328"/>
                </a:lnTo>
                <a:lnTo>
                  <a:pt x="0" y="339328"/>
                </a:lnTo>
                <a:lnTo>
                  <a:pt x="8930" y="348258"/>
                </a:lnTo>
                <a:lnTo>
                  <a:pt x="17859" y="348258"/>
                </a:lnTo>
                <a:lnTo>
                  <a:pt x="26789" y="339328"/>
                </a:lnTo>
                <a:lnTo>
                  <a:pt x="44648" y="339328"/>
                </a:lnTo>
                <a:lnTo>
                  <a:pt x="62508" y="330399"/>
                </a:lnTo>
                <a:lnTo>
                  <a:pt x="89297" y="330399"/>
                </a:lnTo>
                <a:lnTo>
                  <a:pt x="107156" y="321469"/>
                </a:lnTo>
                <a:lnTo>
                  <a:pt x="133945" y="312539"/>
                </a:lnTo>
                <a:lnTo>
                  <a:pt x="151805" y="303609"/>
                </a:lnTo>
                <a:lnTo>
                  <a:pt x="169664" y="294680"/>
                </a:lnTo>
                <a:lnTo>
                  <a:pt x="178594" y="285750"/>
                </a:lnTo>
                <a:lnTo>
                  <a:pt x="196453" y="276820"/>
                </a:lnTo>
                <a:lnTo>
                  <a:pt x="196453" y="276820"/>
                </a:lnTo>
                <a:lnTo>
                  <a:pt x="196453" y="27682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759273" y="3562945"/>
            <a:ext cx="187525" cy="1"/>
          </a:xfrm>
          <a:custGeom>
            <a:avLst/>
            <a:gdLst/>
            <a:ahLst/>
            <a:cxnLst/>
            <a:rect l="0" t="0" r="0" b="0"/>
            <a:pathLst>
              <a:path w="187525" h="1">
                <a:moveTo>
                  <a:pt x="0" y="0"/>
                </a:moveTo>
                <a:lnTo>
                  <a:pt x="0" y="0"/>
                </a:lnTo>
                <a:lnTo>
                  <a:pt x="8930" y="0"/>
                </a:lnTo>
                <a:lnTo>
                  <a:pt x="17860" y="0"/>
                </a:lnTo>
                <a:lnTo>
                  <a:pt x="35719" y="0"/>
                </a:lnTo>
                <a:lnTo>
                  <a:pt x="53579" y="0"/>
                </a:lnTo>
                <a:lnTo>
                  <a:pt x="80368" y="0"/>
                </a:lnTo>
                <a:lnTo>
                  <a:pt x="107157" y="0"/>
                </a:lnTo>
                <a:lnTo>
                  <a:pt x="133946" y="0"/>
                </a:lnTo>
                <a:lnTo>
                  <a:pt x="160735" y="0"/>
                </a:lnTo>
                <a:lnTo>
                  <a:pt x="178594" y="0"/>
                </a:lnTo>
                <a:lnTo>
                  <a:pt x="187524" y="0"/>
                </a:lnTo>
                <a:lnTo>
                  <a:pt x="18752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616273" y="4500562"/>
            <a:ext cx="232173" cy="17860"/>
          </a:xfrm>
          <a:custGeom>
            <a:avLst/>
            <a:gdLst/>
            <a:ahLst/>
            <a:cxnLst/>
            <a:rect l="0" t="0" r="0" b="0"/>
            <a:pathLst>
              <a:path w="232173" h="17860">
                <a:moveTo>
                  <a:pt x="0" y="8930"/>
                </a:moveTo>
                <a:lnTo>
                  <a:pt x="0" y="8930"/>
                </a:lnTo>
                <a:lnTo>
                  <a:pt x="0" y="8930"/>
                </a:lnTo>
                <a:lnTo>
                  <a:pt x="0" y="8930"/>
                </a:lnTo>
                <a:lnTo>
                  <a:pt x="0" y="8930"/>
                </a:lnTo>
                <a:lnTo>
                  <a:pt x="8930" y="0"/>
                </a:lnTo>
                <a:lnTo>
                  <a:pt x="17860" y="0"/>
                </a:lnTo>
                <a:lnTo>
                  <a:pt x="26790" y="0"/>
                </a:lnTo>
                <a:lnTo>
                  <a:pt x="44649" y="0"/>
                </a:lnTo>
                <a:lnTo>
                  <a:pt x="71438" y="0"/>
                </a:lnTo>
                <a:lnTo>
                  <a:pt x="98227" y="0"/>
                </a:lnTo>
                <a:lnTo>
                  <a:pt x="125016" y="0"/>
                </a:lnTo>
                <a:lnTo>
                  <a:pt x="151805" y="8930"/>
                </a:lnTo>
                <a:lnTo>
                  <a:pt x="178594" y="8930"/>
                </a:lnTo>
                <a:lnTo>
                  <a:pt x="196454" y="8930"/>
                </a:lnTo>
                <a:lnTo>
                  <a:pt x="214313" y="8930"/>
                </a:lnTo>
                <a:lnTo>
                  <a:pt x="223243" y="17859"/>
                </a:lnTo>
                <a:lnTo>
                  <a:pt x="232172" y="17859"/>
                </a:lnTo>
                <a:lnTo>
                  <a:pt x="232172"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607344" y="4625578"/>
            <a:ext cx="187524" cy="8930"/>
          </a:xfrm>
          <a:custGeom>
            <a:avLst/>
            <a:gdLst/>
            <a:ahLst/>
            <a:cxnLst/>
            <a:rect l="0" t="0" r="0" b="0"/>
            <a:pathLst>
              <a:path w="187524" h="8930">
                <a:moveTo>
                  <a:pt x="0" y="8929"/>
                </a:moveTo>
                <a:lnTo>
                  <a:pt x="8929" y="8929"/>
                </a:lnTo>
                <a:lnTo>
                  <a:pt x="8929" y="8929"/>
                </a:lnTo>
                <a:lnTo>
                  <a:pt x="26789" y="8929"/>
                </a:lnTo>
                <a:lnTo>
                  <a:pt x="44648" y="8929"/>
                </a:lnTo>
                <a:lnTo>
                  <a:pt x="62508" y="8929"/>
                </a:lnTo>
                <a:lnTo>
                  <a:pt x="89297" y="8929"/>
                </a:lnTo>
                <a:lnTo>
                  <a:pt x="107156" y="0"/>
                </a:lnTo>
                <a:lnTo>
                  <a:pt x="133945" y="0"/>
                </a:lnTo>
                <a:lnTo>
                  <a:pt x="160734" y="0"/>
                </a:lnTo>
                <a:lnTo>
                  <a:pt x="187523" y="0"/>
                </a:lnTo>
                <a:lnTo>
                  <a:pt x="187523" y="0"/>
                </a:lnTo>
                <a:lnTo>
                  <a:pt x="18752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178844" y="4384476"/>
            <a:ext cx="17860" cy="223243"/>
          </a:xfrm>
          <a:custGeom>
            <a:avLst/>
            <a:gdLst/>
            <a:ahLst/>
            <a:cxnLst/>
            <a:rect l="0" t="0" r="0" b="0"/>
            <a:pathLst>
              <a:path w="17860" h="223243">
                <a:moveTo>
                  <a:pt x="8929" y="0"/>
                </a:moveTo>
                <a:lnTo>
                  <a:pt x="0" y="0"/>
                </a:lnTo>
                <a:lnTo>
                  <a:pt x="8929" y="8930"/>
                </a:lnTo>
                <a:lnTo>
                  <a:pt x="8929" y="17860"/>
                </a:lnTo>
                <a:lnTo>
                  <a:pt x="8929" y="26789"/>
                </a:lnTo>
                <a:lnTo>
                  <a:pt x="17859" y="44649"/>
                </a:lnTo>
                <a:lnTo>
                  <a:pt x="17859" y="62508"/>
                </a:lnTo>
                <a:lnTo>
                  <a:pt x="17859" y="80367"/>
                </a:lnTo>
                <a:lnTo>
                  <a:pt x="17859" y="98227"/>
                </a:lnTo>
                <a:lnTo>
                  <a:pt x="17859" y="116086"/>
                </a:lnTo>
                <a:lnTo>
                  <a:pt x="17859" y="133945"/>
                </a:lnTo>
                <a:lnTo>
                  <a:pt x="17859" y="160735"/>
                </a:lnTo>
                <a:lnTo>
                  <a:pt x="17859" y="169664"/>
                </a:lnTo>
                <a:lnTo>
                  <a:pt x="17859" y="187524"/>
                </a:lnTo>
                <a:lnTo>
                  <a:pt x="17859" y="205383"/>
                </a:lnTo>
                <a:lnTo>
                  <a:pt x="17859" y="214313"/>
                </a:lnTo>
                <a:lnTo>
                  <a:pt x="17859" y="223242"/>
                </a:lnTo>
                <a:lnTo>
                  <a:pt x="17859" y="223242"/>
                </a:lnTo>
                <a:lnTo>
                  <a:pt x="17859"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330648" y="4330898"/>
            <a:ext cx="151806" cy="214314"/>
          </a:xfrm>
          <a:custGeom>
            <a:avLst/>
            <a:gdLst/>
            <a:ahLst/>
            <a:cxnLst/>
            <a:rect l="0" t="0" r="0" b="0"/>
            <a:pathLst>
              <a:path w="151806" h="214314">
                <a:moveTo>
                  <a:pt x="0" y="62508"/>
                </a:moveTo>
                <a:lnTo>
                  <a:pt x="0" y="62508"/>
                </a:lnTo>
                <a:lnTo>
                  <a:pt x="8930" y="53578"/>
                </a:lnTo>
                <a:lnTo>
                  <a:pt x="17860" y="44648"/>
                </a:lnTo>
                <a:lnTo>
                  <a:pt x="35719" y="35719"/>
                </a:lnTo>
                <a:lnTo>
                  <a:pt x="44649" y="17859"/>
                </a:lnTo>
                <a:lnTo>
                  <a:pt x="62508" y="8930"/>
                </a:lnTo>
                <a:lnTo>
                  <a:pt x="80368" y="8930"/>
                </a:lnTo>
                <a:lnTo>
                  <a:pt x="89297" y="0"/>
                </a:lnTo>
                <a:lnTo>
                  <a:pt x="107157" y="0"/>
                </a:lnTo>
                <a:lnTo>
                  <a:pt x="116086" y="0"/>
                </a:lnTo>
                <a:lnTo>
                  <a:pt x="133946" y="0"/>
                </a:lnTo>
                <a:lnTo>
                  <a:pt x="142875" y="8930"/>
                </a:lnTo>
                <a:lnTo>
                  <a:pt x="142875" y="17859"/>
                </a:lnTo>
                <a:lnTo>
                  <a:pt x="142875" y="26789"/>
                </a:lnTo>
                <a:lnTo>
                  <a:pt x="142875" y="44648"/>
                </a:lnTo>
                <a:lnTo>
                  <a:pt x="142875" y="53578"/>
                </a:lnTo>
                <a:lnTo>
                  <a:pt x="133946" y="71438"/>
                </a:lnTo>
                <a:lnTo>
                  <a:pt x="125016" y="89297"/>
                </a:lnTo>
                <a:lnTo>
                  <a:pt x="116086" y="107156"/>
                </a:lnTo>
                <a:lnTo>
                  <a:pt x="98227" y="125016"/>
                </a:lnTo>
                <a:lnTo>
                  <a:pt x="89297" y="142875"/>
                </a:lnTo>
                <a:lnTo>
                  <a:pt x="71438" y="160734"/>
                </a:lnTo>
                <a:lnTo>
                  <a:pt x="62508" y="178594"/>
                </a:lnTo>
                <a:lnTo>
                  <a:pt x="44649" y="187523"/>
                </a:lnTo>
                <a:lnTo>
                  <a:pt x="35719" y="196453"/>
                </a:lnTo>
                <a:lnTo>
                  <a:pt x="35719" y="205383"/>
                </a:lnTo>
                <a:lnTo>
                  <a:pt x="26790" y="205383"/>
                </a:lnTo>
                <a:lnTo>
                  <a:pt x="26790" y="214313"/>
                </a:lnTo>
                <a:lnTo>
                  <a:pt x="26790" y="214313"/>
                </a:lnTo>
                <a:lnTo>
                  <a:pt x="35719" y="205383"/>
                </a:lnTo>
                <a:lnTo>
                  <a:pt x="44649" y="205383"/>
                </a:lnTo>
                <a:lnTo>
                  <a:pt x="53579" y="196453"/>
                </a:lnTo>
                <a:lnTo>
                  <a:pt x="62508" y="196453"/>
                </a:lnTo>
                <a:lnTo>
                  <a:pt x="80368" y="187523"/>
                </a:lnTo>
                <a:lnTo>
                  <a:pt x="98227" y="178594"/>
                </a:lnTo>
                <a:lnTo>
                  <a:pt x="107157" y="178594"/>
                </a:lnTo>
                <a:lnTo>
                  <a:pt x="125016" y="169664"/>
                </a:lnTo>
                <a:lnTo>
                  <a:pt x="133946" y="169664"/>
                </a:lnTo>
                <a:lnTo>
                  <a:pt x="142875" y="169664"/>
                </a:lnTo>
                <a:lnTo>
                  <a:pt x="151805" y="160734"/>
                </a:lnTo>
                <a:lnTo>
                  <a:pt x="151805" y="16073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580680" y="4321968"/>
            <a:ext cx="151805" cy="196454"/>
          </a:xfrm>
          <a:custGeom>
            <a:avLst/>
            <a:gdLst/>
            <a:ahLst/>
            <a:cxnLst/>
            <a:rect l="0" t="0" r="0" b="0"/>
            <a:pathLst>
              <a:path w="151805" h="196454">
                <a:moveTo>
                  <a:pt x="80367" y="8930"/>
                </a:moveTo>
                <a:lnTo>
                  <a:pt x="80367" y="8930"/>
                </a:lnTo>
                <a:lnTo>
                  <a:pt x="80367" y="8930"/>
                </a:lnTo>
                <a:lnTo>
                  <a:pt x="80367" y="8930"/>
                </a:lnTo>
                <a:lnTo>
                  <a:pt x="71437" y="17860"/>
                </a:lnTo>
                <a:lnTo>
                  <a:pt x="62508" y="26789"/>
                </a:lnTo>
                <a:lnTo>
                  <a:pt x="44648" y="35719"/>
                </a:lnTo>
                <a:lnTo>
                  <a:pt x="35718" y="53578"/>
                </a:lnTo>
                <a:lnTo>
                  <a:pt x="17859" y="71438"/>
                </a:lnTo>
                <a:lnTo>
                  <a:pt x="8929" y="98227"/>
                </a:lnTo>
                <a:lnTo>
                  <a:pt x="8929" y="116086"/>
                </a:lnTo>
                <a:lnTo>
                  <a:pt x="0" y="133946"/>
                </a:lnTo>
                <a:lnTo>
                  <a:pt x="0" y="151805"/>
                </a:lnTo>
                <a:lnTo>
                  <a:pt x="8929" y="160735"/>
                </a:lnTo>
                <a:lnTo>
                  <a:pt x="17859" y="178594"/>
                </a:lnTo>
                <a:lnTo>
                  <a:pt x="26789" y="187524"/>
                </a:lnTo>
                <a:lnTo>
                  <a:pt x="35718" y="196453"/>
                </a:lnTo>
                <a:lnTo>
                  <a:pt x="44648" y="196453"/>
                </a:lnTo>
                <a:lnTo>
                  <a:pt x="62508" y="196453"/>
                </a:lnTo>
                <a:lnTo>
                  <a:pt x="80367" y="196453"/>
                </a:lnTo>
                <a:lnTo>
                  <a:pt x="89297" y="187524"/>
                </a:lnTo>
                <a:lnTo>
                  <a:pt x="98226" y="178594"/>
                </a:lnTo>
                <a:lnTo>
                  <a:pt x="116086" y="169664"/>
                </a:lnTo>
                <a:lnTo>
                  <a:pt x="125015" y="160735"/>
                </a:lnTo>
                <a:lnTo>
                  <a:pt x="133945" y="142875"/>
                </a:lnTo>
                <a:lnTo>
                  <a:pt x="142875" y="133946"/>
                </a:lnTo>
                <a:lnTo>
                  <a:pt x="151804" y="116086"/>
                </a:lnTo>
                <a:lnTo>
                  <a:pt x="151804" y="98227"/>
                </a:lnTo>
                <a:lnTo>
                  <a:pt x="151804" y="80368"/>
                </a:lnTo>
                <a:lnTo>
                  <a:pt x="151804" y="62508"/>
                </a:lnTo>
                <a:lnTo>
                  <a:pt x="151804" y="53578"/>
                </a:lnTo>
                <a:lnTo>
                  <a:pt x="142875" y="35719"/>
                </a:lnTo>
                <a:lnTo>
                  <a:pt x="133945" y="26789"/>
                </a:lnTo>
                <a:lnTo>
                  <a:pt x="125015" y="17860"/>
                </a:lnTo>
                <a:lnTo>
                  <a:pt x="116086" y="8930"/>
                </a:lnTo>
                <a:lnTo>
                  <a:pt x="107156" y="0"/>
                </a:lnTo>
                <a:lnTo>
                  <a:pt x="107156" y="0"/>
                </a:lnTo>
                <a:lnTo>
                  <a:pt x="98226" y="0"/>
                </a:lnTo>
                <a:lnTo>
                  <a:pt x="89297" y="8930"/>
                </a:lnTo>
                <a:lnTo>
                  <a:pt x="89297"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812852" y="4295179"/>
            <a:ext cx="160735" cy="187525"/>
          </a:xfrm>
          <a:custGeom>
            <a:avLst/>
            <a:gdLst/>
            <a:ahLst/>
            <a:cxnLst/>
            <a:rect l="0" t="0" r="0" b="0"/>
            <a:pathLst>
              <a:path w="160735" h="187525">
                <a:moveTo>
                  <a:pt x="80367" y="0"/>
                </a:moveTo>
                <a:lnTo>
                  <a:pt x="80367" y="0"/>
                </a:lnTo>
                <a:lnTo>
                  <a:pt x="80367" y="0"/>
                </a:lnTo>
                <a:lnTo>
                  <a:pt x="71437" y="0"/>
                </a:lnTo>
                <a:lnTo>
                  <a:pt x="62507" y="8930"/>
                </a:lnTo>
                <a:lnTo>
                  <a:pt x="53578" y="17860"/>
                </a:lnTo>
                <a:lnTo>
                  <a:pt x="44648" y="26789"/>
                </a:lnTo>
                <a:lnTo>
                  <a:pt x="35718" y="44649"/>
                </a:lnTo>
                <a:lnTo>
                  <a:pt x="17859" y="62508"/>
                </a:lnTo>
                <a:lnTo>
                  <a:pt x="8929" y="80367"/>
                </a:lnTo>
                <a:lnTo>
                  <a:pt x="0" y="98227"/>
                </a:lnTo>
                <a:lnTo>
                  <a:pt x="0" y="116086"/>
                </a:lnTo>
                <a:lnTo>
                  <a:pt x="0" y="133946"/>
                </a:lnTo>
                <a:lnTo>
                  <a:pt x="0" y="151805"/>
                </a:lnTo>
                <a:lnTo>
                  <a:pt x="8929" y="160735"/>
                </a:lnTo>
                <a:lnTo>
                  <a:pt x="17859" y="169664"/>
                </a:lnTo>
                <a:lnTo>
                  <a:pt x="35718" y="178594"/>
                </a:lnTo>
                <a:lnTo>
                  <a:pt x="44648" y="178594"/>
                </a:lnTo>
                <a:lnTo>
                  <a:pt x="62507" y="187524"/>
                </a:lnTo>
                <a:lnTo>
                  <a:pt x="71437" y="178594"/>
                </a:lnTo>
                <a:lnTo>
                  <a:pt x="89296" y="178594"/>
                </a:lnTo>
                <a:lnTo>
                  <a:pt x="107156" y="169664"/>
                </a:lnTo>
                <a:lnTo>
                  <a:pt x="116086" y="160735"/>
                </a:lnTo>
                <a:lnTo>
                  <a:pt x="125015" y="151805"/>
                </a:lnTo>
                <a:lnTo>
                  <a:pt x="133945" y="133946"/>
                </a:lnTo>
                <a:lnTo>
                  <a:pt x="142875" y="125016"/>
                </a:lnTo>
                <a:lnTo>
                  <a:pt x="151804" y="107157"/>
                </a:lnTo>
                <a:lnTo>
                  <a:pt x="151804" y="98227"/>
                </a:lnTo>
                <a:lnTo>
                  <a:pt x="160734" y="80367"/>
                </a:lnTo>
                <a:lnTo>
                  <a:pt x="151804" y="62508"/>
                </a:lnTo>
                <a:lnTo>
                  <a:pt x="151804" y="53578"/>
                </a:lnTo>
                <a:lnTo>
                  <a:pt x="142875" y="44649"/>
                </a:lnTo>
                <a:lnTo>
                  <a:pt x="133945" y="35719"/>
                </a:lnTo>
                <a:lnTo>
                  <a:pt x="133945" y="26789"/>
                </a:lnTo>
                <a:lnTo>
                  <a:pt x="125015" y="17860"/>
                </a:lnTo>
                <a:lnTo>
                  <a:pt x="125015"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098602" y="4286250"/>
            <a:ext cx="205383" cy="196454"/>
          </a:xfrm>
          <a:custGeom>
            <a:avLst/>
            <a:gdLst/>
            <a:ahLst/>
            <a:cxnLst/>
            <a:rect l="0" t="0" r="0" b="0"/>
            <a:pathLst>
              <a:path w="205383" h="196454">
                <a:moveTo>
                  <a:pt x="8929" y="0"/>
                </a:moveTo>
                <a:lnTo>
                  <a:pt x="8929" y="0"/>
                </a:lnTo>
                <a:lnTo>
                  <a:pt x="8929" y="0"/>
                </a:lnTo>
                <a:lnTo>
                  <a:pt x="8929" y="8929"/>
                </a:lnTo>
                <a:lnTo>
                  <a:pt x="8929" y="8929"/>
                </a:lnTo>
                <a:lnTo>
                  <a:pt x="0" y="26789"/>
                </a:lnTo>
                <a:lnTo>
                  <a:pt x="0" y="35718"/>
                </a:lnTo>
                <a:lnTo>
                  <a:pt x="0" y="53578"/>
                </a:lnTo>
                <a:lnTo>
                  <a:pt x="0" y="71437"/>
                </a:lnTo>
                <a:lnTo>
                  <a:pt x="0" y="89296"/>
                </a:lnTo>
                <a:lnTo>
                  <a:pt x="8929" y="107156"/>
                </a:lnTo>
                <a:lnTo>
                  <a:pt x="8929" y="125015"/>
                </a:lnTo>
                <a:lnTo>
                  <a:pt x="8929" y="142875"/>
                </a:lnTo>
                <a:lnTo>
                  <a:pt x="17859" y="160734"/>
                </a:lnTo>
                <a:lnTo>
                  <a:pt x="17859" y="169664"/>
                </a:lnTo>
                <a:lnTo>
                  <a:pt x="26789" y="178593"/>
                </a:lnTo>
                <a:lnTo>
                  <a:pt x="26789" y="187523"/>
                </a:lnTo>
                <a:lnTo>
                  <a:pt x="26789" y="187523"/>
                </a:lnTo>
                <a:lnTo>
                  <a:pt x="35718" y="187523"/>
                </a:lnTo>
                <a:lnTo>
                  <a:pt x="35718" y="187523"/>
                </a:lnTo>
                <a:lnTo>
                  <a:pt x="44648" y="187523"/>
                </a:lnTo>
                <a:lnTo>
                  <a:pt x="53578" y="178593"/>
                </a:lnTo>
                <a:lnTo>
                  <a:pt x="53578" y="160734"/>
                </a:lnTo>
                <a:lnTo>
                  <a:pt x="62507" y="151804"/>
                </a:lnTo>
                <a:lnTo>
                  <a:pt x="71437" y="133945"/>
                </a:lnTo>
                <a:lnTo>
                  <a:pt x="80367" y="116086"/>
                </a:lnTo>
                <a:lnTo>
                  <a:pt x="89296" y="107156"/>
                </a:lnTo>
                <a:lnTo>
                  <a:pt x="89296" y="89296"/>
                </a:lnTo>
                <a:lnTo>
                  <a:pt x="98226" y="71437"/>
                </a:lnTo>
                <a:lnTo>
                  <a:pt x="98226" y="62507"/>
                </a:lnTo>
                <a:lnTo>
                  <a:pt x="107156" y="53578"/>
                </a:lnTo>
                <a:lnTo>
                  <a:pt x="107156" y="44648"/>
                </a:lnTo>
                <a:lnTo>
                  <a:pt x="116086" y="44648"/>
                </a:lnTo>
                <a:lnTo>
                  <a:pt x="116086" y="44648"/>
                </a:lnTo>
                <a:lnTo>
                  <a:pt x="116086" y="44648"/>
                </a:lnTo>
                <a:lnTo>
                  <a:pt x="116086" y="53578"/>
                </a:lnTo>
                <a:lnTo>
                  <a:pt x="116086" y="62507"/>
                </a:lnTo>
                <a:lnTo>
                  <a:pt x="125015" y="80367"/>
                </a:lnTo>
                <a:lnTo>
                  <a:pt x="125015" y="98226"/>
                </a:lnTo>
                <a:lnTo>
                  <a:pt x="125015" y="116086"/>
                </a:lnTo>
                <a:lnTo>
                  <a:pt x="125015" y="133945"/>
                </a:lnTo>
                <a:lnTo>
                  <a:pt x="133945" y="151804"/>
                </a:lnTo>
                <a:lnTo>
                  <a:pt x="133945" y="160734"/>
                </a:lnTo>
                <a:lnTo>
                  <a:pt x="133945" y="178593"/>
                </a:lnTo>
                <a:lnTo>
                  <a:pt x="142875" y="187523"/>
                </a:lnTo>
                <a:lnTo>
                  <a:pt x="142875" y="196453"/>
                </a:lnTo>
                <a:lnTo>
                  <a:pt x="151804" y="196453"/>
                </a:lnTo>
                <a:lnTo>
                  <a:pt x="151804" y="196453"/>
                </a:lnTo>
                <a:lnTo>
                  <a:pt x="160734" y="196453"/>
                </a:lnTo>
                <a:lnTo>
                  <a:pt x="160734" y="187523"/>
                </a:lnTo>
                <a:lnTo>
                  <a:pt x="169664" y="178593"/>
                </a:lnTo>
                <a:lnTo>
                  <a:pt x="178593" y="169664"/>
                </a:lnTo>
                <a:lnTo>
                  <a:pt x="178593" y="160734"/>
                </a:lnTo>
                <a:lnTo>
                  <a:pt x="187523" y="142875"/>
                </a:lnTo>
                <a:lnTo>
                  <a:pt x="187523" y="133945"/>
                </a:lnTo>
                <a:lnTo>
                  <a:pt x="196453" y="116086"/>
                </a:lnTo>
                <a:lnTo>
                  <a:pt x="196453" y="98226"/>
                </a:lnTo>
                <a:lnTo>
                  <a:pt x="196453" y="80367"/>
                </a:lnTo>
                <a:lnTo>
                  <a:pt x="205382" y="71437"/>
                </a:lnTo>
                <a:lnTo>
                  <a:pt x="205382" y="62507"/>
                </a:lnTo>
                <a:lnTo>
                  <a:pt x="205382" y="62507"/>
                </a:lnTo>
                <a:lnTo>
                  <a:pt x="205382" y="6250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598664" y="4304109"/>
            <a:ext cx="89298" cy="98228"/>
          </a:xfrm>
          <a:custGeom>
            <a:avLst/>
            <a:gdLst/>
            <a:ahLst/>
            <a:cxnLst/>
            <a:rect l="0" t="0" r="0" b="0"/>
            <a:pathLst>
              <a:path w="89298" h="98228">
                <a:moveTo>
                  <a:pt x="0" y="0"/>
                </a:moveTo>
                <a:lnTo>
                  <a:pt x="0" y="0"/>
                </a:lnTo>
                <a:lnTo>
                  <a:pt x="0" y="8930"/>
                </a:lnTo>
                <a:lnTo>
                  <a:pt x="8930" y="17859"/>
                </a:lnTo>
                <a:lnTo>
                  <a:pt x="17859" y="26789"/>
                </a:lnTo>
                <a:lnTo>
                  <a:pt x="26789" y="35719"/>
                </a:lnTo>
                <a:lnTo>
                  <a:pt x="35719" y="44648"/>
                </a:lnTo>
                <a:lnTo>
                  <a:pt x="44649" y="53578"/>
                </a:lnTo>
                <a:lnTo>
                  <a:pt x="62508" y="62508"/>
                </a:lnTo>
                <a:lnTo>
                  <a:pt x="71438" y="71437"/>
                </a:lnTo>
                <a:lnTo>
                  <a:pt x="80367" y="80367"/>
                </a:lnTo>
                <a:lnTo>
                  <a:pt x="80367" y="89297"/>
                </a:lnTo>
                <a:lnTo>
                  <a:pt x="89297" y="98227"/>
                </a:lnTo>
                <a:lnTo>
                  <a:pt x="89297" y="98227"/>
                </a:lnTo>
                <a:lnTo>
                  <a:pt x="89297" y="9822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607594" y="4259461"/>
            <a:ext cx="89298" cy="187524"/>
          </a:xfrm>
          <a:custGeom>
            <a:avLst/>
            <a:gdLst/>
            <a:ahLst/>
            <a:cxnLst/>
            <a:rect l="0" t="0" r="0" b="0"/>
            <a:pathLst>
              <a:path w="89298" h="187524">
                <a:moveTo>
                  <a:pt x="89297" y="0"/>
                </a:moveTo>
                <a:lnTo>
                  <a:pt x="89297" y="0"/>
                </a:lnTo>
                <a:lnTo>
                  <a:pt x="89297" y="8929"/>
                </a:lnTo>
                <a:lnTo>
                  <a:pt x="89297" y="8929"/>
                </a:lnTo>
                <a:lnTo>
                  <a:pt x="80367" y="17859"/>
                </a:lnTo>
                <a:lnTo>
                  <a:pt x="80367" y="26789"/>
                </a:lnTo>
                <a:lnTo>
                  <a:pt x="71437" y="44648"/>
                </a:lnTo>
                <a:lnTo>
                  <a:pt x="62508" y="62507"/>
                </a:lnTo>
                <a:lnTo>
                  <a:pt x="53578" y="71437"/>
                </a:lnTo>
                <a:lnTo>
                  <a:pt x="44648" y="89296"/>
                </a:lnTo>
                <a:lnTo>
                  <a:pt x="35719" y="107156"/>
                </a:lnTo>
                <a:lnTo>
                  <a:pt x="26789" y="125015"/>
                </a:lnTo>
                <a:lnTo>
                  <a:pt x="17859" y="142875"/>
                </a:lnTo>
                <a:lnTo>
                  <a:pt x="8929" y="160734"/>
                </a:lnTo>
                <a:lnTo>
                  <a:pt x="0" y="178593"/>
                </a:lnTo>
                <a:lnTo>
                  <a:pt x="0" y="187523"/>
                </a:lnTo>
                <a:lnTo>
                  <a:pt x="0"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884414" y="4134445"/>
            <a:ext cx="160735" cy="285751"/>
          </a:xfrm>
          <a:custGeom>
            <a:avLst/>
            <a:gdLst/>
            <a:ahLst/>
            <a:cxnLst/>
            <a:rect l="0" t="0" r="0" b="0"/>
            <a:pathLst>
              <a:path w="160735" h="285751">
                <a:moveTo>
                  <a:pt x="0" y="80367"/>
                </a:moveTo>
                <a:lnTo>
                  <a:pt x="0" y="80367"/>
                </a:lnTo>
                <a:lnTo>
                  <a:pt x="0" y="80367"/>
                </a:lnTo>
                <a:lnTo>
                  <a:pt x="0" y="80367"/>
                </a:lnTo>
                <a:lnTo>
                  <a:pt x="0" y="71437"/>
                </a:lnTo>
                <a:lnTo>
                  <a:pt x="8930" y="62508"/>
                </a:lnTo>
                <a:lnTo>
                  <a:pt x="8930" y="53578"/>
                </a:lnTo>
                <a:lnTo>
                  <a:pt x="17859" y="44648"/>
                </a:lnTo>
                <a:lnTo>
                  <a:pt x="26789" y="35719"/>
                </a:lnTo>
                <a:lnTo>
                  <a:pt x="44649" y="17859"/>
                </a:lnTo>
                <a:lnTo>
                  <a:pt x="62508" y="17859"/>
                </a:lnTo>
                <a:lnTo>
                  <a:pt x="80367" y="8930"/>
                </a:lnTo>
                <a:lnTo>
                  <a:pt x="98227" y="0"/>
                </a:lnTo>
                <a:lnTo>
                  <a:pt x="116086" y="8930"/>
                </a:lnTo>
                <a:lnTo>
                  <a:pt x="133945" y="8930"/>
                </a:lnTo>
                <a:lnTo>
                  <a:pt x="151805" y="17859"/>
                </a:lnTo>
                <a:lnTo>
                  <a:pt x="160734" y="17859"/>
                </a:lnTo>
                <a:lnTo>
                  <a:pt x="160734" y="26789"/>
                </a:lnTo>
                <a:lnTo>
                  <a:pt x="160734" y="44648"/>
                </a:lnTo>
                <a:lnTo>
                  <a:pt x="160734" y="53578"/>
                </a:lnTo>
                <a:lnTo>
                  <a:pt x="151805" y="62508"/>
                </a:lnTo>
                <a:lnTo>
                  <a:pt x="142875" y="80367"/>
                </a:lnTo>
                <a:lnTo>
                  <a:pt x="133945" y="89297"/>
                </a:lnTo>
                <a:lnTo>
                  <a:pt x="116086" y="98226"/>
                </a:lnTo>
                <a:lnTo>
                  <a:pt x="98227" y="116086"/>
                </a:lnTo>
                <a:lnTo>
                  <a:pt x="80367" y="125016"/>
                </a:lnTo>
                <a:lnTo>
                  <a:pt x="71438" y="133945"/>
                </a:lnTo>
                <a:lnTo>
                  <a:pt x="62508" y="133945"/>
                </a:lnTo>
                <a:lnTo>
                  <a:pt x="53578" y="142875"/>
                </a:lnTo>
                <a:lnTo>
                  <a:pt x="44649" y="142875"/>
                </a:lnTo>
                <a:lnTo>
                  <a:pt x="35719" y="142875"/>
                </a:lnTo>
                <a:lnTo>
                  <a:pt x="35719" y="142875"/>
                </a:lnTo>
                <a:lnTo>
                  <a:pt x="44649" y="151805"/>
                </a:lnTo>
                <a:lnTo>
                  <a:pt x="53578" y="151805"/>
                </a:lnTo>
                <a:lnTo>
                  <a:pt x="62508" y="151805"/>
                </a:lnTo>
                <a:lnTo>
                  <a:pt x="80367" y="151805"/>
                </a:lnTo>
                <a:lnTo>
                  <a:pt x="98227" y="151805"/>
                </a:lnTo>
                <a:lnTo>
                  <a:pt x="116086" y="160734"/>
                </a:lnTo>
                <a:lnTo>
                  <a:pt x="125016" y="160734"/>
                </a:lnTo>
                <a:lnTo>
                  <a:pt x="142875" y="169664"/>
                </a:lnTo>
                <a:lnTo>
                  <a:pt x="151805" y="178594"/>
                </a:lnTo>
                <a:lnTo>
                  <a:pt x="151805" y="187523"/>
                </a:lnTo>
                <a:lnTo>
                  <a:pt x="151805" y="196453"/>
                </a:lnTo>
                <a:lnTo>
                  <a:pt x="151805" y="205383"/>
                </a:lnTo>
                <a:lnTo>
                  <a:pt x="142875" y="223242"/>
                </a:lnTo>
                <a:lnTo>
                  <a:pt x="133945" y="232172"/>
                </a:lnTo>
                <a:lnTo>
                  <a:pt x="125016" y="241101"/>
                </a:lnTo>
                <a:lnTo>
                  <a:pt x="116086" y="250031"/>
                </a:lnTo>
                <a:lnTo>
                  <a:pt x="98227" y="258961"/>
                </a:lnTo>
                <a:lnTo>
                  <a:pt x="80367" y="267891"/>
                </a:lnTo>
                <a:lnTo>
                  <a:pt x="71438" y="276820"/>
                </a:lnTo>
                <a:lnTo>
                  <a:pt x="62508" y="276820"/>
                </a:lnTo>
                <a:lnTo>
                  <a:pt x="53578" y="276820"/>
                </a:lnTo>
                <a:lnTo>
                  <a:pt x="44649" y="285750"/>
                </a:lnTo>
                <a:lnTo>
                  <a:pt x="35719" y="285750"/>
                </a:lnTo>
                <a:lnTo>
                  <a:pt x="35719"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152305" y="4170164"/>
            <a:ext cx="178594" cy="178594"/>
          </a:xfrm>
          <a:custGeom>
            <a:avLst/>
            <a:gdLst/>
            <a:ahLst/>
            <a:cxnLst/>
            <a:rect l="0" t="0" r="0" b="0"/>
            <a:pathLst>
              <a:path w="178594" h="178594">
                <a:moveTo>
                  <a:pt x="80367" y="17859"/>
                </a:moveTo>
                <a:lnTo>
                  <a:pt x="80367" y="17859"/>
                </a:lnTo>
                <a:lnTo>
                  <a:pt x="80367" y="17859"/>
                </a:lnTo>
                <a:lnTo>
                  <a:pt x="71437" y="17859"/>
                </a:lnTo>
                <a:lnTo>
                  <a:pt x="62508" y="17859"/>
                </a:lnTo>
                <a:lnTo>
                  <a:pt x="53578" y="26789"/>
                </a:lnTo>
                <a:lnTo>
                  <a:pt x="35718" y="35718"/>
                </a:lnTo>
                <a:lnTo>
                  <a:pt x="26789" y="44648"/>
                </a:lnTo>
                <a:lnTo>
                  <a:pt x="17859" y="62507"/>
                </a:lnTo>
                <a:lnTo>
                  <a:pt x="8929" y="80367"/>
                </a:lnTo>
                <a:lnTo>
                  <a:pt x="8929" y="89297"/>
                </a:lnTo>
                <a:lnTo>
                  <a:pt x="0" y="107156"/>
                </a:lnTo>
                <a:lnTo>
                  <a:pt x="8929" y="125015"/>
                </a:lnTo>
                <a:lnTo>
                  <a:pt x="8929" y="133945"/>
                </a:lnTo>
                <a:lnTo>
                  <a:pt x="17859" y="142875"/>
                </a:lnTo>
                <a:lnTo>
                  <a:pt x="26789" y="160734"/>
                </a:lnTo>
                <a:lnTo>
                  <a:pt x="44648" y="169664"/>
                </a:lnTo>
                <a:lnTo>
                  <a:pt x="53578" y="169664"/>
                </a:lnTo>
                <a:lnTo>
                  <a:pt x="71437" y="178593"/>
                </a:lnTo>
                <a:lnTo>
                  <a:pt x="89297" y="178593"/>
                </a:lnTo>
                <a:lnTo>
                  <a:pt x="107156" y="178593"/>
                </a:lnTo>
                <a:lnTo>
                  <a:pt x="116086" y="178593"/>
                </a:lnTo>
                <a:lnTo>
                  <a:pt x="133945" y="169664"/>
                </a:lnTo>
                <a:lnTo>
                  <a:pt x="142875" y="160734"/>
                </a:lnTo>
                <a:lnTo>
                  <a:pt x="151804" y="151804"/>
                </a:lnTo>
                <a:lnTo>
                  <a:pt x="160734" y="142875"/>
                </a:lnTo>
                <a:lnTo>
                  <a:pt x="169664" y="133945"/>
                </a:lnTo>
                <a:lnTo>
                  <a:pt x="178593" y="116086"/>
                </a:lnTo>
                <a:lnTo>
                  <a:pt x="178593" y="107156"/>
                </a:lnTo>
                <a:lnTo>
                  <a:pt x="178593" y="89297"/>
                </a:lnTo>
                <a:lnTo>
                  <a:pt x="178593" y="71437"/>
                </a:lnTo>
                <a:lnTo>
                  <a:pt x="178593" y="62507"/>
                </a:lnTo>
                <a:lnTo>
                  <a:pt x="169664" y="44648"/>
                </a:lnTo>
                <a:lnTo>
                  <a:pt x="169664" y="35718"/>
                </a:lnTo>
                <a:lnTo>
                  <a:pt x="160734" y="17859"/>
                </a:lnTo>
                <a:lnTo>
                  <a:pt x="142875" y="8929"/>
                </a:lnTo>
                <a:lnTo>
                  <a:pt x="133945" y="8929"/>
                </a:lnTo>
                <a:lnTo>
                  <a:pt x="125015" y="0"/>
                </a:lnTo>
                <a:lnTo>
                  <a:pt x="116086" y="0"/>
                </a:lnTo>
                <a:lnTo>
                  <a:pt x="116086" y="0"/>
                </a:lnTo>
                <a:lnTo>
                  <a:pt x="11608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429125" y="4134445"/>
            <a:ext cx="151806" cy="196454"/>
          </a:xfrm>
          <a:custGeom>
            <a:avLst/>
            <a:gdLst/>
            <a:ahLst/>
            <a:cxnLst/>
            <a:rect l="0" t="0" r="0" b="0"/>
            <a:pathLst>
              <a:path w="151806" h="196454">
                <a:moveTo>
                  <a:pt x="80367" y="0"/>
                </a:moveTo>
                <a:lnTo>
                  <a:pt x="71438" y="0"/>
                </a:lnTo>
                <a:lnTo>
                  <a:pt x="71438" y="0"/>
                </a:lnTo>
                <a:lnTo>
                  <a:pt x="71438" y="0"/>
                </a:lnTo>
                <a:lnTo>
                  <a:pt x="62508" y="0"/>
                </a:lnTo>
                <a:lnTo>
                  <a:pt x="53578" y="8930"/>
                </a:lnTo>
                <a:lnTo>
                  <a:pt x="35719" y="8930"/>
                </a:lnTo>
                <a:lnTo>
                  <a:pt x="26789" y="17859"/>
                </a:lnTo>
                <a:lnTo>
                  <a:pt x="17859" y="35719"/>
                </a:lnTo>
                <a:lnTo>
                  <a:pt x="8930" y="44648"/>
                </a:lnTo>
                <a:lnTo>
                  <a:pt x="0" y="62508"/>
                </a:lnTo>
                <a:lnTo>
                  <a:pt x="0" y="80367"/>
                </a:lnTo>
                <a:lnTo>
                  <a:pt x="0" y="98226"/>
                </a:lnTo>
                <a:lnTo>
                  <a:pt x="0" y="116086"/>
                </a:lnTo>
                <a:lnTo>
                  <a:pt x="0" y="133945"/>
                </a:lnTo>
                <a:lnTo>
                  <a:pt x="8930" y="151805"/>
                </a:lnTo>
                <a:lnTo>
                  <a:pt x="17859" y="169664"/>
                </a:lnTo>
                <a:lnTo>
                  <a:pt x="35719" y="178594"/>
                </a:lnTo>
                <a:lnTo>
                  <a:pt x="44648" y="187523"/>
                </a:lnTo>
                <a:lnTo>
                  <a:pt x="62508" y="187523"/>
                </a:lnTo>
                <a:lnTo>
                  <a:pt x="71438" y="196453"/>
                </a:lnTo>
                <a:lnTo>
                  <a:pt x="89297" y="196453"/>
                </a:lnTo>
                <a:lnTo>
                  <a:pt x="98227" y="196453"/>
                </a:lnTo>
                <a:lnTo>
                  <a:pt x="107156" y="187523"/>
                </a:lnTo>
                <a:lnTo>
                  <a:pt x="116086" y="187523"/>
                </a:lnTo>
                <a:lnTo>
                  <a:pt x="125016" y="178594"/>
                </a:lnTo>
                <a:lnTo>
                  <a:pt x="133945" y="169664"/>
                </a:lnTo>
                <a:lnTo>
                  <a:pt x="142875" y="151805"/>
                </a:lnTo>
                <a:lnTo>
                  <a:pt x="142875" y="133945"/>
                </a:lnTo>
                <a:lnTo>
                  <a:pt x="142875" y="125016"/>
                </a:lnTo>
                <a:lnTo>
                  <a:pt x="151805" y="107156"/>
                </a:lnTo>
                <a:lnTo>
                  <a:pt x="151805" y="98226"/>
                </a:lnTo>
                <a:lnTo>
                  <a:pt x="142875" y="80367"/>
                </a:lnTo>
                <a:lnTo>
                  <a:pt x="142875" y="62508"/>
                </a:lnTo>
                <a:lnTo>
                  <a:pt x="133945" y="44648"/>
                </a:lnTo>
                <a:lnTo>
                  <a:pt x="125016" y="35719"/>
                </a:lnTo>
                <a:lnTo>
                  <a:pt x="116086" y="26789"/>
                </a:lnTo>
                <a:lnTo>
                  <a:pt x="107156" y="17859"/>
                </a:lnTo>
                <a:lnTo>
                  <a:pt x="98227" y="8930"/>
                </a:lnTo>
                <a:lnTo>
                  <a:pt x="89297" y="8930"/>
                </a:lnTo>
                <a:lnTo>
                  <a:pt x="89297" y="8930"/>
                </a:lnTo>
                <a:lnTo>
                  <a:pt x="89297"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705945" y="4188023"/>
            <a:ext cx="107158" cy="178595"/>
          </a:xfrm>
          <a:custGeom>
            <a:avLst/>
            <a:gdLst/>
            <a:ahLst/>
            <a:cxnLst/>
            <a:rect l="0" t="0" r="0" b="0"/>
            <a:pathLst>
              <a:path w="107158" h="178595">
                <a:moveTo>
                  <a:pt x="107157" y="0"/>
                </a:moveTo>
                <a:lnTo>
                  <a:pt x="107157" y="0"/>
                </a:lnTo>
                <a:lnTo>
                  <a:pt x="98227" y="0"/>
                </a:lnTo>
                <a:lnTo>
                  <a:pt x="98227" y="0"/>
                </a:lnTo>
                <a:lnTo>
                  <a:pt x="89297" y="0"/>
                </a:lnTo>
                <a:lnTo>
                  <a:pt x="80368" y="8930"/>
                </a:lnTo>
                <a:lnTo>
                  <a:pt x="62508" y="8930"/>
                </a:lnTo>
                <a:lnTo>
                  <a:pt x="53578" y="17859"/>
                </a:lnTo>
                <a:lnTo>
                  <a:pt x="44649" y="26789"/>
                </a:lnTo>
                <a:lnTo>
                  <a:pt x="35719" y="26789"/>
                </a:lnTo>
                <a:lnTo>
                  <a:pt x="26789" y="35719"/>
                </a:lnTo>
                <a:lnTo>
                  <a:pt x="17860" y="44648"/>
                </a:lnTo>
                <a:lnTo>
                  <a:pt x="8930" y="53578"/>
                </a:lnTo>
                <a:lnTo>
                  <a:pt x="8930" y="62508"/>
                </a:lnTo>
                <a:lnTo>
                  <a:pt x="8930" y="71438"/>
                </a:lnTo>
                <a:lnTo>
                  <a:pt x="8930" y="71438"/>
                </a:lnTo>
                <a:lnTo>
                  <a:pt x="17860" y="80367"/>
                </a:lnTo>
                <a:lnTo>
                  <a:pt x="26789" y="89297"/>
                </a:lnTo>
                <a:lnTo>
                  <a:pt x="35719" y="98227"/>
                </a:lnTo>
                <a:lnTo>
                  <a:pt x="44649" y="98227"/>
                </a:lnTo>
                <a:lnTo>
                  <a:pt x="53578" y="107156"/>
                </a:lnTo>
                <a:lnTo>
                  <a:pt x="62508" y="116086"/>
                </a:lnTo>
                <a:lnTo>
                  <a:pt x="80368" y="116086"/>
                </a:lnTo>
                <a:lnTo>
                  <a:pt x="89297" y="125016"/>
                </a:lnTo>
                <a:lnTo>
                  <a:pt x="89297" y="133945"/>
                </a:lnTo>
                <a:lnTo>
                  <a:pt x="98227" y="142875"/>
                </a:lnTo>
                <a:lnTo>
                  <a:pt x="107157" y="142875"/>
                </a:lnTo>
                <a:lnTo>
                  <a:pt x="107157" y="151805"/>
                </a:lnTo>
                <a:lnTo>
                  <a:pt x="107157" y="160734"/>
                </a:lnTo>
                <a:lnTo>
                  <a:pt x="107157" y="160734"/>
                </a:lnTo>
                <a:lnTo>
                  <a:pt x="98227" y="169664"/>
                </a:lnTo>
                <a:lnTo>
                  <a:pt x="98227" y="169664"/>
                </a:lnTo>
                <a:lnTo>
                  <a:pt x="89297" y="178594"/>
                </a:lnTo>
                <a:lnTo>
                  <a:pt x="80368" y="178594"/>
                </a:lnTo>
                <a:lnTo>
                  <a:pt x="62508" y="178594"/>
                </a:lnTo>
                <a:lnTo>
                  <a:pt x="53578" y="178594"/>
                </a:lnTo>
                <a:lnTo>
                  <a:pt x="44649" y="178594"/>
                </a:lnTo>
                <a:lnTo>
                  <a:pt x="26789" y="178594"/>
                </a:lnTo>
                <a:lnTo>
                  <a:pt x="17860" y="178594"/>
                </a:lnTo>
                <a:lnTo>
                  <a:pt x="8930" y="178594"/>
                </a:lnTo>
                <a:lnTo>
                  <a:pt x="0" y="178594"/>
                </a:lnTo>
                <a:lnTo>
                  <a:pt x="0"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893469" y="4214812"/>
            <a:ext cx="80368" cy="107157"/>
          </a:xfrm>
          <a:custGeom>
            <a:avLst/>
            <a:gdLst/>
            <a:ahLst/>
            <a:cxnLst/>
            <a:rect l="0" t="0" r="0" b="0"/>
            <a:pathLst>
              <a:path w="80368" h="107157">
                <a:moveTo>
                  <a:pt x="53578" y="62508"/>
                </a:moveTo>
                <a:lnTo>
                  <a:pt x="53578" y="62508"/>
                </a:lnTo>
                <a:lnTo>
                  <a:pt x="53578" y="53578"/>
                </a:lnTo>
                <a:lnTo>
                  <a:pt x="62508" y="53578"/>
                </a:lnTo>
                <a:lnTo>
                  <a:pt x="71437" y="44649"/>
                </a:lnTo>
                <a:lnTo>
                  <a:pt x="71437" y="35719"/>
                </a:lnTo>
                <a:lnTo>
                  <a:pt x="71437" y="17859"/>
                </a:lnTo>
                <a:lnTo>
                  <a:pt x="71437" y="8930"/>
                </a:lnTo>
                <a:lnTo>
                  <a:pt x="71437" y="8930"/>
                </a:lnTo>
                <a:lnTo>
                  <a:pt x="71437" y="0"/>
                </a:lnTo>
                <a:lnTo>
                  <a:pt x="62508" y="0"/>
                </a:lnTo>
                <a:lnTo>
                  <a:pt x="53578" y="0"/>
                </a:lnTo>
                <a:lnTo>
                  <a:pt x="44648" y="0"/>
                </a:lnTo>
                <a:lnTo>
                  <a:pt x="35719" y="8930"/>
                </a:lnTo>
                <a:lnTo>
                  <a:pt x="26789" y="17859"/>
                </a:lnTo>
                <a:lnTo>
                  <a:pt x="17859" y="35719"/>
                </a:lnTo>
                <a:lnTo>
                  <a:pt x="8929" y="44649"/>
                </a:lnTo>
                <a:lnTo>
                  <a:pt x="0" y="53578"/>
                </a:lnTo>
                <a:lnTo>
                  <a:pt x="8929" y="71438"/>
                </a:lnTo>
                <a:lnTo>
                  <a:pt x="8929" y="80367"/>
                </a:lnTo>
                <a:lnTo>
                  <a:pt x="17859" y="89297"/>
                </a:lnTo>
                <a:lnTo>
                  <a:pt x="26789" y="98227"/>
                </a:lnTo>
                <a:lnTo>
                  <a:pt x="35719" y="98227"/>
                </a:lnTo>
                <a:lnTo>
                  <a:pt x="44648" y="107156"/>
                </a:lnTo>
                <a:lnTo>
                  <a:pt x="53578" y="107156"/>
                </a:lnTo>
                <a:lnTo>
                  <a:pt x="62508" y="107156"/>
                </a:lnTo>
                <a:lnTo>
                  <a:pt x="71437" y="107156"/>
                </a:lnTo>
                <a:lnTo>
                  <a:pt x="80367" y="107156"/>
                </a:lnTo>
                <a:lnTo>
                  <a:pt x="80367" y="107156"/>
                </a:lnTo>
                <a:lnTo>
                  <a:pt x="80367"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045273" y="4179093"/>
            <a:ext cx="71439" cy="125017"/>
          </a:xfrm>
          <a:custGeom>
            <a:avLst/>
            <a:gdLst/>
            <a:ahLst/>
            <a:cxnLst/>
            <a:rect l="0" t="0" r="0" b="0"/>
            <a:pathLst>
              <a:path w="71439" h="125017">
                <a:moveTo>
                  <a:pt x="71438" y="0"/>
                </a:moveTo>
                <a:lnTo>
                  <a:pt x="71438" y="0"/>
                </a:lnTo>
                <a:lnTo>
                  <a:pt x="62508" y="0"/>
                </a:lnTo>
                <a:lnTo>
                  <a:pt x="53579" y="8930"/>
                </a:lnTo>
                <a:lnTo>
                  <a:pt x="44649" y="17860"/>
                </a:lnTo>
                <a:lnTo>
                  <a:pt x="35719" y="26789"/>
                </a:lnTo>
                <a:lnTo>
                  <a:pt x="17860" y="35719"/>
                </a:lnTo>
                <a:lnTo>
                  <a:pt x="8930" y="53578"/>
                </a:lnTo>
                <a:lnTo>
                  <a:pt x="0" y="62508"/>
                </a:lnTo>
                <a:lnTo>
                  <a:pt x="0" y="71438"/>
                </a:lnTo>
                <a:lnTo>
                  <a:pt x="0" y="89297"/>
                </a:lnTo>
                <a:lnTo>
                  <a:pt x="0" y="98227"/>
                </a:lnTo>
                <a:lnTo>
                  <a:pt x="8930" y="107157"/>
                </a:lnTo>
                <a:lnTo>
                  <a:pt x="8930" y="116086"/>
                </a:lnTo>
                <a:lnTo>
                  <a:pt x="17860" y="116086"/>
                </a:lnTo>
                <a:lnTo>
                  <a:pt x="35719" y="125016"/>
                </a:lnTo>
                <a:lnTo>
                  <a:pt x="44649" y="125016"/>
                </a:lnTo>
                <a:lnTo>
                  <a:pt x="53579" y="125016"/>
                </a:lnTo>
                <a:lnTo>
                  <a:pt x="62508" y="116086"/>
                </a:lnTo>
                <a:lnTo>
                  <a:pt x="62508" y="11608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518047" y="5188148"/>
            <a:ext cx="196454" cy="35720"/>
          </a:xfrm>
          <a:custGeom>
            <a:avLst/>
            <a:gdLst/>
            <a:ahLst/>
            <a:cxnLst/>
            <a:rect l="0" t="0" r="0" b="0"/>
            <a:pathLst>
              <a:path w="196454" h="35720">
                <a:moveTo>
                  <a:pt x="8930" y="0"/>
                </a:moveTo>
                <a:lnTo>
                  <a:pt x="8930" y="0"/>
                </a:lnTo>
                <a:lnTo>
                  <a:pt x="8930" y="0"/>
                </a:lnTo>
                <a:lnTo>
                  <a:pt x="8930" y="0"/>
                </a:lnTo>
                <a:lnTo>
                  <a:pt x="8930" y="0"/>
                </a:lnTo>
                <a:lnTo>
                  <a:pt x="0" y="8930"/>
                </a:lnTo>
                <a:lnTo>
                  <a:pt x="0" y="8930"/>
                </a:lnTo>
                <a:lnTo>
                  <a:pt x="0" y="8930"/>
                </a:lnTo>
                <a:lnTo>
                  <a:pt x="0" y="8930"/>
                </a:lnTo>
                <a:lnTo>
                  <a:pt x="8930" y="8930"/>
                </a:lnTo>
                <a:lnTo>
                  <a:pt x="17859" y="8930"/>
                </a:lnTo>
                <a:lnTo>
                  <a:pt x="26789" y="8930"/>
                </a:lnTo>
                <a:lnTo>
                  <a:pt x="44648" y="8930"/>
                </a:lnTo>
                <a:lnTo>
                  <a:pt x="53578" y="8930"/>
                </a:lnTo>
                <a:lnTo>
                  <a:pt x="80367" y="8930"/>
                </a:lnTo>
                <a:lnTo>
                  <a:pt x="98226" y="8930"/>
                </a:lnTo>
                <a:lnTo>
                  <a:pt x="116086" y="8930"/>
                </a:lnTo>
                <a:lnTo>
                  <a:pt x="133945" y="8930"/>
                </a:lnTo>
                <a:lnTo>
                  <a:pt x="160734" y="17860"/>
                </a:lnTo>
                <a:lnTo>
                  <a:pt x="169664" y="17860"/>
                </a:lnTo>
                <a:lnTo>
                  <a:pt x="187523" y="26790"/>
                </a:lnTo>
                <a:lnTo>
                  <a:pt x="196453" y="26790"/>
                </a:lnTo>
                <a:lnTo>
                  <a:pt x="196453" y="35719"/>
                </a:lnTo>
                <a:lnTo>
                  <a:pt x="196453"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509117" y="5313164"/>
            <a:ext cx="187525" cy="8931"/>
          </a:xfrm>
          <a:custGeom>
            <a:avLst/>
            <a:gdLst/>
            <a:ahLst/>
            <a:cxnLst/>
            <a:rect l="0" t="0" r="0" b="0"/>
            <a:pathLst>
              <a:path w="187525" h="8931">
                <a:moveTo>
                  <a:pt x="0" y="8930"/>
                </a:moveTo>
                <a:lnTo>
                  <a:pt x="0" y="8930"/>
                </a:lnTo>
                <a:lnTo>
                  <a:pt x="8930" y="8930"/>
                </a:lnTo>
                <a:lnTo>
                  <a:pt x="8930" y="8930"/>
                </a:lnTo>
                <a:lnTo>
                  <a:pt x="17860" y="8930"/>
                </a:lnTo>
                <a:lnTo>
                  <a:pt x="26789" y="8930"/>
                </a:lnTo>
                <a:lnTo>
                  <a:pt x="44649" y="8930"/>
                </a:lnTo>
                <a:lnTo>
                  <a:pt x="53578" y="0"/>
                </a:lnTo>
                <a:lnTo>
                  <a:pt x="71438" y="0"/>
                </a:lnTo>
                <a:lnTo>
                  <a:pt x="89297" y="0"/>
                </a:lnTo>
                <a:lnTo>
                  <a:pt x="116086" y="0"/>
                </a:lnTo>
                <a:lnTo>
                  <a:pt x="133946" y="0"/>
                </a:lnTo>
                <a:lnTo>
                  <a:pt x="160735" y="0"/>
                </a:lnTo>
                <a:lnTo>
                  <a:pt x="178594" y="0"/>
                </a:lnTo>
                <a:lnTo>
                  <a:pt x="187524" y="0"/>
                </a:lnTo>
                <a:lnTo>
                  <a:pt x="18752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946672" y="5054203"/>
            <a:ext cx="160735" cy="339329"/>
          </a:xfrm>
          <a:custGeom>
            <a:avLst/>
            <a:gdLst/>
            <a:ahLst/>
            <a:cxnLst/>
            <a:rect l="0" t="0" r="0" b="0"/>
            <a:pathLst>
              <a:path w="160735" h="339329">
                <a:moveTo>
                  <a:pt x="26789" y="62508"/>
                </a:moveTo>
                <a:lnTo>
                  <a:pt x="26789" y="62508"/>
                </a:lnTo>
                <a:lnTo>
                  <a:pt x="26789" y="53578"/>
                </a:lnTo>
                <a:lnTo>
                  <a:pt x="26789" y="53578"/>
                </a:lnTo>
                <a:lnTo>
                  <a:pt x="26789" y="44649"/>
                </a:lnTo>
                <a:lnTo>
                  <a:pt x="35719" y="35719"/>
                </a:lnTo>
                <a:lnTo>
                  <a:pt x="35719" y="26789"/>
                </a:lnTo>
                <a:lnTo>
                  <a:pt x="53578" y="17860"/>
                </a:lnTo>
                <a:lnTo>
                  <a:pt x="62508" y="8930"/>
                </a:lnTo>
                <a:lnTo>
                  <a:pt x="80367" y="8930"/>
                </a:lnTo>
                <a:lnTo>
                  <a:pt x="98226" y="0"/>
                </a:lnTo>
                <a:lnTo>
                  <a:pt x="107156" y="0"/>
                </a:lnTo>
                <a:lnTo>
                  <a:pt x="133945" y="0"/>
                </a:lnTo>
                <a:lnTo>
                  <a:pt x="142875" y="8930"/>
                </a:lnTo>
                <a:lnTo>
                  <a:pt x="151805" y="17860"/>
                </a:lnTo>
                <a:lnTo>
                  <a:pt x="160734" y="26789"/>
                </a:lnTo>
                <a:lnTo>
                  <a:pt x="160734" y="35719"/>
                </a:lnTo>
                <a:lnTo>
                  <a:pt x="160734" y="53578"/>
                </a:lnTo>
                <a:lnTo>
                  <a:pt x="160734" y="71438"/>
                </a:lnTo>
                <a:lnTo>
                  <a:pt x="151805" y="89297"/>
                </a:lnTo>
                <a:lnTo>
                  <a:pt x="142875" y="98227"/>
                </a:lnTo>
                <a:lnTo>
                  <a:pt x="125016" y="116086"/>
                </a:lnTo>
                <a:lnTo>
                  <a:pt x="116086" y="125016"/>
                </a:lnTo>
                <a:lnTo>
                  <a:pt x="107156" y="142875"/>
                </a:lnTo>
                <a:lnTo>
                  <a:pt x="89297" y="142875"/>
                </a:lnTo>
                <a:lnTo>
                  <a:pt x="80367" y="151805"/>
                </a:lnTo>
                <a:lnTo>
                  <a:pt x="62508" y="160735"/>
                </a:lnTo>
                <a:lnTo>
                  <a:pt x="53578" y="160735"/>
                </a:lnTo>
                <a:lnTo>
                  <a:pt x="44648" y="169664"/>
                </a:lnTo>
                <a:lnTo>
                  <a:pt x="35719" y="169664"/>
                </a:lnTo>
                <a:lnTo>
                  <a:pt x="35719" y="169664"/>
                </a:lnTo>
                <a:lnTo>
                  <a:pt x="26789" y="169664"/>
                </a:lnTo>
                <a:lnTo>
                  <a:pt x="26789" y="169664"/>
                </a:lnTo>
                <a:lnTo>
                  <a:pt x="35719" y="169664"/>
                </a:lnTo>
                <a:lnTo>
                  <a:pt x="44648" y="178594"/>
                </a:lnTo>
                <a:lnTo>
                  <a:pt x="62508" y="178594"/>
                </a:lnTo>
                <a:lnTo>
                  <a:pt x="80367" y="187524"/>
                </a:lnTo>
                <a:lnTo>
                  <a:pt x="89297" y="196453"/>
                </a:lnTo>
                <a:lnTo>
                  <a:pt x="107156" y="196453"/>
                </a:lnTo>
                <a:lnTo>
                  <a:pt x="116086" y="205383"/>
                </a:lnTo>
                <a:lnTo>
                  <a:pt x="125016" y="223242"/>
                </a:lnTo>
                <a:lnTo>
                  <a:pt x="125016" y="232172"/>
                </a:lnTo>
                <a:lnTo>
                  <a:pt x="133945" y="250031"/>
                </a:lnTo>
                <a:lnTo>
                  <a:pt x="125016" y="258961"/>
                </a:lnTo>
                <a:lnTo>
                  <a:pt x="125016" y="267891"/>
                </a:lnTo>
                <a:lnTo>
                  <a:pt x="116086" y="276820"/>
                </a:lnTo>
                <a:lnTo>
                  <a:pt x="107156" y="294680"/>
                </a:lnTo>
                <a:lnTo>
                  <a:pt x="98226" y="303610"/>
                </a:lnTo>
                <a:lnTo>
                  <a:pt x="89297" y="312539"/>
                </a:lnTo>
                <a:lnTo>
                  <a:pt x="71437" y="312539"/>
                </a:lnTo>
                <a:lnTo>
                  <a:pt x="62508" y="321469"/>
                </a:lnTo>
                <a:lnTo>
                  <a:pt x="44648" y="330399"/>
                </a:lnTo>
                <a:lnTo>
                  <a:pt x="35719" y="330399"/>
                </a:lnTo>
                <a:lnTo>
                  <a:pt x="17859" y="330399"/>
                </a:lnTo>
                <a:lnTo>
                  <a:pt x="8930" y="339328"/>
                </a:lnTo>
                <a:lnTo>
                  <a:pt x="8930" y="339328"/>
                </a:lnTo>
                <a:lnTo>
                  <a:pt x="0" y="339328"/>
                </a:lnTo>
                <a:lnTo>
                  <a:pt x="0" y="339328"/>
                </a:lnTo>
                <a:lnTo>
                  <a:pt x="0" y="33932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250281" y="5054203"/>
            <a:ext cx="125017" cy="294681"/>
          </a:xfrm>
          <a:custGeom>
            <a:avLst/>
            <a:gdLst/>
            <a:ahLst/>
            <a:cxnLst/>
            <a:rect l="0" t="0" r="0" b="0"/>
            <a:pathLst>
              <a:path w="125017" h="294681">
                <a:moveTo>
                  <a:pt x="89297" y="0"/>
                </a:moveTo>
                <a:lnTo>
                  <a:pt x="89297" y="0"/>
                </a:lnTo>
                <a:lnTo>
                  <a:pt x="89297" y="0"/>
                </a:lnTo>
                <a:lnTo>
                  <a:pt x="89297" y="0"/>
                </a:lnTo>
                <a:lnTo>
                  <a:pt x="80367" y="8930"/>
                </a:lnTo>
                <a:lnTo>
                  <a:pt x="71438" y="17860"/>
                </a:lnTo>
                <a:lnTo>
                  <a:pt x="62508" y="26789"/>
                </a:lnTo>
                <a:lnTo>
                  <a:pt x="53578" y="35719"/>
                </a:lnTo>
                <a:lnTo>
                  <a:pt x="44649" y="53578"/>
                </a:lnTo>
                <a:lnTo>
                  <a:pt x="35719" y="71438"/>
                </a:lnTo>
                <a:lnTo>
                  <a:pt x="26789" y="89297"/>
                </a:lnTo>
                <a:lnTo>
                  <a:pt x="17860" y="116086"/>
                </a:lnTo>
                <a:lnTo>
                  <a:pt x="8930" y="133945"/>
                </a:lnTo>
                <a:lnTo>
                  <a:pt x="0" y="160735"/>
                </a:lnTo>
                <a:lnTo>
                  <a:pt x="0" y="187524"/>
                </a:lnTo>
                <a:lnTo>
                  <a:pt x="0" y="205383"/>
                </a:lnTo>
                <a:lnTo>
                  <a:pt x="0" y="223242"/>
                </a:lnTo>
                <a:lnTo>
                  <a:pt x="0" y="241102"/>
                </a:lnTo>
                <a:lnTo>
                  <a:pt x="0" y="258961"/>
                </a:lnTo>
                <a:lnTo>
                  <a:pt x="8930" y="276820"/>
                </a:lnTo>
                <a:lnTo>
                  <a:pt x="17860" y="285750"/>
                </a:lnTo>
                <a:lnTo>
                  <a:pt x="26789" y="285750"/>
                </a:lnTo>
                <a:lnTo>
                  <a:pt x="35719" y="294680"/>
                </a:lnTo>
                <a:lnTo>
                  <a:pt x="44649" y="294680"/>
                </a:lnTo>
                <a:lnTo>
                  <a:pt x="53578" y="294680"/>
                </a:lnTo>
                <a:lnTo>
                  <a:pt x="71438" y="285750"/>
                </a:lnTo>
                <a:lnTo>
                  <a:pt x="80367" y="285750"/>
                </a:lnTo>
                <a:lnTo>
                  <a:pt x="89297" y="276820"/>
                </a:lnTo>
                <a:lnTo>
                  <a:pt x="98227" y="267891"/>
                </a:lnTo>
                <a:lnTo>
                  <a:pt x="98227" y="258961"/>
                </a:lnTo>
                <a:lnTo>
                  <a:pt x="107157" y="250031"/>
                </a:lnTo>
                <a:lnTo>
                  <a:pt x="116086" y="241102"/>
                </a:lnTo>
                <a:lnTo>
                  <a:pt x="116086" y="223242"/>
                </a:lnTo>
                <a:lnTo>
                  <a:pt x="125016" y="214313"/>
                </a:lnTo>
                <a:lnTo>
                  <a:pt x="125016" y="205383"/>
                </a:lnTo>
                <a:lnTo>
                  <a:pt x="116086" y="196453"/>
                </a:lnTo>
                <a:lnTo>
                  <a:pt x="116086" y="196453"/>
                </a:lnTo>
                <a:lnTo>
                  <a:pt x="107157" y="187524"/>
                </a:lnTo>
                <a:lnTo>
                  <a:pt x="107157" y="178594"/>
                </a:lnTo>
                <a:lnTo>
                  <a:pt x="98227" y="178594"/>
                </a:lnTo>
                <a:lnTo>
                  <a:pt x="89297" y="178594"/>
                </a:lnTo>
                <a:lnTo>
                  <a:pt x="80367" y="178594"/>
                </a:lnTo>
                <a:lnTo>
                  <a:pt x="71438" y="187524"/>
                </a:lnTo>
                <a:lnTo>
                  <a:pt x="62508" y="196453"/>
                </a:lnTo>
                <a:lnTo>
                  <a:pt x="53578" y="205383"/>
                </a:lnTo>
                <a:lnTo>
                  <a:pt x="44649" y="214313"/>
                </a:lnTo>
                <a:lnTo>
                  <a:pt x="35719" y="223242"/>
                </a:lnTo>
                <a:lnTo>
                  <a:pt x="26789" y="232172"/>
                </a:lnTo>
                <a:lnTo>
                  <a:pt x="26789" y="232172"/>
                </a:lnTo>
                <a:lnTo>
                  <a:pt x="26789"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2482453" y="5089922"/>
            <a:ext cx="151806" cy="214313"/>
          </a:xfrm>
          <a:custGeom>
            <a:avLst/>
            <a:gdLst/>
            <a:ahLst/>
            <a:cxnLst/>
            <a:rect l="0" t="0" r="0" b="0"/>
            <a:pathLst>
              <a:path w="151806" h="214313">
                <a:moveTo>
                  <a:pt x="80367" y="0"/>
                </a:moveTo>
                <a:lnTo>
                  <a:pt x="80367" y="8930"/>
                </a:lnTo>
                <a:lnTo>
                  <a:pt x="80367" y="8930"/>
                </a:lnTo>
                <a:lnTo>
                  <a:pt x="71438" y="17859"/>
                </a:lnTo>
                <a:lnTo>
                  <a:pt x="62508" y="26789"/>
                </a:lnTo>
                <a:lnTo>
                  <a:pt x="53578" y="35719"/>
                </a:lnTo>
                <a:lnTo>
                  <a:pt x="35719" y="53578"/>
                </a:lnTo>
                <a:lnTo>
                  <a:pt x="26789" y="71437"/>
                </a:lnTo>
                <a:lnTo>
                  <a:pt x="17860" y="89297"/>
                </a:lnTo>
                <a:lnTo>
                  <a:pt x="8930" y="107156"/>
                </a:lnTo>
                <a:lnTo>
                  <a:pt x="8930" y="133945"/>
                </a:lnTo>
                <a:lnTo>
                  <a:pt x="0" y="151805"/>
                </a:lnTo>
                <a:lnTo>
                  <a:pt x="0" y="169664"/>
                </a:lnTo>
                <a:lnTo>
                  <a:pt x="8930" y="187523"/>
                </a:lnTo>
                <a:lnTo>
                  <a:pt x="8930" y="196453"/>
                </a:lnTo>
                <a:lnTo>
                  <a:pt x="17860" y="205383"/>
                </a:lnTo>
                <a:lnTo>
                  <a:pt x="26789" y="214312"/>
                </a:lnTo>
                <a:lnTo>
                  <a:pt x="35719" y="214312"/>
                </a:lnTo>
                <a:lnTo>
                  <a:pt x="44649" y="214312"/>
                </a:lnTo>
                <a:lnTo>
                  <a:pt x="62508" y="205383"/>
                </a:lnTo>
                <a:lnTo>
                  <a:pt x="71438" y="205383"/>
                </a:lnTo>
                <a:lnTo>
                  <a:pt x="89297" y="187523"/>
                </a:lnTo>
                <a:lnTo>
                  <a:pt x="98227" y="178594"/>
                </a:lnTo>
                <a:lnTo>
                  <a:pt x="107156" y="160734"/>
                </a:lnTo>
                <a:lnTo>
                  <a:pt x="116086" y="151805"/>
                </a:lnTo>
                <a:lnTo>
                  <a:pt x="133945" y="133945"/>
                </a:lnTo>
                <a:lnTo>
                  <a:pt x="133945" y="116086"/>
                </a:lnTo>
                <a:lnTo>
                  <a:pt x="142875" y="98226"/>
                </a:lnTo>
                <a:lnTo>
                  <a:pt x="142875" y="80367"/>
                </a:lnTo>
                <a:lnTo>
                  <a:pt x="142875" y="62508"/>
                </a:lnTo>
                <a:lnTo>
                  <a:pt x="151805" y="53578"/>
                </a:lnTo>
                <a:lnTo>
                  <a:pt x="142875" y="35719"/>
                </a:lnTo>
                <a:lnTo>
                  <a:pt x="142875" y="26789"/>
                </a:lnTo>
                <a:lnTo>
                  <a:pt x="133945" y="17859"/>
                </a:lnTo>
                <a:lnTo>
                  <a:pt x="133945" y="8930"/>
                </a:lnTo>
                <a:lnTo>
                  <a:pt x="125016" y="0"/>
                </a:lnTo>
                <a:lnTo>
                  <a:pt x="116086" y="0"/>
                </a:lnTo>
                <a:lnTo>
                  <a:pt x="107156" y="0"/>
                </a:lnTo>
                <a:lnTo>
                  <a:pt x="98227" y="0"/>
                </a:lnTo>
                <a:lnTo>
                  <a:pt x="89297" y="8930"/>
                </a:lnTo>
                <a:lnTo>
                  <a:pt x="89297" y="8930"/>
                </a:lnTo>
                <a:lnTo>
                  <a:pt x="89297"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812852" y="5116711"/>
            <a:ext cx="169665" cy="178595"/>
          </a:xfrm>
          <a:custGeom>
            <a:avLst/>
            <a:gdLst/>
            <a:ahLst/>
            <a:cxnLst/>
            <a:rect l="0" t="0" r="0" b="0"/>
            <a:pathLst>
              <a:path w="169665" h="178595">
                <a:moveTo>
                  <a:pt x="71437" y="8930"/>
                </a:moveTo>
                <a:lnTo>
                  <a:pt x="71437" y="8930"/>
                </a:lnTo>
                <a:lnTo>
                  <a:pt x="71437" y="17859"/>
                </a:lnTo>
                <a:lnTo>
                  <a:pt x="62507" y="17859"/>
                </a:lnTo>
                <a:lnTo>
                  <a:pt x="53578" y="26789"/>
                </a:lnTo>
                <a:lnTo>
                  <a:pt x="44648" y="26789"/>
                </a:lnTo>
                <a:lnTo>
                  <a:pt x="35718" y="44648"/>
                </a:lnTo>
                <a:lnTo>
                  <a:pt x="26789" y="53578"/>
                </a:lnTo>
                <a:lnTo>
                  <a:pt x="17859" y="71437"/>
                </a:lnTo>
                <a:lnTo>
                  <a:pt x="8929" y="89297"/>
                </a:lnTo>
                <a:lnTo>
                  <a:pt x="0" y="107156"/>
                </a:lnTo>
                <a:lnTo>
                  <a:pt x="0" y="116086"/>
                </a:lnTo>
                <a:lnTo>
                  <a:pt x="0" y="133945"/>
                </a:lnTo>
                <a:lnTo>
                  <a:pt x="0" y="142875"/>
                </a:lnTo>
                <a:lnTo>
                  <a:pt x="8929" y="151805"/>
                </a:lnTo>
                <a:lnTo>
                  <a:pt x="17859" y="160734"/>
                </a:lnTo>
                <a:lnTo>
                  <a:pt x="35718" y="169664"/>
                </a:lnTo>
                <a:lnTo>
                  <a:pt x="44648" y="169664"/>
                </a:lnTo>
                <a:lnTo>
                  <a:pt x="62507" y="178594"/>
                </a:lnTo>
                <a:lnTo>
                  <a:pt x="80367" y="178594"/>
                </a:lnTo>
                <a:lnTo>
                  <a:pt x="89296" y="178594"/>
                </a:lnTo>
                <a:lnTo>
                  <a:pt x="107156" y="178594"/>
                </a:lnTo>
                <a:lnTo>
                  <a:pt x="116086" y="178594"/>
                </a:lnTo>
                <a:lnTo>
                  <a:pt x="125015" y="169664"/>
                </a:lnTo>
                <a:lnTo>
                  <a:pt x="133945" y="160734"/>
                </a:lnTo>
                <a:lnTo>
                  <a:pt x="142875" y="151805"/>
                </a:lnTo>
                <a:lnTo>
                  <a:pt x="151804" y="142875"/>
                </a:lnTo>
                <a:lnTo>
                  <a:pt x="160734" y="125016"/>
                </a:lnTo>
                <a:lnTo>
                  <a:pt x="160734" y="116086"/>
                </a:lnTo>
                <a:lnTo>
                  <a:pt x="169664" y="98227"/>
                </a:lnTo>
                <a:lnTo>
                  <a:pt x="169664" y="80367"/>
                </a:lnTo>
                <a:lnTo>
                  <a:pt x="169664" y="71437"/>
                </a:lnTo>
                <a:lnTo>
                  <a:pt x="169664" y="53578"/>
                </a:lnTo>
                <a:lnTo>
                  <a:pt x="160734" y="44648"/>
                </a:lnTo>
                <a:lnTo>
                  <a:pt x="160734" y="35719"/>
                </a:lnTo>
                <a:lnTo>
                  <a:pt x="151804" y="26789"/>
                </a:lnTo>
                <a:lnTo>
                  <a:pt x="142875" y="17859"/>
                </a:lnTo>
                <a:lnTo>
                  <a:pt x="133945" y="8930"/>
                </a:lnTo>
                <a:lnTo>
                  <a:pt x="125015" y="0"/>
                </a:lnTo>
                <a:lnTo>
                  <a:pt x="107156" y="0"/>
                </a:lnTo>
                <a:lnTo>
                  <a:pt x="98226" y="0"/>
                </a:lnTo>
                <a:lnTo>
                  <a:pt x="89296" y="0"/>
                </a:lnTo>
                <a:lnTo>
                  <a:pt x="80367" y="0"/>
                </a:lnTo>
                <a:lnTo>
                  <a:pt x="80367" y="8930"/>
                </a:lnTo>
                <a:lnTo>
                  <a:pt x="71437" y="8930"/>
                </a:lnTo>
                <a:lnTo>
                  <a:pt x="71437" y="17859"/>
                </a:lnTo>
                <a:lnTo>
                  <a:pt x="71437"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071813" y="5116711"/>
            <a:ext cx="151805" cy="160735"/>
          </a:xfrm>
          <a:custGeom>
            <a:avLst/>
            <a:gdLst/>
            <a:ahLst/>
            <a:cxnLst/>
            <a:rect l="0" t="0" r="0" b="0"/>
            <a:pathLst>
              <a:path w="151805" h="160735">
                <a:moveTo>
                  <a:pt x="80367" y="17859"/>
                </a:moveTo>
                <a:lnTo>
                  <a:pt x="80367" y="17859"/>
                </a:lnTo>
                <a:lnTo>
                  <a:pt x="80367" y="26789"/>
                </a:lnTo>
                <a:lnTo>
                  <a:pt x="71437" y="26789"/>
                </a:lnTo>
                <a:lnTo>
                  <a:pt x="62507" y="26789"/>
                </a:lnTo>
                <a:lnTo>
                  <a:pt x="53578" y="35719"/>
                </a:lnTo>
                <a:lnTo>
                  <a:pt x="44648" y="44648"/>
                </a:lnTo>
                <a:lnTo>
                  <a:pt x="26789" y="53578"/>
                </a:lnTo>
                <a:lnTo>
                  <a:pt x="17859" y="71437"/>
                </a:lnTo>
                <a:lnTo>
                  <a:pt x="8929" y="80367"/>
                </a:lnTo>
                <a:lnTo>
                  <a:pt x="8929" y="98227"/>
                </a:lnTo>
                <a:lnTo>
                  <a:pt x="0" y="107156"/>
                </a:lnTo>
                <a:lnTo>
                  <a:pt x="0" y="125016"/>
                </a:lnTo>
                <a:lnTo>
                  <a:pt x="8929" y="133945"/>
                </a:lnTo>
                <a:lnTo>
                  <a:pt x="8929" y="142875"/>
                </a:lnTo>
                <a:lnTo>
                  <a:pt x="17859" y="151805"/>
                </a:lnTo>
                <a:lnTo>
                  <a:pt x="26789" y="160734"/>
                </a:lnTo>
                <a:lnTo>
                  <a:pt x="35718" y="160734"/>
                </a:lnTo>
                <a:lnTo>
                  <a:pt x="44648" y="160734"/>
                </a:lnTo>
                <a:lnTo>
                  <a:pt x="62507" y="160734"/>
                </a:lnTo>
                <a:lnTo>
                  <a:pt x="71437" y="160734"/>
                </a:lnTo>
                <a:lnTo>
                  <a:pt x="89296" y="151805"/>
                </a:lnTo>
                <a:lnTo>
                  <a:pt x="98226" y="142875"/>
                </a:lnTo>
                <a:lnTo>
                  <a:pt x="107156" y="133945"/>
                </a:lnTo>
                <a:lnTo>
                  <a:pt x="116085" y="116086"/>
                </a:lnTo>
                <a:lnTo>
                  <a:pt x="125015" y="107156"/>
                </a:lnTo>
                <a:lnTo>
                  <a:pt x="133945" y="89297"/>
                </a:lnTo>
                <a:lnTo>
                  <a:pt x="142875" y="80367"/>
                </a:lnTo>
                <a:lnTo>
                  <a:pt x="151804" y="62508"/>
                </a:lnTo>
                <a:lnTo>
                  <a:pt x="151804" y="53578"/>
                </a:lnTo>
                <a:lnTo>
                  <a:pt x="151804" y="35719"/>
                </a:lnTo>
                <a:lnTo>
                  <a:pt x="151804" y="26789"/>
                </a:lnTo>
                <a:lnTo>
                  <a:pt x="151804" y="17859"/>
                </a:lnTo>
                <a:lnTo>
                  <a:pt x="142875" y="8930"/>
                </a:lnTo>
                <a:lnTo>
                  <a:pt x="142875" y="0"/>
                </a:lnTo>
                <a:lnTo>
                  <a:pt x="133945" y="0"/>
                </a:lnTo>
                <a:lnTo>
                  <a:pt x="125015" y="0"/>
                </a:lnTo>
                <a:lnTo>
                  <a:pt x="107156" y="0"/>
                </a:lnTo>
                <a:lnTo>
                  <a:pt x="98226" y="8930"/>
                </a:lnTo>
                <a:lnTo>
                  <a:pt x="89296" y="8930"/>
                </a:lnTo>
                <a:lnTo>
                  <a:pt x="80367" y="8930"/>
                </a:lnTo>
                <a:lnTo>
                  <a:pt x="80367"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312914" y="5080992"/>
            <a:ext cx="169665" cy="214314"/>
          </a:xfrm>
          <a:custGeom>
            <a:avLst/>
            <a:gdLst/>
            <a:ahLst/>
            <a:cxnLst/>
            <a:rect l="0" t="0" r="0" b="0"/>
            <a:pathLst>
              <a:path w="169665" h="214314">
                <a:moveTo>
                  <a:pt x="89297" y="17860"/>
                </a:moveTo>
                <a:lnTo>
                  <a:pt x="89297" y="17860"/>
                </a:lnTo>
                <a:lnTo>
                  <a:pt x="89297" y="17860"/>
                </a:lnTo>
                <a:lnTo>
                  <a:pt x="89297" y="17860"/>
                </a:lnTo>
                <a:lnTo>
                  <a:pt x="80367" y="17860"/>
                </a:lnTo>
                <a:lnTo>
                  <a:pt x="62508" y="26789"/>
                </a:lnTo>
                <a:lnTo>
                  <a:pt x="53578" y="35719"/>
                </a:lnTo>
                <a:lnTo>
                  <a:pt x="44649" y="44649"/>
                </a:lnTo>
                <a:lnTo>
                  <a:pt x="26789" y="62508"/>
                </a:lnTo>
                <a:lnTo>
                  <a:pt x="17859" y="80367"/>
                </a:lnTo>
                <a:lnTo>
                  <a:pt x="8930" y="98227"/>
                </a:lnTo>
                <a:lnTo>
                  <a:pt x="0" y="116086"/>
                </a:lnTo>
                <a:lnTo>
                  <a:pt x="0" y="133946"/>
                </a:lnTo>
                <a:lnTo>
                  <a:pt x="0" y="151805"/>
                </a:lnTo>
                <a:lnTo>
                  <a:pt x="8930" y="169664"/>
                </a:lnTo>
                <a:lnTo>
                  <a:pt x="17859" y="187524"/>
                </a:lnTo>
                <a:lnTo>
                  <a:pt x="26789" y="196453"/>
                </a:lnTo>
                <a:lnTo>
                  <a:pt x="35719" y="205383"/>
                </a:lnTo>
                <a:lnTo>
                  <a:pt x="53578" y="214313"/>
                </a:lnTo>
                <a:lnTo>
                  <a:pt x="71438" y="214313"/>
                </a:lnTo>
                <a:lnTo>
                  <a:pt x="89297" y="214313"/>
                </a:lnTo>
                <a:lnTo>
                  <a:pt x="107156" y="214313"/>
                </a:lnTo>
                <a:lnTo>
                  <a:pt x="116086" y="214313"/>
                </a:lnTo>
                <a:lnTo>
                  <a:pt x="133945" y="205383"/>
                </a:lnTo>
                <a:lnTo>
                  <a:pt x="142875" y="196453"/>
                </a:lnTo>
                <a:lnTo>
                  <a:pt x="151805" y="178594"/>
                </a:lnTo>
                <a:lnTo>
                  <a:pt x="160734" y="169664"/>
                </a:lnTo>
                <a:lnTo>
                  <a:pt x="160734" y="151805"/>
                </a:lnTo>
                <a:lnTo>
                  <a:pt x="169664" y="133946"/>
                </a:lnTo>
                <a:lnTo>
                  <a:pt x="169664" y="116086"/>
                </a:lnTo>
                <a:lnTo>
                  <a:pt x="169664" y="98227"/>
                </a:lnTo>
                <a:lnTo>
                  <a:pt x="169664" y="80367"/>
                </a:lnTo>
                <a:lnTo>
                  <a:pt x="169664" y="71438"/>
                </a:lnTo>
                <a:lnTo>
                  <a:pt x="160734" y="53578"/>
                </a:lnTo>
                <a:lnTo>
                  <a:pt x="151805" y="35719"/>
                </a:lnTo>
                <a:lnTo>
                  <a:pt x="142875" y="26789"/>
                </a:lnTo>
                <a:lnTo>
                  <a:pt x="133945" y="17860"/>
                </a:lnTo>
                <a:lnTo>
                  <a:pt x="125016" y="8930"/>
                </a:lnTo>
                <a:lnTo>
                  <a:pt x="116086" y="0"/>
                </a:lnTo>
                <a:lnTo>
                  <a:pt x="107156" y="0"/>
                </a:lnTo>
                <a:lnTo>
                  <a:pt x="89297" y="0"/>
                </a:lnTo>
                <a:lnTo>
                  <a:pt x="89297" y="0"/>
                </a:lnTo>
                <a:lnTo>
                  <a:pt x="80367" y="0"/>
                </a:lnTo>
                <a:lnTo>
                  <a:pt x="8036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679031" y="4902398"/>
            <a:ext cx="250033" cy="80369"/>
          </a:xfrm>
          <a:custGeom>
            <a:avLst/>
            <a:gdLst/>
            <a:ahLst/>
            <a:cxnLst/>
            <a:rect l="0" t="0" r="0" b="0"/>
            <a:pathLst>
              <a:path w="250033" h="80369">
                <a:moveTo>
                  <a:pt x="0" y="80368"/>
                </a:moveTo>
                <a:lnTo>
                  <a:pt x="0" y="80368"/>
                </a:lnTo>
                <a:lnTo>
                  <a:pt x="0" y="80368"/>
                </a:lnTo>
                <a:lnTo>
                  <a:pt x="0" y="80368"/>
                </a:lnTo>
                <a:lnTo>
                  <a:pt x="0" y="80368"/>
                </a:lnTo>
                <a:lnTo>
                  <a:pt x="0" y="80368"/>
                </a:lnTo>
                <a:lnTo>
                  <a:pt x="8930" y="71438"/>
                </a:lnTo>
                <a:lnTo>
                  <a:pt x="17860" y="71438"/>
                </a:lnTo>
                <a:lnTo>
                  <a:pt x="35719" y="62508"/>
                </a:lnTo>
                <a:lnTo>
                  <a:pt x="44649" y="62508"/>
                </a:lnTo>
                <a:lnTo>
                  <a:pt x="62508" y="53579"/>
                </a:lnTo>
                <a:lnTo>
                  <a:pt x="89297" y="44649"/>
                </a:lnTo>
                <a:lnTo>
                  <a:pt x="107157" y="35719"/>
                </a:lnTo>
                <a:lnTo>
                  <a:pt x="133946" y="35719"/>
                </a:lnTo>
                <a:lnTo>
                  <a:pt x="151805" y="26790"/>
                </a:lnTo>
                <a:lnTo>
                  <a:pt x="178594" y="17860"/>
                </a:lnTo>
                <a:lnTo>
                  <a:pt x="196453" y="17860"/>
                </a:lnTo>
                <a:lnTo>
                  <a:pt x="214313" y="8930"/>
                </a:lnTo>
                <a:lnTo>
                  <a:pt x="223242" y="8930"/>
                </a:lnTo>
                <a:lnTo>
                  <a:pt x="241102" y="0"/>
                </a:lnTo>
                <a:lnTo>
                  <a:pt x="250032" y="0"/>
                </a:lnTo>
                <a:lnTo>
                  <a:pt x="250032" y="0"/>
                </a:lnTo>
                <a:lnTo>
                  <a:pt x="25003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652242" y="4973836"/>
            <a:ext cx="205384" cy="303610"/>
          </a:xfrm>
          <a:custGeom>
            <a:avLst/>
            <a:gdLst/>
            <a:ahLst/>
            <a:cxnLst/>
            <a:rect l="0" t="0" r="0" b="0"/>
            <a:pathLst>
              <a:path w="205384" h="303610">
                <a:moveTo>
                  <a:pt x="160735" y="0"/>
                </a:moveTo>
                <a:lnTo>
                  <a:pt x="160735" y="0"/>
                </a:lnTo>
                <a:lnTo>
                  <a:pt x="160735" y="0"/>
                </a:lnTo>
                <a:lnTo>
                  <a:pt x="160735" y="8930"/>
                </a:lnTo>
                <a:lnTo>
                  <a:pt x="169664" y="17859"/>
                </a:lnTo>
                <a:lnTo>
                  <a:pt x="178594" y="26789"/>
                </a:lnTo>
                <a:lnTo>
                  <a:pt x="187524" y="44648"/>
                </a:lnTo>
                <a:lnTo>
                  <a:pt x="196453" y="53578"/>
                </a:lnTo>
                <a:lnTo>
                  <a:pt x="196453" y="71437"/>
                </a:lnTo>
                <a:lnTo>
                  <a:pt x="205383" y="89297"/>
                </a:lnTo>
                <a:lnTo>
                  <a:pt x="205383" y="107156"/>
                </a:lnTo>
                <a:lnTo>
                  <a:pt x="205383" y="125016"/>
                </a:lnTo>
                <a:lnTo>
                  <a:pt x="205383" y="142875"/>
                </a:lnTo>
                <a:lnTo>
                  <a:pt x="205383" y="169664"/>
                </a:lnTo>
                <a:lnTo>
                  <a:pt x="205383" y="187523"/>
                </a:lnTo>
                <a:lnTo>
                  <a:pt x="196453" y="205383"/>
                </a:lnTo>
                <a:lnTo>
                  <a:pt x="187524" y="223242"/>
                </a:lnTo>
                <a:lnTo>
                  <a:pt x="178594" y="241102"/>
                </a:lnTo>
                <a:lnTo>
                  <a:pt x="169664" y="250031"/>
                </a:lnTo>
                <a:lnTo>
                  <a:pt x="151805" y="267891"/>
                </a:lnTo>
                <a:lnTo>
                  <a:pt x="133946" y="276820"/>
                </a:lnTo>
                <a:lnTo>
                  <a:pt x="116086" y="285750"/>
                </a:lnTo>
                <a:lnTo>
                  <a:pt x="98227" y="294680"/>
                </a:lnTo>
                <a:lnTo>
                  <a:pt x="71438" y="294680"/>
                </a:lnTo>
                <a:lnTo>
                  <a:pt x="53578" y="303609"/>
                </a:lnTo>
                <a:lnTo>
                  <a:pt x="44649" y="303609"/>
                </a:lnTo>
                <a:lnTo>
                  <a:pt x="26789" y="294680"/>
                </a:lnTo>
                <a:lnTo>
                  <a:pt x="17860" y="294680"/>
                </a:lnTo>
                <a:lnTo>
                  <a:pt x="8930" y="285750"/>
                </a:lnTo>
                <a:lnTo>
                  <a:pt x="8930" y="276820"/>
                </a:lnTo>
                <a:lnTo>
                  <a:pt x="0" y="276820"/>
                </a:lnTo>
                <a:lnTo>
                  <a:pt x="0" y="27682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464469" y="5875734"/>
            <a:ext cx="187524" cy="17860"/>
          </a:xfrm>
          <a:custGeom>
            <a:avLst/>
            <a:gdLst/>
            <a:ahLst/>
            <a:cxnLst/>
            <a:rect l="0" t="0" r="0" b="0"/>
            <a:pathLst>
              <a:path w="187524" h="17860">
                <a:moveTo>
                  <a:pt x="0" y="0"/>
                </a:moveTo>
                <a:lnTo>
                  <a:pt x="0" y="0"/>
                </a:lnTo>
                <a:lnTo>
                  <a:pt x="0" y="0"/>
                </a:lnTo>
                <a:lnTo>
                  <a:pt x="0" y="0"/>
                </a:lnTo>
                <a:lnTo>
                  <a:pt x="0" y="0"/>
                </a:lnTo>
                <a:lnTo>
                  <a:pt x="0" y="0"/>
                </a:lnTo>
                <a:lnTo>
                  <a:pt x="0" y="0"/>
                </a:lnTo>
                <a:lnTo>
                  <a:pt x="8929" y="0"/>
                </a:lnTo>
                <a:lnTo>
                  <a:pt x="17859" y="0"/>
                </a:lnTo>
                <a:lnTo>
                  <a:pt x="26789" y="0"/>
                </a:lnTo>
                <a:lnTo>
                  <a:pt x="44648" y="0"/>
                </a:lnTo>
                <a:lnTo>
                  <a:pt x="62508" y="0"/>
                </a:lnTo>
                <a:lnTo>
                  <a:pt x="80367" y="0"/>
                </a:lnTo>
                <a:lnTo>
                  <a:pt x="98226" y="8929"/>
                </a:lnTo>
                <a:lnTo>
                  <a:pt x="116086" y="8929"/>
                </a:lnTo>
                <a:lnTo>
                  <a:pt x="133945" y="8929"/>
                </a:lnTo>
                <a:lnTo>
                  <a:pt x="142875" y="8929"/>
                </a:lnTo>
                <a:lnTo>
                  <a:pt x="160734" y="17859"/>
                </a:lnTo>
                <a:lnTo>
                  <a:pt x="169664" y="17859"/>
                </a:lnTo>
                <a:lnTo>
                  <a:pt x="178594" y="17859"/>
                </a:lnTo>
                <a:lnTo>
                  <a:pt x="187523" y="17859"/>
                </a:lnTo>
                <a:lnTo>
                  <a:pt x="187523" y="17859"/>
                </a:lnTo>
                <a:lnTo>
                  <a:pt x="187523"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455539" y="5965030"/>
            <a:ext cx="214314" cy="17861"/>
          </a:xfrm>
          <a:custGeom>
            <a:avLst/>
            <a:gdLst/>
            <a:ahLst/>
            <a:cxnLst/>
            <a:rect l="0" t="0" r="0" b="0"/>
            <a:pathLst>
              <a:path w="214314" h="17861">
                <a:moveTo>
                  <a:pt x="0" y="17860"/>
                </a:moveTo>
                <a:lnTo>
                  <a:pt x="0" y="8930"/>
                </a:lnTo>
                <a:lnTo>
                  <a:pt x="0" y="8930"/>
                </a:lnTo>
                <a:lnTo>
                  <a:pt x="0" y="8930"/>
                </a:lnTo>
                <a:lnTo>
                  <a:pt x="8930" y="8930"/>
                </a:lnTo>
                <a:lnTo>
                  <a:pt x="8930" y="8930"/>
                </a:lnTo>
                <a:lnTo>
                  <a:pt x="17859" y="8930"/>
                </a:lnTo>
                <a:lnTo>
                  <a:pt x="35719" y="8930"/>
                </a:lnTo>
                <a:lnTo>
                  <a:pt x="44649" y="0"/>
                </a:lnTo>
                <a:lnTo>
                  <a:pt x="71438" y="0"/>
                </a:lnTo>
                <a:lnTo>
                  <a:pt x="89297" y="0"/>
                </a:lnTo>
                <a:lnTo>
                  <a:pt x="116086" y="0"/>
                </a:lnTo>
                <a:lnTo>
                  <a:pt x="133945" y="0"/>
                </a:lnTo>
                <a:lnTo>
                  <a:pt x="160734" y="0"/>
                </a:lnTo>
                <a:lnTo>
                  <a:pt x="178594" y="0"/>
                </a:lnTo>
                <a:lnTo>
                  <a:pt x="196453" y="8930"/>
                </a:lnTo>
                <a:lnTo>
                  <a:pt x="214313" y="8930"/>
                </a:lnTo>
                <a:lnTo>
                  <a:pt x="214313" y="8930"/>
                </a:lnTo>
                <a:lnTo>
                  <a:pt x="214313"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866305" y="5706070"/>
            <a:ext cx="160735" cy="285751"/>
          </a:xfrm>
          <a:custGeom>
            <a:avLst/>
            <a:gdLst/>
            <a:ahLst/>
            <a:cxnLst/>
            <a:rect l="0" t="0" r="0" b="0"/>
            <a:pathLst>
              <a:path w="160735" h="285751">
                <a:moveTo>
                  <a:pt x="0" y="71437"/>
                </a:moveTo>
                <a:lnTo>
                  <a:pt x="0" y="62507"/>
                </a:lnTo>
                <a:lnTo>
                  <a:pt x="0" y="62507"/>
                </a:lnTo>
                <a:lnTo>
                  <a:pt x="0" y="62507"/>
                </a:lnTo>
                <a:lnTo>
                  <a:pt x="0" y="62507"/>
                </a:lnTo>
                <a:lnTo>
                  <a:pt x="0" y="62507"/>
                </a:lnTo>
                <a:lnTo>
                  <a:pt x="0" y="53578"/>
                </a:lnTo>
                <a:lnTo>
                  <a:pt x="0" y="53578"/>
                </a:lnTo>
                <a:lnTo>
                  <a:pt x="8929" y="44648"/>
                </a:lnTo>
                <a:lnTo>
                  <a:pt x="8929" y="35718"/>
                </a:lnTo>
                <a:lnTo>
                  <a:pt x="17859" y="26789"/>
                </a:lnTo>
                <a:lnTo>
                  <a:pt x="26789" y="26789"/>
                </a:lnTo>
                <a:lnTo>
                  <a:pt x="35718" y="17859"/>
                </a:lnTo>
                <a:lnTo>
                  <a:pt x="53578" y="8929"/>
                </a:lnTo>
                <a:lnTo>
                  <a:pt x="71437" y="0"/>
                </a:lnTo>
                <a:lnTo>
                  <a:pt x="89297" y="0"/>
                </a:lnTo>
                <a:lnTo>
                  <a:pt x="107156" y="0"/>
                </a:lnTo>
                <a:lnTo>
                  <a:pt x="125015" y="0"/>
                </a:lnTo>
                <a:lnTo>
                  <a:pt x="142875" y="0"/>
                </a:lnTo>
                <a:lnTo>
                  <a:pt x="151804" y="8929"/>
                </a:lnTo>
                <a:lnTo>
                  <a:pt x="160734" y="26789"/>
                </a:lnTo>
                <a:lnTo>
                  <a:pt x="160734" y="35718"/>
                </a:lnTo>
                <a:lnTo>
                  <a:pt x="160734" y="53578"/>
                </a:lnTo>
                <a:lnTo>
                  <a:pt x="160734" y="71437"/>
                </a:lnTo>
                <a:lnTo>
                  <a:pt x="151804" y="89296"/>
                </a:lnTo>
                <a:lnTo>
                  <a:pt x="142875" y="107156"/>
                </a:lnTo>
                <a:lnTo>
                  <a:pt x="125015" y="125015"/>
                </a:lnTo>
                <a:lnTo>
                  <a:pt x="116086" y="133945"/>
                </a:lnTo>
                <a:lnTo>
                  <a:pt x="107156" y="151804"/>
                </a:lnTo>
                <a:lnTo>
                  <a:pt x="89297" y="160734"/>
                </a:lnTo>
                <a:lnTo>
                  <a:pt x="80367" y="160734"/>
                </a:lnTo>
                <a:lnTo>
                  <a:pt x="62508" y="169664"/>
                </a:lnTo>
                <a:lnTo>
                  <a:pt x="53578" y="169664"/>
                </a:lnTo>
                <a:lnTo>
                  <a:pt x="53578" y="178593"/>
                </a:lnTo>
                <a:lnTo>
                  <a:pt x="44648" y="178593"/>
                </a:lnTo>
                <a:lnTo>
                  <a:pt x="44648" y="178593"/>
                </a:lnTo>
                <a:lnTo>
                  <a:pt x="53578" y="178593"/>
                </a:lnTo>
                <a:lnTo>
                  <a:pt x="53578" y="178593"/>
                </a:lnTo>
                <a:lnTo>
                  <a:pt x="62508" y="178593"/>
                </a:lnTo>
                <a:lnTo>
                  <a:pt x="80367" y="178593"/>
                </a:lnTo>
                <a:lnTo>
                  <a:pt x="89297" y="178593"/>
                </a:lnTo>
                <a:lnTo>
                  <a:pt x="107156" y="178593"/>
                </a:lnTo>
                <a:lnTo>
                  <a:pt x="116086" y="187523"/>
                </a:lnTo>
                <a:lnTo>
                  <a:pt x="125015" y="196453"/>
                </a:lnTo>
                <a:lnTo>
                  <a:pt x="133945" y="205382"/>
                </a:lnTo>
                <a:lnTo>
                  <a:pt x="142875" y="214312"/>
                </a:lnTo>
                <a:lnTo>
                  <a:pt x="142875" y="223242"/>
                </a:lnTo>
                <a:lnTo>
                  <a:pt x="142875" y="232171"/>
                </a:lnTo>
                <a:lnTo>
                  <a:pt x="133945" y="241101"/>
                </a:lnTo>
                <a:lnTo>
                  <a:pt x="133945" y="258960"/>
                </a:lnTo>
                <a:lnTo>
                  <a:pt x="116086" y="267890"/>
                </a:lnTo>
                <a:lnTo>
                  <a:pt x="107156" y="267890"/>
                </a:lnTo>
                <a:lnTo>
                  <a:pt x="98226" y="276820"/>
                </a:lnTo>
                <a:lnTo>
                  <a:pt x="89297" y="276820"/>
                </a:lnTo>
                <a:lnTo>
                  <a:pt x="71437" y="285750"/>
                </a:lnTo>
                <a:lnTo>
                  <a:pt x="62508" y="285750"/>
                </a:lnTo>
                <a:lnTo>
                  <a:pt x="53578" y="285750"/>
                </a:lnTo>
                <a:lnTo>
                  <a:pt x="44648" y="285750"/>
                </a:lnTo>
                <a:lnTo>
                  <a:pt x="44648" y="285750"/>
                </a:lnTo>
                <a:lnTo>
                  <a:pt x="44648" y="285750"/>
                </a:lnTo>
                <a:lnTo>
                  <a:pt x="44648" y="285750"/>
                </a:lnTo>
                <a:lnTo>
                  <a:pt x="44648" y="285750"/>
                </a:lnTo>
                <a:lnTo>
                  <a:pt x="44648"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2116336" y="5938241"/>
            <a:ext cx="1" cy="1"/>
          </a:xfrm>
          <a:custGeom>
            <a:avLst/>
            <a:gdLst/>
            <a:ahLst/>
            <a:cxnLst/>
            <a:rect l="0" t="0" r="0" b="0"/>
            <a:pathLst>
              <a:path w="1" h="1">
                <a:moveTo>
                  <a:pt x="0" y="0"/>
                </a:move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259211" y="5714999"/>
            <a:ext cx="142876" cy="276822"/>
          </a:xfrm>
          <a:custGeom>
            <a:avLst/>
            <a:gdLst/>
            <a:ahLst/>
            <a:cxnLst/>
            <a:rect l="0" t="0" r="0" b="0"/>
            <a:pathLst>
              <a:path w="142876" h="276822">
                <a:moveTo>
                  <a:pt x="53578" y="0"/>
                </a:moveTo>
                <a:lnTo>
                  <a:pt x="53578" y="0"/>
                </a:lnTo>
                <a:lnTo>
                  <a:pt x="53578" y="0"/>
                </a:lnTo>
                <a:lnTo>
                  <a:pt x="53578" y="0"/>
                </a:lnTo>
                <a:lnTo>
                  <a:pt x="53578" y="8930"/>
                </a:lnTo>
                <a:lnTo>
                  <a:pt x="53578" y="8930"/>
                </a:lnTo>
                <a:lnTo>
                  <a:pt x="44648" y="17860"/>
                </a:lnTo>
                <a:lnTo>
                  <a:pt x="35719" y="26789"/>
                </a:lnTo>
                <a:lnTo>
                  <a:pt x="35719" y="44649"/>
                </a:lnTo>
                <a:lnTo>
                  <a:pt x="26789" y="62508"/>
                </a:lnTo>
                <a:lnTo>
                  <a:pt x="17859" y="80367"/>
                </a:lnTo>
                <a:lnTo>
                  <a:pt x="8930" y="98227"/>
                </a:lnTo>
                <a:lnTo>
                  <a:pt x="8930" y="125016"/>
                </a:lnTo>
                <a:lnTo>
                  <a:pt x="0" y="142875"/>
                </a:lnTo>
                <a:lnTo>
                  <a:pt x="0" y="160735"/>
                </a:lnTo>
                <a:lnTo>
                  <a:pt x="0" y="178594"/>
                </a:lnTo>
                <a:lnTo>
                  <a:pt x="0" y="196453"/>
                </a:lnTo>
                <a:lnTo>
                  <a:pt x="8930" y="214313"/>
                </a:lnTo>
                <a:lnTo>
                  <a:pt x="8930" y="223242"/>
                </a:lnTo>
                <a:lnTo>
                  <a:pt x="17859" y="232172"/>
                </a:lnTo>
                <a:lnTo>
                  <a:pt x="26789" y="241102"/>
                </a:lnTo>
                <a:lnTo>
                  <a:pt x="35719" y="250031"/>
                </a:lnTo>
                <a:lnTo>
                  <a:pt x="44648" y="250031"/>
                </a:lnTo>
                <a:lnTo>
                  <a:pt x="53578" y="258961"/>
                </a:lnTo>
                <a:lnTo>
                  <a:pt x="62508" y="258961"/>
                </a:lnTo>
                <a:lnTo>
                  <a:pt x="71437" y="258961"/>
                </a:lnTo>
                <a:lnTo>
                  <a:pt x="80367" y="250031"/>
                </a:lnTo>
                <a:lnTo>
                  <a:pt x="89297" y="250031"/>
                </a:lnTo>
                <a:lnTo>
                  <a:pt x="98227" y="241102"/>
                </a:lnTo>
                <a:lnTo>
                  <a:pt x="107156" y="232172"/>
                </a:lnTo>
                <a:lnTo>
                  <a:pt x="116086" y="214313"/>
                </a:lnTo>
                <a:lnTo>
                  <a:pt x="125016" y="205383"/>
                </a:lnTo>
                <a:lnTo>
                  <a:pt x="125016" y="196453"/>
                </a:lnTo>
                <a:lnTo>
                  <a:pt x="133945" y="178594"/>
                </a:lnTo>
                <a:lnTo>
                  <a:pt x="133945" y="169664"/>
                </a:lnTo>
                <a:lnTo>
                  <a:pt x="142875" y="151805"/>
                </a:lnTo>
                <a:lnTo>
                  <a:pt x="142875" y="142875"/>
                </a:lnTo>
                <a:lnTo>
                  <a:pt x="142875" y="133946"/>
                </a:lnTo>
                <a:lnTo>
                  <a:pt x="142875" y="125016"/>
                </a:lnTo>
                <a:lnTo>
                  <a:pt x="133945" y="125016"/>
                </a:lnTo>
                <a:lnTo>
                  <a:pt x="133945" y="125016"/>
                </a:lnTo>
                <a:lnTo>
                  <a:pt x="125016" y="125016"/>
                </a:lnTo>
                <a:lnTo>
                  <a:pt x="116086" y="125016"/>
                </a:lnTo>
                <a:lnTo>
                  <a:pt x="107156" y="133946"/>
                </a:lnTo>
                <a:lnTo>
                  <a:pt x="89297" y="142875"/>
                </a:lnTo>
                <a:lnTo>
                  <a:pt x="80367" y="151805"/>
                </a:lnTo>
                <a:lnTo>
                  <a:pt x="62508" y="160735"/>
                </a:lnTo>
                <a:lnTo>
                  <a:pt x="53578" y="178594"/>
                </a:lnTo>
                <a:lnTo>
                  <a:pt x="53578" y="187524"/>
                </a:lnTo>
                <a:lnTo>
                  <a:pt x="44648" y="196453"/>
                </a:lnTo>
                <a:lnTo>
                  <a:pt x="35719" y="214313"/>
                </a:lnTo>
                <a:lnTo>
                  <a:pt x="35719" y="223242"/>
                </a:lnTo>
                <a:lnTo>
                  <a:pt x="35719" y="232172"/>
                </a:lnTo>
                <a:lnTo>
                  <a:pt x="26789" y="250031"/>
                </a:lnTo>
                <a:lnTo>
                  <a:pt x="26789" y="258961"/>
                </a:lnTo>
                <a:lnTo>
                  <a:pt x="26789" y="267891"/>
                </a:lnTo>
                <a:lnTo>
                  <a:pt x="26789" y="276821"/>
                </a:lnTo>
                <a:lnTo>
                  <a:pt x="26789" y="276821"/>
                </a:lnTo>
                <a:lnTo>
                  <a:pt x="26789" y="27682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107406" y="5938241"/>
            <a:ext cx="1" cy="1"/>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107406" y="5911452"/>
            <a:ext cx="35720" cy="26790"/>
          </a:xfrm>
          <a:custGeom>
            <a:avLst/>
            <a:gdLst/>
            <a:ahLst/>
            <a:cxnLst/>
            <a:rect l="0" t="0" r="0" b="0"/>
            <a:pathLst>
              <a:path w="35720" h="26790">
                <a:moveTo>
                  <a:pt x="17860" y="8930"/>
                </a:moveTo>
                <a:lnTo>
                  <a:pt x="17860" y="8930"/>
                </a:lnTo>
                <a:lnTo>
                  <a:pt x="17860" y="8930"/>
                </a:lnTo>
                <a:lnTo>
                  <a:pt x="17860" y="8930"/>
                </a:lnTo>
                <a:lnTo>
                  <a:pt x="17860" y="0"/>
                </a:lnTo>
                <a:lnTo>
                  <a:pt x="26789" y="0"/>
                </a:lnTo>
                <a:lnTo>
                  <a:pt x="26789" y="0"/>
                </a:lnTo>
                <a:lnTo>
                  <a:pt x="35719" y="0"/>
                </a:lnTo>
                <a:lnTo>
                  <a:pt x="35719" y="0"/>
                </a:lnTo>
                <a:lnTo>
                  <a:pt x="35719" y="0"/>
                </a:lnTo>
                <a:lnTo>
                  <a:pt x="35719" y="0"/>
                </a:lnTo>
                <a:lnTo>
                  <a:pt x="35719" y="0"/>
                </a:lnTo>
                <a:lnTo>
                  <a:pt x="26789" y="8930"/>
                </a:lnTo>
                <a:lnTo>
                  <a:pt x="26789" y="8930"/>
                </a:lnTo>
                <a:lnTo>
                  <a:pt x="26789" y="17860"/>
                </a:lnTo>
                <a:lnTo>
                  <a:pt x="17860" y="17860"/>
                </a:lnTo>
                <a:lnTo>
                  <a:pt x="8930" y="26789"/>
                </a:lnTo>
                <a:lnTo>
                  <a:pt x="8930" y="26789"/>
                </a:lnTo>
                <a:lnTo>
                  <a:pt x="8930" y="26789"/>
                </a:lnTo>
                <a:lnTo>
                  <a:pt x="8930" y="26789"/>
                </a:lnTo>
                <a:lnTo>
                  <a:pt x="8930" y="26789"/>
                </a:lnTo>
                <a:lnTo>
                  <a:pt x="8930" y="26789"/>
                </a:lnTo>
                <a:lnTo>
                  <a:pt x="17860" y="17860"/>
                </a:lnTo>
                <a:lnTo>
                  <a:pt x="17860" y="17860"/>
                </a:lnTo>
                <a:lnTo>
                  <a:pt x="17860" y="17860"/>
                </a:lnTo>
                <a:lnTo>
                  <a:pt x="26789" y="17860"/>
                </a:lnTo>
                <a:lnTo>
                  <a:pt x="26789" y="8930"/>
                </a:lnTo>
                <a:lnTo>
                  <a:pt x="26789" y="8930"/>
                </a:lnTo>
                <a:lnTo>
                  <a:pt x="35719" y="8930"/>
                </a:lnTo>
                <a:lnTo>
                  <a:pt x="35719" y="8930"/>
                </a:lnTo>
                <a:lnTo>
                  <a:pt x="35719" y="8930"/>
                </a:lnTo>
                <a:lnTo>
                  <a:pt x="26789" y="8930"/>
                </a:lnTo>
                <a:lnTo>
                  <a:pt x="26789" y="8930"/>
                </a:lnTo>
                <a:lnTo>
                  <a:pt x="26789" y="8930"/>
                </a:lnTo>
                <a:lnTo>
                  <a:pt x="17860" y="17860"/>
                </a:lnTo>
                <a:lnTo>
                  <a:pt x="17860" y="17860"/>
                </a:lnTo>
                <a:lnTo>
                  <a:pt x="8930" y="17860"/>
                </a:lnTo>
                <a:lnTo>
                  <a:pt x="8930" y="17860"/>
                </a:lnTo>
                <a:lnTo>
                  <a:pt x="8930" y="26789"/>
                </a:lnTo>
                <a:lnTo>
                  <a:pt x="0" y="26789"/>
                </a:lnTo>
                <a:lnTo>
                  <a:pt x="0" y="26789"/>
                </a:lnTo>
                <a:lnTo>
                  <a:pt x="0" y="26789"/>
                </a:lnTo>
                <a:lnTo>
                  <a:pt x="8930" y="26789"/>
                </a:lnTo>
                <a:lnTo>
                  <a:pt x="8930" y="26789"/>
                </a:lnTo>
                <a:lnTo>
                  <a:pt x="8930" y="26789"/>
                </a:lnTo>
                <a:lnTo>
                  <a:pt x="8930" y="26789"/>
                </a:lnTo>
                <a:lnTo>
                  <a:pt x="8930"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553891" y="5840015"/>
            <a:ext cx="125016" cy="125016"/>
          </a:xfrm>
          <a:custGeom>
            <a:avLst/>
            <a:gdLst/>
            <a:ahLst/>
            <a:cxnLst/>
            <a:rect l="0" t="0" r="0" b="0"/>
            <a:pathLst>
              <a:path w="125016" h="125016">
                <a:moveTo>
                  <a:pt x="0" y="0"/>
                </a:moveTo>
                <a:lnTo>
                  <a:pt x="0" y="0"/>
                </a:lnTo>
                <a:lnTo>
                  <a:pt x="0" y="0"/>
                </a:lnTo>
                <a:lnTo>
                  <a:pt x="0" y="0"/>
                </a:lnTo>
                <a:lnTo>
                  <a:pt x="0" y="0"/>
                </a:lnTo>
                <a:lnTo>
                  <a:pt x="0" y="8930"/>
                </a:lnTo>
                <a:lnTo>
                  <a:pt x="8929" y="17859"/>
                </a:lnTo>
                <a:lnTo>
                  <a:pt x="17859" y="17859"/>
                </a:lnTo>
                <a:lnTo>
                  <a:pt x="26789" y="26789"/>
                </a:lnTo>
                <a:lnTo>
                  <a:pt x="35718" y="35719"/>
                </a:lnTo>
                <a:lnTo>
                  <a:pt x="44648" y="44648"/>
                </a:lnTo>
                <a:lnTo>
                  <a:pt x="62507" y="53578"/>
                </a:lnTo>
                <a:lnTo>
                  <a:pt x="71437" y="71437"/>
                </a:lnTo>
                <a:lnTo>
                  <a:pt x="80367" y="80367"/>
                </a:lnTo>
                <a:lnTo>
                  <a:pt x="89297" y="89297"/>
                </a:lnTo>
                <a:lnTo>
                  <a:pt x="98226" y="98226"/>
                </a:lnTo>
                <a:lnTo>
                  <a:pt x="98226" y="107156"/>
                </a:lnTo>
                <a:lnTo>
                  <a:pt x="107156" y="107156"/>
                </a:lnTo>
                <a:lnTo>
                  <a:pt x="116086" y="116086"/>
                </a:lnTo>
                <a:lnTo>
                  <a:pt x="116086" y="116086"/>
                </a:lnTo>
                <a:lnTo>
                  <a:pt x="116086" y="116086"/>
                </a:lnTo>
                <a:lnTo>
                  <a:pt x="125015" y="125015"/>
                </a:lnTo>
                <a:lnTo>
                  <a:pt x="125015" y="12501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2589609" y="5786437"/>
            <a:ext cx="71439" cy="258962"/>
          </a:xfrm>
          <a:custGeom>
            <a:avLst/>
            <a:gdLst/>
            <a:ahLst/>
            <a:cxnLst/>
            <a:rect l="0" t="0" r="0" b="0"/>
            <a:pathLst>
              <a:path w="71439" h="258962">
                <a:moveTo>
                  <a:pt x="71438" y="0"/>
                </a:moveTo>
                <a:lnTo>
                  <a:pt x="71438" y="0"/>
                </a:lnTo>
                <a:lnTo>
                  <a:pt x="71438" y="0"/>
                </a:lnTo>
                <a:lnTo>
                  <a:pt x="71438" y="0"/>
                </a:lnTo>
                <a:lnTo>
                  <a:pt x="71438" y="8929"/>
                </a:lnTo>
                <a:lnTo>
                  <a:pt x="62508" y="17859"/>
                </a:lnTo>
                <a:lnTo>
                  <a:pt x="62508" y="26789"/>
                </a:lnTo>
                <a:lnTo>
                  <a:pt x="53579" y="44648"/>
                </a:lnTo>
                <a:lnTo>
                  <a:pt x="53579" y="62508"/>
                </a:lnTo>
                <a:lnTo>
                  <a:pt x="44649" y="89297"/>
                </a:lnTo>
                <a:lnTo>
                  <a:pt x="35719" y="107156"/>
                </a:lnTo>
                <a:lnTo>
                  <a:pt x="35719" y="133945"/>
                </a:lnTo>
                <a:lnTo>
                  <a:pt x="26789" y="151804"/>
                </a:lnTo>
                <a:lnTo>
                  <a:pt x="17860" y="178593"/>
                </a:lnTo>
                <a:lnTo>
                  <a:pt x="17860" y="196453"/>
                </a:lnTo>
                <a:lnTo>
                  <a:pt x="8930" y="214312"/>
                </a:lnTo>
                <a:lnTo>
                  <a:pt x="8930" y="232172"/>
                </a:lnTo>
                <a:lnTo>
                  <a:pt x="0" y="241101"/>
                </a:lnTo>
                <a:lnTo>
                  <a:pt x="0" y="250031"/>
                </a:lnTo>
                <a:lnTo>
                  <a:pt x="0" y="258961"/>
                </a:lnTo>
                <a:lnTo>
                  <a:pt x="0"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830711" y="5831085"/>
            <a:ext cx="17860" cy="223243"/>
          </a:xfrm>
          <a:custGeom>
            <a:avLst/>
            <a:gdLst/>
            <a:ahLst/>
            <a:cxnLst/>
            <a:rect l="0" t="0" r="0" b="0"/>
            <a:pathLst>
              <a:path w="17860" h="223243">
                <a:moveTo>
                  <a:pt x="17859" y="0"/>
                </a:moveTo>
                <a:lnTo>
                  <a:pt x="17859" y="0"/>
                </a:lnTo>
                <a:lnTo>
                  <a:pt x="17859" y="0"/>
                </a:lnTo>
                <a:lnTo>
                  <a:pt x="17859" y="0"/>
                </a:lnTo>
                <a:lnTo>
                  <a:pt x="17859" y="8930"/>
                </a:lnTo>
                <a:lnTo>
                  <a:pt x="17859" y="17860"/>
                </a:lnTo>
                <a:lnTo>
                  <a:pt x="17859" y="26789"/>
                </a:lnTo>
                <a:lnTo>
                  <a:pt x="17859" y="35719"/>
                </a:lnTo>
                <a:lnTo>
                  <a:pt x="8930" y="53578"/>
                </a:lnTo>
                <a:lnTo>
                  <a:pt x="8930" y="71438"/>
                </a:lnTo>
                <a:lnTo>
                  <a:pt x="8930" y="89297"/>
                </a:lnTo>
                <a:lnTo>
                  <a:pt x="8930" y="116086"/>
                </a:lnTo>
                <a:lnTo>
                  <a:pt x="8930" y="133945"/>
                </a:lnTo>
                <a:lnTo>
                  <a:pt x="0" y="151805"/>
                </a:lnTo>
                <a:lnTo>
                  <a:pt x="0" y="169664"/>
                </a:lnTo>
                <a:lnTo>
                  <a:pt x="0" y="187524"/>
                </a:lnTo>
                <a:lnTo>
                  <a:pt x="0" y="196453"/>
                </a:lnTo>
                <a:lnTo>
                  <a:pt x="0" y="205383"/>
                </a:lnTo>
                <a:lnTo>
                  <a:pt x="0" y="214313"/>
                </a:lnTo>
                <a:lnTo>
                  <a:pt x="0" y="223242"/>
                </a:lnTo>
                <a:lnTo>
                  <a:pt x="0"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2937867" y="5813226"/>
            <a:ext cx="133947" cy="214313"/>
          </a:xfrm>
          <a:custGeom>
            <a:avLst/>
            <a:gdLst/>
            <a:ahLst/>
            <a:cxnLst/>
            <a:rect l="0" t="0" r="0" b="0"/>
            <a:pathLst>
              <a:path w="133947" h="214313">
                <a:moveTo>
                  <a:pt x="26789" y="17859"/>
                </a:moveTo>
                <a:lnTo>
                  <a:pt x="26789" y="17859"/>
                </a:lnTo>
                <a:lnTo>
                  <a:pt x="26789" y="17859"/>
                </a:lnTo>
                <a:lnTo>
                  <a:pt x="26789" y="17859"/>
                </a:lnTo>
                <a:lnTo>
                  <a:pt x="26789" y="17859"/>
                </a:lnTo>
                <a:lnTo>
                  <a:pt x="26789" y="17859"/>
                </a:lnTo>
                <a:lnTo>
                  <a:pt x="17860" y="26789"/>
                </a:lnTo>
                <a:lnTo>
                  <a:pt x="17860" y="35719"/>
                </a:lnTo>
                <a:lnTo>
                  <a:pt x="8930" y="53578"/>
                </a:lnTo>
                <a:lnTo>
                  <a:pt x="8930" y="71437"/>
                </a:lnTo>
                <a:lnTo>
                  <a:pt x="0" y="89297"/>
                </a:lnTo>
                <a:lnTo>
                  <a:pt x="0" y="107156"/>
                </a:lnTo>
                <a:lnTo>
                  <a:pt x="0" y="125015"/>
                </a:lnTo>
                <a:lnTo>
                  <a:pt x="0" y="142875"/>
                </a:lnTo>
                <a:lnTo>
                  <a:pt x="0" y="160734"/>
                </a:lnTo>
                <a:lnTo>
                  <a:pt x="0" y="169664"/>
                </a:lnTo>
                <a:lnTo>
                  <a:pt x="8930" y="187523"/>
                </a:lnTo>
                <a:lnTo>
                  <a:pt x="8930" y="196453"/>
                </a:lnTo>
                <a:lnTo>
                  <a:pt x="17860" y="205383"/>
                </a:lnTo>
                <a:lnTo>
                  <a:pt x="26789" y="205383"/>
                </a:lnTo>
                <a:lnTo>
                  <a:pt x="35719" y="214312"/>
                </a:lnTo>
                <a:lnTo>
                  <a:pt x="44649" y="214312"/>
                </a:lnTo>
                <a:lnTo>
                  <a:pt x="53578" y="214312"/>
                </a:lnTo>
                <a:lnTo>
                  <a:pt x="62508" y="214312"/>
                </a:lnTo>
                <a:lnTo>
                  <a:pt x="71438" y="214312"/>
                </a:lnTo>
                <a:lnTo>
                  <a:pt x="80367" y="205383"/>
                </a:lnTo>
                <a:lnTo>
                  <a:pt x="89297" y="205383"/>
                </a:lnTo>
                <a:lnTo>
                  <a:pt x="98227" y="187523"/>
                </a:lnTo>
                <a:lnTo>
                  <a:pt x="107156" y="178594"/>
                </a:lnTo>
                <a:lnTo>
                  <a:pt x="107156" y="160734"/>
                </a:lnTo>
                <a:lnTo>
                  <a:pt x="116086" y="151804"/>
                </a:lnTo>
                <a:lnTo>
                  <a:pt x="125016" y="133945"/>
                </a:lnTo>
                <a:lnTo>
                  <a:pt x="125016" y="116086"/>
                </a:lnTo>
                <a:lnTo>
                  <a:pt x="133946" y="98226"/>
                </a:lnTo>
                <a:lnTo>
                  <a:pt x="133946" y="80367"/>
                </a:lnTo>
                <a:lnTo>
                  <a:pt x="133946" y="62508"/>
                </a:lnTo>
                <a:lnTo>
                  <a:pt x="133946" y="44648"/>
                </a:lnTo>
                <a:lnTo>
                  <a:pt x="125016" y="35719"/>
                </a:lnTo>
                <a:lnTo>
                  <a:pt x="125016" y="26789"/>
                </a:lnTo>
                <a:lnTo>
                  <a:pt x="116086" y="17859"/>
                </a:lnTo>
                <a:lnTo>
                  <a:pt x="107156" y="8929"/>
                </a:lnTo>
                <a:lnTo>
                  <a:pt x="98227" y="0"/>
                </a:lnTo>
                <a:lnTo>
                  <a:pt x="89297" y="0"/>
                </a:lnTo>
                <a:lnTo>
                  <a:pt x="80367" y="0"/>
                </a:lnTo>
                <a:lnTo>
                  <a:pt x="71438" y="0"/>
                </a:lnTo>
                <a:lnTo>
                  <a:pt x="62508" y="0"/>
                </a:lnTo>
                <a:lnTo>
                  <a:pt x="44649" y="8929"/>
                </a:lnTo>
                <a:lnTo>
                  <a:pt x="44649" y="8929"/>
                </a:lnTo>
                <a:lnTo>
                  <a:pt x="35719" y="8929"/>
                </a:lnTo>
                <a:lnTo>
                  <a:pt x="35719" y="17859"/>
                </a:lnTo>
                <a:lnTo>
                  <a:pt x="35719"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3134320" y="5581054"/>
            <a:ext cx="98228" cy="196454"/>
          </a:xfrm>
          <a:custGeom>
            <a:avLst/>
            <a:gdLst/>
            <a:ahLst/>
            <a:cxnLst/>
            <a:rect l="0" t="0" r="0" b="0"/>
            <a:pathLst>
              <a:path w="98228" h="196454">
                <a:moveTo>
                  <a:pt x="98227" y="0"/>
                </a:moveTo>
                <a:lnTo>
                  <a:pt x="98227" y="8930"/>
                </a:lnTo>
                <a:lnTo>
                  <a:pt x="98227" y="8930"/>
                </a:lnTo>
                <a:lnTo>
                  <a:pt x="98227" y="8930"/>
                </a:lnTo>
                <a:lnTo>
                  <a:pt x="89297" y="17859"/>
                </a:lnTo>
                <a:lnTo>
                  <a:pt x="80368" y="17859"/>
                </a:lnTo>
                <a:lnTo>
                  <a:pt x="71438" y="26789"/>
                </a:lnTo>
                <a:lnTo>
                  <a:pt x="62508" y="35719"/>
                </a:lnTo>
                <a:lnTo>
                  <a:pt x="53578" y="44648"/>
                </a:lnTo>
                <a:lnTo>
                  <a:pt x="44649" y="44648"/>
                </a:lnTo>
                <a:lnTo>
                  <a:pt x="35719" y="53578"/>
                </a:lnTo>
                <a:lnTo>
                  <a:pt x="26789" y="53578"/>
                </a:lnTo>
                <a:lnTo>
                  <a:pt x="17860" y="62508"/>
                </a:lnTo>
                <a:lnTo>
                  <a:pt x="17860" y="62508"/>
                </a:lnTo>
                <a:lnTo>
                  <a:pt x="8930" y="62508"/>
                </a:lnTo>
                <a:lnTo>
                  <a:pt x="8930" y="62508"/>
                </a:lnTo>
                <a:lnTo>
                  <a:pt x="8930" y="71437"/>
                </a:lnTo>
                <a:lnTo>
                  <a:pt x="8930" y="71437"/>
                </a:lnTo>
                <a:lnTo>
                  <a:pt x="0" y="71437"/>
                </a:lnTo>
                <a:lnTo>
                  <a:pt x="0" y="71437"/>
                </a:lnTo>
                <a:lnTo>
                  <a:pt x="0" y="80367"/>
                </a:lnTo>
                <a:lnTo>
                  <a:pt x="0" y="89297"/>
                </a:lnTo>
                <a:lnTo>
                  <a:pt x="8930" y="98226"/>
                </a:lnTo>
                <a:lnTo>
                  <a:pt x="8930" y="98226"/>
                </a:lnTo>
                <a:lnTo>
                  <a:pt x="8930" y="107156"/>
                </a:lnTo>
                <a:lnTo>
                  <a:pt x="8930" y="116086"/>
                </a:lnTo>
                <a:lnTo>
                  <a:pt x="8930" y="125016"/>
                </a:lnTo>
                <a:lnTo>
                  <a:pt x="8930" y="125016"/>
                </a:lnTo>
                <a:lnTo>
                  <a:pt x="8930" y="133945"/>
                </a:lnTo>
                <a:lnTo>
                  <a:pt x="8930" y="133945"/>
                </a:lnTo>
                <a:lnTo>
                  <a:pt x="8930" y="133945"/>
                </a:lnTo>
                <a:lnTo>
                  <a:pt x="8930" y="133945"/>
                </a:lnTo>
                <a:lnTo>
                  <a:pt x="8930" y="133945"/>
                </a:lnTo>
                <a:lnTo>
                  <a:pt x="8930" y="133945"/>
                </a:lnTo>
                <a:lnTo>
                  <a:pt x="8930" y="133945"/>
                </a:lnTo>
                <a:lnTo>
                  <a:pt x="8930" y="133945"/>
                </a:lnTo>
                <a:lnTo>
                  <a:pt x="8930" y="125016"/>
                </a:lnTo>
                <a:lnTo>
                  <a:pt x="17860" y="125016"/>
                </a:lnTo>
                <a:lnTo>
                  <a:pt x="17860" y="116086"/>
                </a:lnTo>
                <a:lnTo>
                  <a:pt x="26789" y="116086"/>
                </a:lnTo>
                <a:lnTo>
                  <a:pt x="26789" y="107156"/>
                </a:lnTo>
                <a:lnTo>
                  <a:pt x="35719" y="107156"/>
                </a:lnTo>
                <a:lnTo>
                  <a:pt x="44649" y="107156"/>
                </a:lnTo>
                <a:lnTo>
                  <a:pt x="53578" y="107156"/>
                </a:lnTo>
                <a:lnTo>
                  <a:pt x="62508" y="107156"/>
                </a:lnTo>
                <a:lnTo>
                  <a:pt x="71438" y="107156"/>
                </a:lnTo>
                <a:lnTo>
                  <a:pt x="80368" y="116086"/>
                </a:lnTo>
                <a:lnTo>
                  <a:pt x="89297" y="116086"/>
                </a:lnTo>
                <a:lnTo>
                  <a:pt x="89297" y="125016"/>
                </a:lnTo>
                <a:lnTo>
                  <a:pt x="98227" y="133945"/>
                </a:lnTo>
                <a:lnTo>
                  <a:pt x="98227" y="142875"/>
                </a:lnTo>
                <a:lnTo>
                  <a:pt x="89297" y="151805"/>
                </a:lnTo>
                <a:lnTo>
                  <a:pt x="89297" y="160734"/>
                </a:lnTo>
                <a:lnTo>
                  <a:pt x="80368" y="169664"/>
                </a:lnTo>
                <a:lnTo>
                  <a:pt x="80368" y="178594"/>
                </a:lnTo>
                <a:lnTo>
                  <a:pt x="71438" y="178594"/>
                </a:lnTo>
                <a:lnTo>
                  <a:pt x="62508" y="187523"/>
                </a:lnTo>
                <a:lnTo>
                  <a:pt x="53578" y="196453"/>
                </a:lnTo>
                <a:lnTo>
                  <a:pt x="44649" y="196453"/>
                </a:lnTo>
                <a:lnTo>
                  <a:pt x="44649" y="196453"/>
                </a:lnTo>
                <a:lnTo>
                  <a:pt x="35719" y="196453"/>
                </a:lnTo>
                <a:lnTo>
                  <a:pt x="35719" y="196453"/>
                </a:lnTo>
                <a:lnTo>
                  <a:pt x="35719" y="196453"/>
                </a:lnTo>
                <a:lnTo>
                  <a:pt x="35719"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330773" y="5732859"/>
            <a:ext cx="178595" cy="35719"/>
          </a:xfrm>
          <a:custGeom>
            <a:avLst/>
            <a:gdLst/>
            <a:ahLst/>
            <a:cxnLst/>
            <a:rect l="0" t="0" r="0" b="0"/>
            <a:pathLst>
              <a:path w="178595" h="35719">
                <a:moveTo>
                  <a:pt x="0" y="35718"/>
                </a:moveTo>
                <a:lnTo>
                  <a:pt x="0" y="35718"/>
                </a:lnTo>
                <a:lnTo>
                  <a:pt x="0" y="35718"/>
                </a:lnTo>
                <a:lnTo>
                  <a:pt x="0" y="35718"/>
                </a:lnTo>
                <a:lnTo>
                  <a:pt x="0" y="35718"/>
                </a:lnTo>
                <a:lnTo>
                  <a:pt x="0" y="35718"/>
                </a:lnTo>
                <a:lnTo>
                  <a:pt x="0" y="35718"/>
                </a:lnTo>
                <a:lnTo>
                  <a:pt x="0" y="35718"/>
                </a:lnTo>
                <a:lnTo>
                  <a:pt x="8930" y="35718"/>
                </a:lnTo>
                <a:lnTo>
                  <a:pt x="17860" y="35718"/>
                </a:lnTo>
                <a:lnTo>
                  <a:pt x="35719" y="35718"/>
                </a:lnTo>
                <a:lnTo>
                  <a:pt x="53579" y="35718"/>
                </a:lnTo>
                <a:lnTo>
                  <a:pt x="62508" y="26789"/>
                </a:lnTo>
                <a:lnTo>
                  <a:pt x="80368" y="26789"/>
                </a:lnTo>
                <a:lnTo>
                  <a:pt x="98227" y="17859"/>
                </a:lnTo>
                <a:lnTo>
                  <a:pt x="116086" y="17859"/>
                </a:lnTo>
                <a:lnTo>
                  <a:pt x="133946" y="8929"/>
                </a:lnTo>
                <a:lnTo>
                  <a:pt x="151805" y="8929"/>
                </a:lnTo>
                <a:lnTo>
                  <a:pt x="160735" y="8929"/>
                </a:lnTo>
                <a:lnTo>
                  <a:pt x="169665" y="8929"/>
                </a:lnTo>
                <a:lnTo>
                  <a:pt x="178594" y="0"/>
                </a:lnTo>
                <a:lnTo>
                  <a:pt x="17859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3312914" y="5759648"/>
            <a:ext cx="169665" cy="250032"/>
          </a:xfrm>
          <a:custGeom>
            <a:avLst/>
            <a:gdLst/>
            <a:ahLst/>
            <a:cxnLst/>
            <a:rect l="0" t="0" r="0" b="0"/>
            <a:pathLst>
              <a:path w="169665" h="250032">
                <a:moveTo>
                  <a:pt x="98227" y="0"/>
                </a:moveTo>
                <a:lnTo>
                  <a:pt x="98227" y="0"/>
                </a:lnTo>
                <a:lnTo>
                  <a:pt x="98227" y="8929"/>
                </a:lnTo>
                <a:lnTo>
                  <a:pt x="98227" y="8929"/>
                </a:lnTo>
                <a:lnTo>
                  <a:pt x="107156" y="17859"/>
                </a:lnTo>
                <a:lnTo>
                  <a:pt x="116086" y="26789"/>
                </a:lnTo>
                <a:lnTo>
                  <a:pt x="125016" y="35718"/>
                </a:lnTo>
                <a:lnTo>
                  <a:pt x="133945" y="53578"/>
                </a:lnTo>
                <a:lnTo>
                  <a:pt x="142875" y="62507"/>
                </a:lnTo>
                <a:lnTo>
                  <a:pt x="151805" y="80367"/>
                </a:lnTo>
                <a:lnTo>
                  <a:pt x="160734" y="98226"/>
                </a:lnTo>
                <a:lnTo>
                  <a:pt x="169664" y="116086"/>
                </a:lnTo>
                <a:lnTo>
                  <a:pt x="169664" y="133945"/>
                </a:lnTo>
                <a:lnTo>
                  <a:pt x="169664" y="142875"/>
                </a:lnTo>
                <a:lnTo>
                  <a:pt x="169664" y="160734"/>
                </a:lnTo>
                <a:lnTo>
                  <a:pt x="169664" y="178593"/>
                </a:lnTo>
                <a:lnTo>
                  <a:pt x="160734" y="196453"/>
                </a:lnTo>
                <a:lnTo>
                  <a:pt x="151805" y="214312"/>
                </a:lnTo>
                <a:lnTo>
                  <a:pt x="133945" y="223242"/>
                </a:lnTo>
                <a:lnTo>
                  <a:pt x="125016" y="232172"/>
                </a:lnTo>
                <a:lnTo>
                  <a:pt x="107156" y="241101"/>
                </a:lnTo>
                <a:lnTo>
                  <a:pt x="89297" y="250031"/>
                </a:lnTo>
                <a:lnTo>
                  <a:pt x="71438" y="250031"/>
                </a:lnTo>
                <a:lnTo>
                  <a:pt x="53578" y="250031"/>
                </a:lnTo>
                <a:lnTo>
                  <a:pt x="35719" y="241101"/>
                </a:lnTo>
                <a:lnTo>
                  <a:pt x="26789" y="241101"/>
                </a:lnTo>
                <a:lnTo>
                  <a:pt x="17859" y="241101"/>
                </a:lnTo>
                <a:lnTo>
                  <a:pt x="8930" y="232172"/>
                </a:lnTo>
                <a:lnTo>
                  <a:pt x="0" y="223242"/>
                </a:lnTo>
                <a:lnTo>
                  <a:pt x="0" y="223242"/>
                </a:lnTo>
                <a:lnTo>
                  <a:pt x="0" y="223242"/>
                </a:lnTo>
                <a:lnTo>
                  <a:pt x="0"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0175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FF0000"/>
                </a:solidFill>
              </a:rPr>
              <a:t>Calculating energy consumption</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solidFill>
                  <a:srgbClr val="FF0000"/>
                </a:solidFill>
              </a:rPr>
              <a:t>How much energy, in joules, is consumed by a 400 W stereo if it is left on for 3 h? </a:t>
            </a:r>
            <a:endParaRPr lang="en-CA" dirty="0">
              <a:solidFill>
                <a:srgbClr val="FF0000"/>
              </a:solidFill>
            </a:endParaRPr>
          </a:p>
        </p:txBody>
      </p:sp>
      <p:sp>
        <p:nvSpPr>
          <p:cNvPr id="4" name="Freeform 3"/>
          <p:cNvSpPr/>
          <p:nvPr/>
        </p:nvSpPr>
        <p:spPr>
          <a:xfrm>
            <a:off x="6679406" y="2536031"/>
            <a:ext cx="196454" cy="276821"/>
          </a:xfrm>
          <a:custGeom>
            <a:avLst/>
            <a:gdLst/>
            <a:ahLst/>
            <a:cxnLst/>
            <a:rect l="0" t="0" r="0" b="0"/>
            <a:pathLst>
              <a:path w="196454" h="276821">
                <a:moveTo>
                  <a:pt x="0" y="35719"/>
                </a:moveTo>
                <a:lnTo>
                  <a:pt x="0" y="35719"/>
                </a:lnTo>
                <a:lnTo>
                  <a:pt x="0" y="35719"/>
                </a:lnTo>
                <a:lnTo>
                  <a:pt x="0" y="26789"/>
                </a:lnTo>
                <a:lnTo>
                  <a:pt x="8930" y="26789"/>
                </a:lnTo>
                <a:lnTo>
                  <a:pt x="17860" y="17860"/>
                </a:lnTo>
                <a:lnTo>
                  <a:pt x="26789" y="8930"/>
                </a:lnTo>
                <a:lnTo>
                  <a:pt x="44649" y="8930"/>
                </a:lnTo>
                <a:lnTo>
                  <a:pt x="62508" y="0"/>
                </a:lnTo>
                <a:lnTo>
                  <a:pt x="80367" y="0"/>
                </a:lnTo>
                <a:lnTo>
                  <a:pt x="107157" y="0"/>
                </a:lnTo>
                <a:lnTo>
                  <a:pt x="125016" y="8930"/>
                </a:lnTo>
                <a:lnTo>
                  <a:pt x="142875" y="17860"/>
                </a:lnTo>
                <a:lnTo>
                  <a:pt x="160735" y="26789"/>
                </a:lnTo>
                <a:lnTo>
                  <a:pt x="178594" y="35719"/>
                </a:lnTo>
                <a:lnTo>
                  <a:pt x="187524" y="53578"/>
                </a:lnTo>
                <a:lnTo>
                  <a:pt x="196453" y="62508"/>
                </a:lnTo>
                <a:lnTo>
                  <a:pt x="196453" y="80367"/>
                </a:lnTo>
                <a:lnTo>
                  <a:pt x="196453" y="89297"/>
                </a:lnTo>
                <a:lnTo>
                  <a:pt x="187524" y="98227"/>
                </a:lnTo>
                <a:lnTo>
                  <a:pt x="178594" y="116086"/>
                </a:lnTo>
                <a:lnTo>
                  <a:pt x="160735" y="125016"/>
                </a:lnTo>
                <a:lnTo>
                  <a:pt x="142875" y="142875"/>
                </a:lnTo>
                <a:lnTo>
                  <a:pt x="125016" y="151805"/>
                </a:lnTo>
                <a:lnTo>
                  <a:pt x="107157" y="151805"/>
                </a:lnTo>
                <a:lnTo>
                  <a:pt x="89297" y="160735"/>
                </a:lnTo>
                <a:lnTo>
                  <a:pt x="71438" y="169664"/>
                </a:lnTo>
                <a:lnTo>
                  <a:pt x="62508" y="169664"/>
                </a:lnTo>
                <a:lnTo>
                  <a:pt x="53578" y="178594"/>
                </a:lnTo>
                <a:lnTo>
                  <a:pt x="44649" y="178594"/>
                </a:lnTo>
                <a:lnTo>
                  <a:pt x="44649" y="169664"/>
                </a:lnTo>
                <a:lnTo>
                  <a:pt x="44649" y="169664"/>
                </a:lnTo>
                <a:lnTo>
                  <a:pt x="53578" y="169664"/>
                </a:lnTo>
                <a:lnTo>
                  <a:pt x="62508" y="160735"/>
                </a:lnTo>
                <a:lnTo>
                  <a:pt x="80367" y="160735"/>
                </a:lnTo>
                <a:lnTo>
                  <a:pt x="98227" y="151805"/>
                </a:lnTo>
                <a:lnTo>
                  <a:pt x="116086" y="151805"/>
                </a:lnTo>
                <a:lnTo>
                  <a:pt x="133946" y="160735"/>
                </a:lnTo>
                <a:lnTo>
                  <a:pt x="151805" y="160735"/>
                </a:lnTo>
                <a:lnTo>
                  <a:pt x="160735" y="169664"/>
                </a:lnTo>
                <a:lnTo>
                  <a:pt x="178594" y="178594"/>
                </a:lnTo>
                <a:lnTo>
                  <a:pt x="187524" y="187524"/>
                </a:lnTo>
                <a:lnTo>
                  <a:pt x="187524" y="196453"/>
                </a:lnTo>
                <a:lnTo>
                  <a:pt x="196453" y="214313"/>
                </a:lnTo>
                <a:lnTo>
                  <a:pt x="196453" y="223242"/>
                </a:lnTo>
                <a:lnTo>
                  <a:pt x="187524" y="232172"/>
                </a:lnTo>
                <a:lnTo>
                  <a:pt x="178594" y="250032"/>
                </a:lnTo>
                <a:lnTo>
                  <a:pt x="169664" y="258961"/>
                </a:lnTo>
                <a:lnTo>
                  <a:pt x="151805" y="267890"/>
                </a:lnTo>
                <a:lnTo>
                  <a:pt x="142875" y="276820"/>
                </a:lnTo>
                <a:lnTo>
                  <a:pt x="125016" y="276820"/>
                </a:lnTo>
                <a:lnTo>
                  <a:pt x="107157" y="276820"/>
                </a:lnTo>
                <a:lnTo>
                  <a:pt x="89297" y="276820"/>
                </a:lnTo>
                <a:lnTo>
                  <a:pt x="89297" y="276820"/>
                </a:lnTo>
                <a:lnTo>
                  <a:pt x="89297" y="27682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7063383" y="2482453"/>
            <a:ext cx="98227" cy="294681"/>
          </a:xfrm>
          <a:custGeom>
            <a:avLst/>
            <a:gdLst/>
            <a:ahLst/>
            <a:cxnLst/>
            <a:rect l="0" t="0" r="0" b="0"/>
            <a:pathLst>
              <a:path w="98227" h="294681">
                <a:moveTo>
                  <a:pt x="8930" y="0"/>
                </a:moveTo>
                <a:lnTo>
                  <a:pt x="8930" y="0"/>
                </a:lnTo>
                <a:lnTo>
                  <a:pt x="8930" y="8930"/>
                </a:lnTo>
                <a:lnTo>
                  <a:pt x="0" y="17860"/>
                </a:lnTo>
                <a:lnTo>
                  <a:pt x="0" y="35719"/>
                </a:lnTo>
                <a:lnTo>
                  <a:pt x="0" y="53578"/>
                </a:lnTo>
                <a:lnTo>
                  <a:pt x="0" y="80367"/>
                </a:lnTo>
                <a:lnTo>
                  <a:pt x="0" y="107156"/>
                </a:lnTo>
                <a:lnTo>
                  <a:pt x="8930" y="133945"/>
                </a:lnTo>
                <a:lnTo>
                  <a:pt x="8930" y="151805"/>
                </a:lnTo>
                <a:lnTo>
                  <a:pt x="8930" y="178594"/>
                </a:lnTo>
                <a:lnTo>
                  <a:pt x="17859" y="196453"/>
                </a:lnTo>
                <a:lnTo>
                  <a:pt x="17859" y="223242"/>
                </a:lnTo>
                <a:lnTo>
                  <a:pt x="17859" y="232172"/>
                </a:lnTo>
                <a:lnTo>
                  <a:pt x="26789" y="250031"/>
                </a:lnTo>
                <a:lnTo>
                  <a:pt x="26789" y="258961"/>
                </a:lnTo>
                <a:lnTo>
                  <a:pt x="26789" y="267891"/>
                </a:lnTo>
                <a:lnTo>
                  <a:pt x="26789" y="267891"/>
                </a:lnTo>
                <a:lnTo>
                  <a:pt x="26789" y="267891"/>
                </a:lnTo>
                <a:lnTo>
                  <a:pt x="26789" y="267891"/>
                </a:lnTo>
                <a:lnTo>
                  <a:pt x="26789" y="267891"/>
                </a:lnTo>
                <a:lnTo>
                  <a:pt x="17859" y="258961"/>
                </a:lnTo>
                <a:lnTo>
                  <a:pt x="17859" y="250031"/>
                </a:lnTo>
                <a:lnTo>
                  <a:pt x="17859" y="232172"/>
                </a:lnTo>
                <a:lnTo>
                  <a:pt x="26789" y="223242"/>
                </a:lnTo>
                <a:lnTo>
                  <a:pt x="26789" y="205383"/>
                </a:lnTo>
                <a:lnTo>
                  <a:pt x="26789" y="187524"/>
                </a:lnTo>
                <a:lnTo>
                  <a:pt x="35719" y="178594"/>
                </a:lnTo>
                <a:lnTo>
                  <a:pt x="35719" y="160735"/>
                </a:lnTo>
                <a:lnTo>
                  <a:pt x="44648" y="151805"/>
                </a:lnTo>
                <a:lnTo>
                  <a:pt x="53578" y="142875"/>
                </a:lnTo>
                <a:lnTo>
                  <a:pt x="53578" y="133945"/>
                </a:lnTo>
                <a:lnTo>
                  <a:pt x="62508" y="125016"/>
                </a:lnTo>
                <a:lnTo>
                  <a:pt x="71437" y="125016"/>
                </a:lnTo>
                <a:lnTo>
                  <a:pt x="71437" y="125016"/>
                </a:lnTo>
                <a:lnTo>
                  <a:pt x="80367" y="133945"/>
                </a:lnTo>
                <a:lnTo>
                  <a:pt x="80367" y="133945"/>
                </a:lnTo>
                <a:lnTo>
                  <a:pt x="89297" y="142875"/>
                </a:lnTo>
                <a:lnTo>
                  <a:pt x="89297" y="160735"/>
                </a:lnTo>
                <a:lnTo>
                  <a:pt x="98226" y="178594"/>
                </a:lnTo>
                <a:lnTo>
                  <a:pt x="98226" y="196453"/>
                </a:lnTo>
                <a:lnTo>
                  <a:pt x="98226" y="205383"/>
                </a:lnTo>
                <a:lnTo>
                  <a:pt x="98226" y="223242"/>
                </a:lnTo>
                <a:lnTo>
                  <a:pt x="98226" y="241102"/>
                </a:lnTo>
                <a:lnTo>
                  <a:pt x="98226" y="258961"/>
                </a:lnTo>
                <a:lnTo>
                  <a:pt x="98226" y="276820"/>
                </a:lnTo>
                <a:lnTo>
                  <a:pt x="98226" y="285750"/>
                </a:lnTo>
                <a:lnTo>
                  <a:pt x="98226" y="294680"/>
                </a:lnTo>
                <a:lnTo>
                  <a:pt x="98226" y="294680"/>
                </a:lnTo>
                <a:lnTo>
                  <a:pt x="98226" y="29468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295555" y="2616398"/>
            <a:ext cx="160735" cy="8931"/>
          </a:xfrm>
          <a:custGeom>
            <a:avLst/>
            <a:gdLst/>
            <a:ahLst/>
            <a:cxnLst/>
            <a:rect l="0" t="0" r="0" b="0"/>
            <a:pathLst>
              <a:path w="160735" h="8931">
                <a:moveTo>
                  <a:pt x="0" y="8930"/>
                </a:moveTo>
                <a:lnTo>
                  <a:pt x="0" y="8930"/>
                </a:lnTo>
                <a:lnTo>
                  <a:pt x="8929" y="8930"/>
                </a:lnTo>
                <a:lnTo>
                  <a:pt x="17859" y="0"/>
                </a:lnTo>
                <a:lnTo>
                  <a:pt x="26789" y="0"/>
                </a:lnTo>
                <a:lnTo>
                  <a:pt x="35718" y="0"/>
                </a:lnTo>
                <a:lnTo>
                  <a:pt x="53578" y="0"/>
                </a:lnTo>
                <a:lnTo>
                  <a:pt x="71437" y="0"/>
                </a:lnTo>
                <a:lnTo>
                  <a:pt x="89297" y="0"/>
                </a:lnTo>
                <a:lnTo>
                  <a:pt x="107156" y="0"/>
                </a:lnTo>
                <a:lnTo>
                  <a:pt x="125015" y="0"/>
                </a:lnTo>
                <a:lnTo>
                  <a:pt x="142875" y="0"/>
                </a:lnTo>
                <a:lnTo>
                  <a:pt x="151804" y="0"/>
                </a:lnTo>
                <a:lnTo>
                  <a:pt x="160734" y="0"/>
                </a:lnTo>
                <a:lnTo>
                  <a:pt x="16073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313414" y="2696766"/>
            <a:ext cx="151806" cy="8930"/>
          </a:xfrm>
          <a:custGeom>
            <a:avLst/>
            <a:gdLst/>
            <a:ahLst/>
            <a:cxnLst/>
            <a:rect l="0" t="0" r="0" b="0"/>
            <a:pathLst>
              <a:path w="151806" h="8930">
                <a:moveTo>
                  <a:pt x="0" y="0"/>
                </a:moveTo>
                <a:lnTo>
                  <a:pt x="0" y="0"/>
                </a:lnTo>
                <a:lnTo>
                  <a:pt x="0" y="0"/>
                </a:lnTo>
                <a:lnTo>
                  <a:pt x="0" y="0"/>
                </a:lnTo>
                <a:lnTo>
                  <a:pt x="8930" y="8929"/>
                </a:lnTo>
                <a:lnTo>
                  <a:pt x="17859" y="8929"/>
                </a:lnTo>
                <a:lnTo>
                  <a:pt x="35719" y="8929"/>
                </a:lnTo>
                <a:lnTo>
                  <a:pt x="53578" y="8929"/>
                </a:lnTo>
                <a:lnTo>
                  <a:pt x="80367" y="8929"/>
                </a:lnTo>
                <a:lnTo>
                  <a:pt x="98227" y="0"/>
                </a:lnTo>
                <a:lnTo>
                  <a:pt x="125016" y="0"/>
                </a:lnTo>
                <a:lnTo>
                  <a:pt x="133945" y="0"/>
                </a:lnTo>
                <a:lnTo>
                  <a:pt x="151805" y="0"/>
                </a:lnTo>
                <a:lnTo>
                  <a:pt x="15180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634883" y="2518172"/>
            <a:ext cx="8931" cy="160735"/>
          </a:xfrm>
          <a:custGeom>
            <a:avLst/>
            <a:gdLst/>
            <a:ahLst/>
            <a:cxnLst/>
            <a:rect l="0" t="0" r="0" b="0"/>
            <a:pathLst>
              <a:path w="8931" h="160735">
                <a:moveTo>
                  <a:pt x="8930" y="0"/>
                </a:moveTo>
                <a:lnTo>
                  <a:pt x="8930" y="0"/>
                </a:lnTo>
                <a:lnTo>
                  <a:pt x="8930" y="8930"/>
                </a:lnTo>
                <a:lnTo>
                  <a:pt x="8930" y="26789"/>
                </a:lnTo>
                <a:lnTo>
                  <a:pt x="8930" y="44648"/>
                </a:lnTo>
                <a:lnTo>
                  <a:pt x="8930" y="53578"/>
                </a:lnTo>
                <a:lnTo>
                  <a:pt x="8930" y="71437"/>
                </a:lnTo>
                <a:lnTo>
                  <a:pt x="8930" y="89297"/>
                </a:lnTo>
                <a:lnTo>
                  <a:pt x="8930" y="98226"/>
                </a:lnTo>
                <a:lnTo>
                  <a:pt x="8930" y="116086"/>
                </a:lnTo>
                <a:lnTo>
                  <a:pt x="8930" y="125016"/>
                </a:lnTo>
                <a:lnTo>
                  <a:pt x="8930" y="133945"/>
                </a:lnTo>
                <a:lnTo>
                  <a:pt x="0" y="142875"/>
                </a:lnTo>
                <a:lnTo>
                  <a:pt x="0" y="151805"/>
                </a:lnTo>
                <a:lnTo>
                  <a:pt x="0" y="160734"/>
                </a:lnTo>
                <a:lnTo>
                  <a:pt x="0" y="16073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742039" y="2518172"/>
            <a:ext cx="169665" cy="196454"/>
          </a:xfrm>
          <a:custGeom>
            <a:avLst/>
            <a:gdLst/>
            <a:ahLst/>
            <a:cxnLst/>
            <a:rect l="0" t="0" r="0" b="0"/>
            <a:pathLst>
              <a:path w="169665" h="196454">
                <a:moveTo>
                  <a:pt x="125016" y="0"/>
                </a:moveTo>
                <a:lnTo>
                  <a:pt x="116086" y="0"/>
                </a:lnTo>
                <a:lnTo>
                  <a:pt x="107156" y="0"/>
                </a:lnTo>
                <a:lnTo>
                  <a:pt x="98227" y="0"/>
                </a:lnTo>
                <a:lnTo>
                  <a:pt x="80367" y="0"/>
                </a:lnTo>
                <a:lnTo>
                  <a:pt x="62508" y="0"/>
                </a:lnTo>
                <a:lnTo>
                  <a:pt x="44649" y="0"/>
                </a:lnTo>
                <a:lnTo>
                  <a:pt x="26789" y="0"/>
                </a:lnTo>
                <a:lnTo>
                  <a:pt x="17859" y="8930"/>
                </a:lnTo>
                <a:lnTo>
                  <a:pt x="8930" y="17859"/>
                </a:lnTo>
                <a:lnTo>
                  <a:pt x="0" y="26789"/>
                </a:lnTo>
                <a:lnTo>
                  <a:pt x="0" y="26789"/>
                </a:lnTo>
                <a:lnTo>
                  <a:pt x="8930" y="44648"/>
                </a:lnTo>
                <a:lnTo>
                  <a:pt x="17859" y="53578"/>
                </a:lnTo>
                <a:lnTo>
                  <a:pt x="35719" y="62508"/>
                </a:lnTo>
                <a:lnTo>
                  <a:pt x="44649" y="71437"/>
                </a:lnTo>
                <a:lnTo>
                  <a:pt x="62508" y="80367"/>
                </a:lnTo>
                <a:lnTo>
                  <a:pt x="80367" y="98226"/>
                </a:lnTo>
                <a:lnTo>
                  <a:pt x="98227" y="107156"/>
                </a:lnTo>
                <a:lnTo>
                  <a:pt x="116086" y="125016"/>
                </a:lnTo>
                <a:lnTo>
                  <a:pt x="125016" y="133945"/>
                </a:lnTo>
                <a:lnTo>
                  <a:pt x="133945" y="142875"/>
                </a:lnTo>
                <a:lnTo>
                  <a:pt x="133945" y="160734"/>
                </a:lnTo>
                <a:lnTo>
                  <a:pt x="142875" y="169664"/>
                </a:lnTo>
                <a:lnTo>
                  <a:pt x="133945" y="178594"/>
                </a:lnTo>
                <a:lnTo>
                  <a:pt x="133945" y="178594"/>
                </a:lnTo>
                <a:lnTo>
                  <a:pt x="125016" y="187523"/>
                </a:lnTo>
                <a:lnTo>
                  <a:pt x="116086" y="196453"/>
                </a:lnTo>
                <a:lnTo>
                  <a:pt x="107156" y="196453"/>
                </a:lnTo>
                <a:lnTo>
                  <a:pt x="89297" y="196453"/>
                </a:lnTo>
                <a:lnTo>
                  <a:pt x="80367" y="196453"/>
                </a:lnTo>
                <a:lnTo>
                  <a:pt x="62508" y="196453"/>
                </a:lnTo>
                <a:lnTo>
                  <a:pt x="53578" y="196453"/>
                </a:lnTo>
                <a:lnTo>
                  <a:pt x="44649" y="187523"/>
                </a:lnTo>
                <a:lnTo>
                  <a:pt x="35719" y="178594"/>
                </a:lnTo>
                <a:lnTo>
                  <a:pt x="35719" y="169664"/>
                </a:lnTo>
                <a:lnTo>
                  <a:pt x="35719" y="160734"/>
                </a:lnTo>
                <a:lnTo>
                  <a:pt x="26789" y="151805"/>
                </a:lnTo>
                <a:lnTo>
                  <a:pt x="35719" y="133945"/>
                </a:lnTo>
                <a:lnTo>
                  <a:pt x="44649" y="125016"/>
                </a:lnTo>
                <a:lnTo>
                  <a:pt x="53578" y="107156"/>
                </a:lnTo>
                <a:lnTo>
                  <a:pt x="71438" y="98226"/>
                </a:lnTo>
                <a:lnTo>
                  <a:pt x="89297" y="89297"/>
                </a:lnTo>
                <a:lnTo>
                  <a:pt x="116086" y="80367"/>
                </a:lnTo>
                <a:lnTo>
                  <a:pt x="133945" y="71437"/>
                </a:lnTo>
                <a:lnTo>
                  <a:pt x="142875" y="53578"/>
                </a:lnTo>
                <a:lnTo>
                  <a:pt x="160734" y="53578"/>
                </a:lnTo>
                <a:lnTo>
                  <a:pt x="169664" y="44648"/>
                </a:lnTo>
                <a:lnTo>
                  <a:pt x="169664" y="44648"/>
                </a:lnTo>
                <a:lnTo>
                  <a:pt x="169664" y="4464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965281" y="2518172"/>
            <a:ext cx="187525" cy="169665"/>
          </a:xfrm>
          <a:custGeom>
            <a:avLst/>
            <a:gdLst/>
            <a:ahLst/>
            <a:cxnLst/>
            <a:rect l="0" t="0" r="0" b="0"/>
            <a:pathLst>
              <a:path w="187525" h="169665">
                <a:moveTo>
                  <a:pt x="142875" y="8930"/>
                </a:moveTo>
                <a:lnTo>
                  <a:pt x="142875" y="8930"/>
                </a:lnTo>
                <a:lnTo>
                  <a:pt x="133946" y="0"/>
                </a:lnTo>
                <a:lnTo>
                  <a:pt x="133946" y="0"/>
                </a:lnTo>
                <a:lnTo>
                  <a:pt x="125016" y="0"/>
                </a:lnTo>
                <a:lnTo>
                  <a:pt x="107157" y="0"/>
                </a:lnTo>
                <a:lnTo>
                  <a:pt x="89297" y="0"/>
                </a:lnTo>
                <a:lnTo>
                  <a:pt x="71438" y="8930"/>
                </a:lnTo>
                <a:lnTo>
                  <a:pt x="53578" y="17859"/>
                </a:lnTo>
                <a:lnTo>
                  <a:pt x="35719" y="26789"/>
                </a:lnTo>
                <a:lnTo>
                  <a:pt x="26789" y="44648"/>
                </a:lnTo>
                <a:lnTo>
                  <a:pt x="8930" y="62508"/>
                </a:lnTo>
                <a:lnTo>
                  <a:pt x="0" y="80367"/>
                </a:lnTo>
                <a:lnTo>
                  <a:pt x="0" y="89297"/>
                </a:lnTo>
                <a:lnTo>
                  <a:pt x="0" y="107156"/>
                </a:lnTo>
                <a:lnTo>
                  <a:pt x="0" y="125016"/>
                </a:lnTo>
                <a:lnTo>
                  <a:pt x="8930" y="133945"/>
                </a:lnTo>
                <a:lnTo>
                  <a:pt x="17860" y="142875"/>
                </a:lnTo>
                <a:lnTo>
                  <a:pt x="26789" y="151805"/>
                </a:lnTo>
                <a:lnTo>
                  <a:pt x="44649" y="160734"/>
                </a:lnTo>
                <a:lnTo>
                  <a:pt x="53578" y="160734"/>
                </a:lnTo>
                <a:lnTo>
                  <a:pt x="71438" y="169664"/>
                </a:lnTo>
                <a:lnTo>
                  <a:pt x="89297" y="169664"/>
                </a:lnTo>
                <a:lnTo>
                  <a:pt x="107157" y="160734"/>
                </a:lnTo>
                <a:lnTo>
                  <a:pt x="116086" y="160734"/>
                </a:lnTo>
                <a:lnTo>
                  <a:pt x="133946" y="142875"/>
                </a:lnTo>
                <a:lnTo>
                  <a:pt x="151805" y="133945"/>
                </a:lnTo>
                <a:lnTo>
                  <a:pt x="160735" y="116086"/>
                </a:lnTo>
                <a:lnTo>
                  <a:pt x="178594" y="107156"/>
                </a:lnTo>
                <a:lnTo>
                  <a:pt x="178594" y="89297"/>
                </a:lnTo>
                <a:lnTo>
                  <a:pt x="187524" y="71437"/>
                </a:lnTo>
                <a:lnTo>
                  <a:pt x="187524" y="53578"/>
                </a:lnTo>
                <a:lnTo>
                  <a:pt x="187524" y="44648"/>
                </a:lnTo>
                <a:lnTo>
                  <a:pt x="187524" y="26789"/>
                </a:lnTo>
                <a:lnTo>
                  <a:pt x="178594" y="26789"/>
                </a:lnTo>
                <a:lnTo>
                  <a:pt x="169664" y="8930"/>
                </a:lnTo>
                <a:lnTo>
                  <a:pt x="169664" y="8930"/>
                </a:lnTo>
                <a:lnTo>
                  <a:pt x="169664"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8313538" y="2544961"/>
            <a:ext cx="187525" cy="125017"/>
          </a:xfrm>
          <a:custGeom>
            <a:avLst/>
            <a:gdLst/>
            <a:ahLst/>
            <a:cxnLst/>
            <a:rect l="0" t="0" r="0" b="0"/>
            <a:pathLst>
              <a:path w="187525" h="125017">
                <a:moveTo>
                  <a:pt x="0" y="0"/>
                </a:moveTo>
                <a:lnTo>
                  <a:pt x="0" y="0"/>
                </a:lnTo>
                <a:lnTo>
                  <a:pt x="0" y="8930"/>
                </a:lnTo>
                <a:lnTo>
                  <a:pt x="0" y="26789"/>
                </a:lnTo>
                <a:lnTo>
                  <a:pt x="0" y="44648"/>
                </a:lnTo>
                <a:lnTo>
                  <a:pt x="0" y="62508"/>
                </a:lnTo>
                <a:lnTo>
                  <a:pt x="8930" y="80367"/>
                </a:lnTo>
                <a:lnTo>
                  <a:pt x="8930" y="98227"/>
                </a:lnTo>
                <a:lnTo>
                  <a:pt x="8930" y="107156"/>
                </a:lnTo>
                <a:lnTo>
                  <a:pt x="8930" y="116086"/>
                </a:lnTo>
                <a:lnTo>
                  <a:pt x="8930" y="116086"/>
                </a:lnTo>
                <a:lnTo>
                  <a:pt x="8930" y="125016"/>
                </a:lnTo>
                <a:lnTo>
                  <a:pt x="8930" y="125016"/>
                </a:lnTo>
                <a:lnTo>
                  <a:pt x="8930" y="125016"/>
                </a:lnTo>
                <a:lnTo>
                  <a:pt x="8930" y="116086"/>
                </a:lnTo>
                <a:lnTo>
                  <a:pt x="8930" y="116086"/>
                </a:lnTo>
                <a:lnTo>
                  <a:pt x="8930" y="98227"/>
                </a:lnTo>
                <a:lnTo>
                  <a:pt x="17860" y="89297"/>
                </a:lnTo>
                <a:lnTo>
                  <a:pt x="17860" y="71437"/>
                </a:lnTo>
                <a:lnTo>
                  <a:pt x="17860" y="53578"/>
                </a:lnTo>
                <a:lnTo>
                  <a:pt x="26789" y="44648"/>
                </a:lnTo>
                <a:lnTo>
                  <a:pt x="35719" y="26789"/>
                </a:lnTo>
                <a:lnTo>
                  <a:pt x="35719" y="17859"/>
                </a:lnTo>
                <a:lnTo>
                  <a:pt x="44649" y="8930"/>
                </a:lnTo>
                <a:lnTo>
                  <a:pt x="53578" y="8930"/>
                </a:lnTo>
                <a:lnTo>
                  <a:pt x="53578" y="8930"/>
                </a:lnTo>
                <a:lnTo>
                  <a:pt x="62508" y="8930"/>
                </a:lnTo>
                <a:lnTo>
                  <a:pt x="71438" y="17859"/>
                </a:lnTo>
                <a:lnTo>
                  <a:pt x="71438" y="26789"/>
                </a:lnTo>
                <a:lnTo>
                  <a:pt x="80367" y="35719"/>
                </a:lnTo>
                <a:lnTo>
                  <a:pt x="80367" y="53578"/>
                </a:lnTo>
                <a:lnTo>
                  <a:pt x="89297" y="62508"/>
                </a:lnTo>
                <a:lnTo>
                  <a:pt x="89297" y="80367"/>
                </a:lnTo>
                <a:lnTo>
                  <a:pt x="89297" y="89297"/>
                </a:lnTo>
                <a:lnTo>
                  <a:pt x="89297" y="98227"/>
                </a:lnTo>
                <a:lnTo>
                  <a:pt x="89297" y="107156"/>
                </a:lnTo>
                <a:lnTo>
                  <a:pt x="89297" y="107156"/>
                </a:lnTo>
                <a:lnTo>
                  <a:pt x="89297" y="116086"/>
                </a:lnTo>
                <a:lnTo>
                  <a:pt x="89297" y="116086"/>
                </a:lnTo>
                <a:lnTo>
                  <a:pt x="89297" y="116086"/>
                </a:lnTo>
                <a:lnTo>
                  <a:pt x="89297" y="116086"/>
                </a:lnTo>
                <a:lnTo>
                  <a:pt x="89297" y="116086"/>
                </a:lnTo>
                <a:lnTo>
                  <a:pt x="89297" y="107156"/>
                </a:lnTo>
                <a:lnTo>
                  <a:pt x="89297" y="98227"/>
                </a:lnTo>
                <a:lnTo>
                  <a:pt x="89297" y="89297"/>
                </a:lnTo>
                <a:lnTo>
                  <a:pt x="98227" y="80367"/>
                </a:lnTo>
                <a:lnTo>
                  <a:pt x="98227" y="62508"/>
                </a:lnTo>
                <a:lnTo>
                  <a:pt x="107157" y="53578"/>
                </a:lnTo>
                <a:lnTo>
                  <a:pt x="107157" y="35719"/>
                </a:lnTo>
                <a:lnTo>
                  <a:pt x="116086" y="26789"/>
                </a:lnTo>
                <a:lnTo>
                  <a:pt x="125016" y="17859"/>
                </a:lnTo>
                <a:lnTo>
                  <a:pt x="125016" y="8930"/>
                </a:lnTo>
                <a:lnTo>
                  <a:pt x="133946" y="0"/>
                </a:lnTo>
                <a:lnTo>
                  <a:pt x="142875" y="0"/>
                </a:lnTo>
                <a:lnTo>
                  <a:pt x="151805" y="0"/>
                </a:lnTo>
                <a:lnTo>
                  <a:pt x="160735" y="0"/>
                </a:lnTo>
                <a:lnTo>
                  <a:pt x="169664" y="8930"/>
                </a:lnTo>
                <a:lnTo>
                  <a:pt x="169664" y="17859"/>
                </a:lnTo>
                <a:lnTo>
                  <a:pt x="178594" y="26789"/>
                </a:lnTo>
                <a:lnTo>
                  <a:pt x="178594" y="35719"/>
                </a:lnTo>
                <a:lnTo>
                  <a:pt x="178594" y="44648"/>
                </a:lnTo>
                <a:lnTo>
                  <a:pt x="187524" y="53578"/>
                </a:lnTo>
                <a:lnTo>
                  <a:pt x="187524" y="71437"/>
                </a:lnTo>
                <a:lnTo>
                  <a:pt x="187524" y="80367"/>
                </a:lnTo>
                <a:lnTo>
                  <a:pt x="187524" y="89297"/>
                </a:lnTo>
                <a:lnTo>
                  <a:pt x="178594" y="98227"/>
                </a:lnTo>
                <a:lnTo>
                  <a:pt x="178594" y="98227"/>
                </a:lnTo>
                <a:lnTo>
                  <a:pt x="178594" y="107156"/>
                </a:lnTo>
                <a:lnTo>
                  <a:pt x="178594" y="107156"/>
                </a:lnTo>
                <a:lnTo>
                  <a:pt x="178594" y="116086"/>
                </a:lnTo>
                <a:lnTo>
                  <a:pt x="178594" y="116086"/>
                </a:lnTo>
                <a:lnTo>
                  <a:pt x="178594" y="116086"/>
                </a:lnTo>
                <a:lnTo>
                  <a:pt x="178594" y="116086"/>
                </a:lnTo>
                <a:lnTo>
                  <a:pt x="178594" y="11608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8599288" y="2544961"/>
            <a:ext cx="8931" cy="133946"/>
          </a:xfrm>
          <a:custGeom>
            <a:avLst/>
            <a:gdLst/>
            <a:ahLst/>
            <a:cxnLst/>
            <a:rect l="0" t="0" r="0" b="0"/>
            <a:pathLst>
              <a:path w="8931" h="133946">
                <a:moveTo>
                  <a:pt x="0" y="0"/>
                </a:moveTo>
                <a:lnTo>
                  <a:pt x="0" y="0"/>
                </a:lnTo>
                <a:lnTo>
                  <a:pt x="8930" y="8930"/>
                </a:lnTo>
                <a:lnTo>
                  <a:pt x="8930" y="17859"/>
                </a:lnTo>
                <a:lnTo>
                  <a:pt x="8930" y="26789"/>
                </a:lnTo>
                <a:lnTo>
                  <a:pt x="8930" y="44648"/>
                </a:lnTo>
                <a:lnTo>
                  <a:pt x="0" y="62508"/>
                </a:lnTo>
                <a:lnTo>
                  <a:pt x="0" y="80367"/>
                </a:lnTo>
                <a:lnTo>
                  <a:pt x="0" y="89297"/>
                </a:lnTo>
                <a:lnTo>
                  <a:pt x="0" y="107156"/>
                </a:lnTo>
                <a:lnTo>
                  <a:pt x="0" y="116086"/>
                </a:lnTo>
                <a:lnTo>
                  <a:pt x="0" y="125016"/>
                </a:lnTo>
                <a:lnTo>
                  <a:pt x="0" y="125016"/>
                </a:lnTo>
                <a:lnTo>
                  <a:pt x="0" y="133945"/>
                </a:lnTo>
                <a:lnTo>
                  <a:pt x="0" y="133945"/>
                </a:lnTo>
                <a:lnTo>
                  <a:pt x="0" y="13394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733234" y="2553891"/>
            <a:ext cx="160735" cy="205383"/>
          </a:xfrm>
          <a:custGeom>
            <a:avLst/>
            <a:gdLst/>
            <a:ahLst/>
            <a:cxnLst/>
            <a:rect l="0" t="0" r="0" b="0"/>
            <a:pathLst>
              <a:path w="160735" h="205383">
                <a:moveTo>
                  <a:pt x="0" y="0"/>
                </a:moveTo>
                <a:lnTo>
                  <a:pt x="0" y="0"/>
                </a:lnTo>
                <a:lnTo>
                  <a:pt x="0" y="8929"/>
                </a:lnTo>
                <a:lnTo>
                  <a:pt x="0" y="17859"/>
                </a:lnTo>
                <a:lnTo>
                  <a:pt x="8929" y="44648"/>
                </a:lnTo>
                <a:lnTo>
                  <a:pt x="0" y="62507"/>
                </a:lnTo>
                <a:lnTo>
                  <a:pt x="0" y="71437"/>
                </a:lnTo>
                <a:lnTo>
                  <a:pt x="0" y="89297"/>
                </a:lnTo>
                <a:lnTo>
                  <a:pt x="0" y="107156"/>
                </a:lnTo>
                <a:lnTo>
                  <a:pt x="0" y="116086"/>
                </a:lnTo>
                <a:lnTo>
                  <a:pt x="0" y="125015"/>
                </a:lnTo>
                <a:lnTo>
                  <a:pt x="0" y="125015"/>
                </a:lnTo>
                <a:lnTo>
                  <a:pt x="0" y="133945"/>
                </a:lnTo>
                <a:lnTo>
                  <a:pt x="0" y="133945"/>
                </a:lnTo>
                <a:lnTo>
                  <a:pt x="0" y="133945"/>
                </a:lnTo>
                <a:lnTo>
                  <a:pt x="0" y="133945"/>
                </a:lnTo>
                <a:lnTo>
                  <a:pt x="0" y="125015"/>
                </a:lnTo>
                <a:lnTo>
                  <a:pt x="0" y="116086"/>
                </a:lnTo>
                <a:lnTo>
                  <a:pt x="8929" y="98226"/>
                </a:lnTo>
                <a:lnTo>
                  <a:pt x="8929" y="89297"/>
                </a:lnTo>
                <a:lnTo>
                  <a:pt x="17859" y="71437"/>
                </a:lnTo>
                <a:lnTo>
                  <a:pt x="17859" y="53578"/>
                </a:lnTo>
                <a:lnTo>
                  <a:pt x="26789" y="35718"/>
                </a:lnTo>
                <a:lnTo>
                  <a:pt x="35718" y="26789"/>
                </a:lnTo>
                <a:lnTo>
                  <a:pt x="44648" y="8929"/>
                </a:lnTo>
                <a:lnTo>
                  <a:pt x="53578" y="8929"/>
                </a:lnTo>
                <a:lnTo>
                  <a:pt x="62507" y="0"/>
                </a:lnTo>
                <a:lnTo>
                  <a:pt x="80367" y="0"/>
                </a:lnTo>
                <a:lnTo>
                  <a:pt x="89296" y="0"/>
                </a:lnTo>
                <a:lnTo>
                  <a:pt x="98226" y="0"/>
                </a:lnTo>
                <a:lnTo>
                  <a:pt x="107156" y="8929"/>
                </a:lnTo>
                <a:lnTo>
                  <a:pt x="116086" y="17859"/>
                </a:lnTo>
                <a:lnTo>
                  <a:pt x="125015" y="26789"/>
                </a:lnTo>
                <a:lnTo>
                  <a:pt x="125015" y="44648"/>
                </a:lnTo>
                <a:lnTo>
                  <a:pt x="133945" y="62507"/>
                </a:lnTo>
                <a:lnTo>
                  <a:pt x="142875" y="89297"/>
                </a:lnTo>
                <a:lnTo>
                  <a:pt x="142875" y="107156"/>
                </a:lnTo>
                <a:lnTo>
                  <a:pt x="151804" y="125015"/>
                </a:lnTo>
                <a:lnTo>
                  <a:pt x="151804" y="142875"/>
                </a:lnTo>
                <a:lnTo>
                  <a:pt x="151804" y="160734"/>
                </a:lnTo>
                <a:lnTo>
                  <a:pt x="160734" y="178593"/>
                </a:lnTo>
                <a:lnTo>
                  <a:pt x="160734" y="187523"/>
                </a:lnTo>
                <a:lnTo>
                  <a:pt x="160734" y="196453"/>
                </a:lnTo>
                <a:lnTo>
                  <a:pt x="160734" y="196453"/>
                </a:lnTo>
                <a:lnTo>
                  <a:pt x="160734" y="205382"/>
                </a:lnTo>
                <a:lnTo>
                  <a:pt x="160734" y="20538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608218" y="2348508"/>
            <a:ext cx="17860" cy="17860"/>
          </a:xfrm>
          <a:custGeom>
            <a:avLst/>
            <a:gdLst/>
            <a:ahLst/>
            <a:cxnLst/>
            <a:rect l="0" t="0" r="0" b="0"/>
            <a:pathLst>
              <a:path w="17860" h="17860">
                <a:moveTo>
                  <a:pt x="17859" y="0"/>
                </a:moveTo>
                <a:lnTo>
                  <a:pt x="17859" y="0"/>
                </a:lnTo>
                <a:lnTo>
                  <a:pt x="17859" y="8929"/>
                </a:lnTo>
                <a:lnTo>
                  <a:pt x="8930" y="8929"/>
                </a:lnTo>
                <a:lnTo>
                  <a:pt x="0" y="17859"/>
                </a:lnTo>
                <a:lnTo>
                  <a:pt x="0" y="17859"/>
                </a:lnTo>
                <a:lnTo>
                  <a:pt x="0" y="1785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6465094" y="3196828"/>
            <a:ext cx="17860" cy="205384"/>
          </a:xfrm>
          <a:custGeom>
            <a:avLst/>
            <a:gdLst/>
            <a:ahLst/>
            <a:cxnLst/>
            <a:rect l="0" t="0" r="0" b="0"/>
            <a:pathLst>
              <a:path w="17860" h="205384">
                <a:moveTo>
                  <a:pt x="17859" y="0"/>
                </a:moveTo>
                <a:lnTo>
                  <a:pt x="17859" y="0"/>
                </a:lnTo>
                <a:lnTo>
                  <a:pt x="17859" y="8929"/>
                </a:lnTo>
                <a:lnTo>
                  <a:pt x="17859" y="17859"/>
                </a:lnTo>
                <a:lnTo>
                  <a:pt x="17859" y="35718"/>
                </a:lnTo>
                <a:lnTo>
                  <a:pt x="17859" y="53578"/>
                </a:lnTo>
                <a:lnTo>
                  <a:pt x="17859" y="62508"/>
                </a:lnTo>
                <a:lnTo>
                  <a:pt x="17859" y="80367"/>
                </a:lnTo>
                <a:lnTo>
                  <a:pt x="17859" y="98226"/>
                </a:lnTo>
                <a:lnTo>
                  <a:pt x="17859" y="116086"/>
                </a:lnTo>
                <a:lnTo>
                  <a:pt x="17859" y="133945"/>
                </a:lnTo>
                <a:lnTo>
                  <a:pt x="17859" y="151804"/>
                </a:lnTo>
                <a:lnTo>
                  <a:pt x="8929" y="160734"/>
                </a:lnTo>
                <a:lnTo>
                  <a:pt x="8929" y="178593"/>
                </a:lnTo>
                <a:lnTo>
                  <a:pt x="8929" y="187523"/>
                </a:lnTo>
                <a:lnTo>
                  <a:pt x="8929" y="196453"/>
                </a:lnTo>
                <a:lnTo>
                  <a:pt x="0" y="196453"/>
                </a:lnTo>
                <a:lnTo>
                  <a:pt x="0" y="205383"/>
                </a:lnTo>
                <a:lnTo>
                  <a:pt x="0" y="205383"/>
                </a:lnTo>
                <a:lnTo>
                  <a:pt x="0" y="20538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581180" y="3170039"/>
            <a:ext cx="133946" cy="232173"/>
          </a:xfrm>
          <a:custGeom>
            <a:avLst/>
            <a:gdLst/>
            <a:ahLst/>
            <a:cxnLst/>
            <a:rect l="0" t="0" r="0" b="0"/>
            <a:pathLst>
              <a:path w="133946" h="232173">
                <a:moveTo>
                  <a:pt x="107156" y="0"/>
                </a:moveTo>
                <a:lnTo>
                  <a:pt x="107156" y="0"/>
                </a:lnTo>
                <a:lnTo>
                  <a:pt x="98226" y="0"/>
                </a:lnTo>
                <a:lnTo>
                  <a:pt x="98226" y="0"/>
                </a:lnTo>
                <a:lnTo>
                  <a:pt x="80367" y="8929"/>
                </a:lnTo>
                <a:lnTo>
                  <a:pt x="71437" y="8929"/>
                </a:lnTo>
                <a:lnTo>
                  <a:pt x="53578" y="17859"/>
                </a:lnTo>
                <a:lnTo>
                  <a:pt x="35718" y="35718"/>
                </a:lnTo>
                <a:lnTo>
                  <a:pt x="26789" y="44648"/>
                </a:lnTo>
                <a:lnTo>
                  <a:pt x="8929" y="53578"/>
                </a:lnTo>
                <a:lnTo>
                  <a:pt x="0" y="71437"/>
                </a:lnTo>
                <a:lnTo>
                  <a:pt x="0" y="80367"/>
                </a:lnTo>
                <a:lnTo>
                  <a:pt x="0" y="89297"/>
                </a:lnTo>
                <a:lnTo>
                  <a:pt x="0" y="98226"/>
                </a:lnTo>
                <a:lnTo>
                  <a:pt x="17859" y="98226"/>
                </a:lnTo>
                <a:lnTo>
                  <a:pt x="26789" y="107156"/>
                </a:lnTo>
                <a:lnTo>
                  <a:pt x="44648" y="116086"/>
                </a:lnTo>
                <a:lnTo>
                  <a:pt x="62508" y="125015"/>
                </a:lnTo>
                <a:lnTo>
                  <a:pt x="80367" y="133945"/>
                </a:lnTo>
                <a:lnTo>
                  <a:pt x="89297" y="142875"/>
                </a:lnTo>
                <a:lnTo>
                  <a:pt x="107156" y="151804"/>
                </a:lnTo>
                <a:lnTo>
                  <a:pt x="116086" y="151804"/>
                </a:lnTo>
                <a:lnTo>
                  <a:pt x="125015" y="160734"/>
                </a:lnTo>
                <a:lnTo>
                  <a:pt x="125015" y="169664"/>
                </a:lnTo>
                <a:lnTo>
                  <a:pt x="133945" y="178593"/>
                </a:lnTo>
                <a:lnTo>
                  <a:pt x="133945" y="187523"/>
                </a:lnTo>
                <a:lnTo>
                  <a:pt x="125015" y="196453"/>
                </a:lnTo>
                <a:lnTo>
                  <a:pt x="116086" y="205382"/>
                </a:lnTo>
                <a:lnTo>
                  <a:pt x="98226" y="214312"/>
                </a:lnTo>
                <a:lnTo>
                  <a:pt x="89297" y="223242"/>
                </a:lnTo>
                <a:lnTo>
                  <a:pt x="71437" y="223242"/>
                </a:lnTo>
                <a:lnTo>
                  <a:pt x="53578" y="232172"/>
                </a:lnTo>
                <a:lnTo>
                  <a:pt x="44648" y="232172"/>
                </a:lnTo>
                <a:lnTo>
                  <a:pt x="26789" y="223242"/>
                </a:lnTo>
                <a:lnTo>
                  <a:pt x="17859" y="223242"/>
                </a:lnTo>
                <a:lnTo>
                  <a:pt x="17859" y="214312"/>
                </a:lnTo>
                <a:lnTo>
                  <a:pt x="8929" y="205382"/>
                </a:lnTo>
                <a:lnTo>
                  <a:pt x="8929" y="196453"/>
                </a:lnTo>
                <a:lnTo>
                  <a:pt x="8929" y="187523"/>
                </a:lnTo>
                <a:lnTo>
                  <a:pt x="17859" y="169664"/>
                </a:lnTo>
                <a:lnTo>
                  <a:pt x="26789" y="160734"/>
                </a:lnTo>
                <a:lnTo>
                  <a:pt x="35718" y="142875"/>
                </a:lnTo>
                <a:lnTo>
                  <a:pt x="53578" y="125015"/>
                </a:lnTo>
                <a:lnTo>
                  <a:pt x="62508" y="107156"/>
                </a:lnTo>
                <a:lnTo>
                  <a:pt x="80367" y="98226"/>
                </a:lnTo>
                <a:lnTo>
                  <a:pt x="89297" y="80367"/>
                </a:lnTo>
                <a:lnTo>
                  <a:pt x="98226" y="71437"/>
                </a:lnTo>
                <a:lnTo>
                  <a:pt x="107156" y="62507"/>
                </a:lnTo>
                <a:lnTo>
                  <a:pt x="116086" y="53578"/>
                </a:lnTo>
                <a:lnTo>
                  <a:pt x="125015" y="44648"/>
                </a:lnTo>
                <a:lnTo>
                  <a:pt x="125015" y="44648"/>
                </a:lnTo>
                <a:lnTo>
                  <a:pt x="125015" y="4464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795492" y="3178968"/>
            <a:ext cx="107157" cy="187525"/>
          </a:xfrm>
          <a:custGeom>
            <a:avLst/>
            <a:gdLst/>
            <a:ahLst/>
            <a:cxnLst/>
            <a:rect l="0" t="0" r="0" b="0"/>
            <a:pathLst>
              <a:path w="107157" h="187525">
                <a:moveTo>
                  <a:pt x="107156" y="8930"/>
                </a:moveTo>
                <a:lnTo>
                  <a:pt x="107156" y="8930"/>
                </a:lnTo>
                <a:lnTo>
                  <a:pt x="107156" y="0"/>
                </a:lnTo>
                <a:lnTo>
                  <a:pt x="98227" y="0"/>
                </a:lnTo>
                <a:lnTo>
                  <a:pt x="89297" y="8930"/>
                </a:lnTo>
                <a:lnTo>
                  <a:pt x="80367" y="8930"/>
                </a:lnTo>
                <a:lnTo>
                  <a:pt x="71438" y="17860"/>
                </a:lnTo>
                <a:lnTo>
                  <a:pt x="53578" y="26789"/>
                </a:lnTo>
                <a:lnTo>
                  <a:pt x="35719" y="35719"/>
                </a:lnTo>
                <a:lnTo>
                  <a:pt x="26789" y="53578"/>
                </a:lnTo>
                <a:lnTo>
                  <a:pt x="17860" y="71438"/>
                </a:lnTo>
                <a:lnTo>
                  <a:pt x="8930" y="89297"/>
                </a:lnTo>
                <a:lnTo>
                  <a:pt x="0" y="98227"/>
                </a:lnTo>
                <a:lnTo>
                  <a:pt x="0" y="116086"/>
                </a:lnTo>
                <a:lnTo>
                  <a:pt x="0" y="133946"/>
                </a:lnTo>
                <a:lnTo>
                  <a:pt x="0" y="151805"/>
                </a:lnTo>
                <a:lnTo>
                  <a:pt x="8930" y="160735"/>
                </a:lnTo>
                <a:lnTo>
                  <a:pt x="8930" y="169664"/>
                </a:lnTo>
                <a:lnTo>
                  <a:pt x="17860" y="178594"/>
                </a:lnTo>
                <a:lnTo>
                  <a:pt x="26789" y="178594"/>
                </a:lnTo>
                <a:lnTo>
                  <a:pt x="35719" y="187524"/>
                </a:lnTo>
                <a:lnTo>
                  <a:pt x="44649" y="187524"/>
                </a:lnTo>
                <a:lnTo>
                  <a:pt x="53578" y="178594"/>
                </a:lnTo>
                <a:lnTo>
                  <a:pt x="62508" y="178594"/>
                </a:lnTo>
                <a:lnTo>
                  <a:pt x="71438" y="169664"/>
                </a:lnTo>
                <a:lnTo>
                  <a:pt x="80367" y="160735"/>
                </a:lnTo>
                <a:lnTo>
                  <a:pt x="89297" y="151805"/>
                </a:lnTo>
                <a:lnTo>
                  <a:pt x="89297" y="142875"/>
                </a:lnTo>
                <a:lnTo>
                  <a:pt x="98227" y="125016"/>
                </a:lnTo>
                <a:lnTo>
                  <a:pt x="98227" y="107157"/>
                </a:lnTo>
                <a:lnTo>
                  <a:pt x="107156" y="89297"/>
                </a:lnTo>
                <a:lnTo>
                  <a:pt x="107156" y="80368"/>
                </a:lnTo>
                <a:lnTo>
                  <a:pt x="107156" y="62508"/>
                </a:lnTo>
                <a:lnTo>
                  <a:pt x="98227" y="53578"/>
                </a:lnTo>
                <a:lnTo>
                  <a:pt x="98227" y="44649"/>
                </a:lnTo>
                <a:lnTo>
                  <a:pt x="98227" y="44649"/>
                </a:lnTo>
                <a:lnTo>
                  <a:pt x="98227" y="44649"/>
                </a:lnTo>
                <a:lnTo>
                  <a:pt x="98227" y="4464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000875" y="3214687"/>
            <a:ext cx="142876" cy="133946"/>
          </a:xfrm>
          <a:custGeom>
            <a:avLst/>
            <a:gdLst/>
            <a:ahLst/>
            <a:cxnLst/>
            <a:rect l="0" t="0" r="0" b="0"/>
            <a:pathLst>
              <a:path w="142876" h="133946">
                <a:moveTo>
                  <a:pt x="8930" y="0"/>
                </a:moveTo>
                <a:lnTo>
                  <a:pt x="8930" y="0"/>
                </a:lnTo>
                <a:lnTo>
                  <a:pt x="8930" y="8930"/>
                </a:lnTo>
                <a:lnTo>
                  <a:pt x="8930" y="17859"/>
                </a:lnTo>
                <a:lnTo>
                  <a:pt x="8930" y="35719"/>
                </a:lnTo>
                <a:lnTo>
                  <a:pt x="8930" y="53578"/>
                </a:lnTo>
                <a:lnTo>
                  <a:pt x="0" y="71438"/>
                </a:lnTo>
                <a:lnTo>
                  <a:pt x="0" y="80367"/>
                </a:lnTo>
                <a:lnTo>
                  <a:pt x="0" y="98227"/>
                </a:lnTo>
                <a:lnTo>
                  <a:pt x="0" y="107156"/>
                </a:lnTo>
                <a:lnTo>
                  <a:pt x="0" y="125016"/>
                </a:lnTo>
                <a:lnTo>
                  <a:pt x="0" y="125016"/>
                </a:lnTo>
                <a:lnTo>
                  <a:pt x="0" y="133945"/>
                </a:lnTo>
                <a:lnTo>
                  <a:pt x="0" y="133945"/>
                </a:lnTo>
                <a:lnTo>
                  <a:pt x="0" y="133945"/>
                </a:lnTo>
                <a:lnTo>
                  <a:pt x="0" y="133945"/>
                </a:lnTo>
                <a:lnTo>
                  <a:pt x="0" y="133945"/>
                </a:lnTo>
                <a:lnTo>
                  <a:pt x="8930" y="133945"/>
                </a:lnTo>
                <a:lnTo>
                  <a:pt x="8930" y="116086"/>
                </a:lnTo>
                <a:lnTo>
                  <a:pt x="8930" y="107156"/>
                </a:lnTo>
                <a:lnTo>
                  <a:pt x="8930" y="98227"/>
                </a:lnTo>
                <a:lnTo>
                  <a:pt x="17859" y="80367"/>
                </a:lnTo>
                <a:lnTo>
                  <a:pt x="26789" y="71438"/>
                </a:lnTo>
                <a:lnTo>
                  <a:pt x="35719" y="62508"/>
                </a:lnTo>
                <a:lnTo>
                  <a:pt x="44648" y="53578"/>
                </a:lnTo>
                <a:lnTo>
                  <a:pt x="44648" y="44649"/>
                </a:lnTo>
                <a:lnTo>
                  <a:pt x="53578" y="44649"/>
                </a:lnTo>
                <a:lnTo>
                  <a:pt x="62508" y="44649"/>
                </a:lnTo>
                <a:lnTo>
                  <a:pt x="62508" y="44649"/>
                </a:lnTo>
                <a:lnTo>
                  <a:pt x="71438" y="53578"/>
                </a:lnTo>
                <a:lnTo>
                  <a:pt x="71438" y="53578"/>
                </a:lnTo>
                <a:lnTo>
                  <a:pt x="71438" y="71438"/>
                </a:lnTo>
                <a:lnTo>
                  <a:pt x="71438" y="80367"/>
                </a:lnTo>
                <a:lnTo>
                  <a:pt x="71438" y="89297"/>
                </a:lnTo>
                <a:lnTo>
                  <a:pt x="71438" y="107156"/>
                </a:lnTo>
                <a:lnTo>
                  <a:pt x="71438" y="116086"/>
                </a:lnTo>
                <a:lnTo>
                  <a:pt x="71438" y="125016"/>
                </a:lnTo>
                <a:lnTo>
                  <a:pt x="71438" y="133945"/>
                </a:lnTo>
                <a:lnTo>
                  <a:pt x="71438" y="133945"/>
                </a:lnTo>
                <a:lnTo>
                  <a:pt x="62508" y="133945"/>
                </a:lnTo>
                <a:lnTo>
                  <a:pt x="62508" y="133945"/>
                </a:lnTo>
                <a:lnTo>
                  <a:pt x="62508" y="133945"/>
                </a:lnTo>
                <a:lnTo>
                  <a:pt x="62508" y="133945"/>
                </a:lnTo>
                <a:lnTo>
                  <a:pt x="62508" y="125016"/>
                </a:lnTo>
                <a:lnTo>
                  <a:pt x="71438" y="116086"/>
                </a:lnTo>
                <a:lnTo>
                  <a:pt x="71438" y="107156"/>
                </a:lnTo>
                <a:lnTo>
                  <a:pt x="71438" y="89297"/>
                </a:lnTo>
                <a:lnTo>
                  <a:pt x="80367" y="80367"/>
                </a:lnTo>
                <a:lnTo>
                  <a:pt x="89297" y="71438"/>
                </a:lnTo>
                <a:lnTo>
                  <a:pt x="89297" y="53578"/>
                </a:lnTo>
                <a:lnTo>
                  <a:pt x="98227" y="44649"/>
                </a:lnTo>
                <a:lnTo>
                  <a:pt x="107156" y="35719"/>
                </a:lnTo>
                <a:lnTo>
                  <a:pt x="116086" y="26789"/>
                </a:lnTo>
                <a:lnTo>
                  <a:pt x="125016" y="26789"/>
                </a:lnTo>
                <a:lnTo>
                  <a:pt x="125016" y="26789"/>
                </a:lnTo>
                <a:lnTo>
                  <a:pt x="133945" y="26789"/>
                </a:lnTo>
                <a:lnTo>
                  <a:pt x="133945" y="26789"/>
                </a:lnTo>
                <a:lnTo>
                  <a:pt x="142875" y="35719"/>
                </a:lnTo>
                <a:lnTo>
                  <a:pt x="142875" y="44649"/>
                </a:lnTo>
                <a:lnTo>
                  <a:pt x="142875" y="53578"/>
                </a:lnTo>
                <a:lnTo>
                  <a:pt x="142875" y="71438"/>
                </a:lnTo>
                <a:lnTo>
                  <a:pt x="142875" y="80367"/>
                </a:lnTo>
                <a:lnTo>
                  <a:pt x="142875" y="89297"/>
                </a:lnTo>
                <a:lnTo>
                  <a:pt x="142875" y="98227"/>
                </a:lnTo>
                <a:lnTo>
                  <a:pt x="133945" y="107156"/>
                </a:lnTo>
                <a:lnTo>
                  <a:pt x="133945" y="116086"/>
                </a:lnTo>
                <a:lnTo>
                  <a:pt x="133945" y="116086"/>
                </a:lnTo>
                <a:lnTo>
                  <a:pt x="133945" y="125016"/>
                </a:lnTo>
                <a:lnTo>
                  <a:pt x="133945" y="12501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215188" y="3259336"/>
            <a:ext cx="8930" cy="71438"/>
          </a:xfrm>
          <a:custGeom>
            <a:avLst/>
            <a:gdLst/>
            <a:ahLst/>
            <a:cxnLst/>
            <a:rect l="0" t="0" r="0" b="0"/>
            <a:pathLst>
              <a:path w="8930" h="71438">
                <a:moveTo>
                  <a:pt x="8929" y="0"/>
                </a:moveTo>
                <a:lnTo>
                  <a:pt x="8929" y="0"/>
                </a:lnTo>
                <a:lnTo>
                  <a:pt x="8929" y="8929"/>
                </a:lnTo>
                <a:lnTo>
                  <a:pt x="8929" y="17859"/>
                </a:lnTo>
                <a:lnTo>
                  <a:pt x="8929" y="35718"/>
                </a:lnTo>
                <a:lnTo>
                  <a:pt x="0" y="44648"/>
                </a:lnTo>
                <a:lnTo>
                  <a:pt x="0" y="62507"/>
                </a:lnTo>
                <a:lnTo>
                  <a:pt x="0" y="71437"/>
                </a:lnTo>
                <a:lnTo>
                  <a:pt x="0" y="71437"/>
                </a:lnTo>
                <a:lnTo>
                  <a:pt x="0" y="7143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295555" y="3250406"/>
            <a:ext cx="107157" cy="107157"/>
          </a:xfrm>
          <a:custGeom>
            <a:avLst/>
            <a:gdLst/>
            <a:ahLst/>
            <a:cxnLst/>
            <a:rect l="0" t="0" r="0" b="0"/>
            <a:pathLst>
              <a:path w="107157" h="107157">
                <a:moveTo>
                  <a:pt x="8929" y="8930"/>
                </a:moveTo>
                <a:lnTo>
                  <a:pt x="8929" y="8930"/>
                </a:lnTo>
                <a:lnTo>
                  <a:pt x="8929" y="17859"/>
                </a:lnTo>
                <a:lnTo>
                  <a:pt x="8929" y="26789"/>
                </a:lnTo>
                <a:lnTo>
                  <a:pt x="8929" y="35719"/>
                </a:lnTo>
                <a:lnTo>
                  <a:pt x="8929" y="44648"/>
                </a:lnTo>
                <a:lnTo>
                  <a:pt x="8929" y="62508"/>
                </a:lnTo>
                <a:lnTo>
                  <a:pt x="8929" y="71437"/>
                </a:lnTo>
                <a:lnTo>
                  <a:pt x="8929" y="89297"/>
                </a:lnTo>
                <a:lnTo>
                  <a:pt x="0" y="98226"/>
                </a:lnTo>
                <a:lnTo>
                  <a:pt x="0" y="107156"/>
                </a:lnTo>
                <a:lnTo>
                  <a:pt x="0" y="107156"/>
                </a:lnTo>
                <a:lnTo>
                  <a:pt x="0" y="107156"/>
                </a:lnTo>
                <a:lnTo>
                  <a:pt x="0" y="107156"/>
                </a:lnTo>
                <a:lnTo>
                  <a:pt x="0" y="107156"/>
                </a:lnTo>
                <a:lnTo>
                  <a:pt x="0" y="107156"/>
                </a:lnTo>
                <a:lnTo>
                  <a:pt x="0" y="98226"/>
                </a:lnTo>
                <a:lnTo>
                  <a:pt x="0" y="89297"/>
                </a:lnTo>
                <a:lnTo>
                  <a:pt x="8929" y="80367"/>
                </a:lnTo>
                <a:lnTo>
                  <a:pt x="8929" y="62508"/>
                </a:lnTo>
                <a:lnTo>
                  <a:pt x="17859" y="44648"/>
                </a:lnTo>
                <a:lnTo>
                  <a:pt x="17859" y="35719"/>
                </a:lnTo>
                <a:lnTo>
                  <a:pt x="26789" y="17859"/>
                </a:lnTo>
                <a:lnTo>
                  <a:pt x="35718" y="17859"/>
                </a:lnTo>
                <a:lnTo>
                  <a:pt x="44648" y="0"/>
                </a:lnTo>
                <a:lnTo>
                  <a:pt x="53578" y="0"/>
                </a:lnTo>
                <a:lnTo>
                  <a:pt x="62508" y="0"/>
                </a:lnTo>
                <a:lnTo>
                  <a:pt x="71437" y="0"/>
                </a:lnTo>
                <a:lnTo>
                  <a:pt x="80367" y="0"/>
                </a:lnTo>
                <a:lnTo>
                  <a:pt x="89297" y="0"/>
                </a:lnTo>
                <a:lnTo>
                  <a:pt x="89297" y="8930"/>
                </a:lnTo>
                <a:lnTo>
                  <a:pt x="98226" y="17859"/>
                </a:lnTo>
                <a:lnTo>
                  <a:pt x="98226" y="35719"/>
                </a:lnTo>
                <a:lnTo>
                  <a:pt x="107156" y="44648"/>
                </a:lnTo>
                <a:lnTo>
                  <a:pt x="107156" y="62508"/>
                </a:lnTo>
                <a:lnTo>
                  <a:pt x="107156" y="71437"/>
                </a:lnTo>
                <a:lnTo>
                  <a:pt x="107156" y="71437"/>
                </a:lnTo>
                <a:lnTo>
                  <a:pt x="107156" y="80367"/>
                </a:lnTo>
                <a:lnTo>
                  <a:pt x="107156" y="80367"/>
                </a:lnTo>
                <a:lnTo>
                  <a:pt x="107156" y="8036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241977" y="3134320"/>
            <a:ext cx="8930" cy="1"/>
          </a:xfrm>
          <a:custGeom>
            <a:avLst/>
            <a:gdLst/>
            <a:ahLst/>
            <a:cxnLst/>
            <a:rect l="0" t="0" r="0" b="0"/>
            <a:pathLst>
              <a:path w="8930" h="1">
                <a:moveTo>
                  <a:pt x="8929" y="0"/>
                </a:moveTo>
                <a:lnTo>
                  <a:pt x="8929" y="0"/>
                </a:lnTo>
                <a:lnTo>
                  <a:pt x="0" y="0"/>
                </a:lnTo>
                <a:lnTo>
                  <a:pt x="0" y="0"/>
                </a:lnTo>
                <a:lnTo>
                  <a:pt x="0" y="0"/>
                </a:lnTo>
                <a:lnTo>
                  <a:pt x="0" y="0"/>
                </a:lnTo>
                <a:lnTo>
                  <a:pt x="0"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572375" y="3143250"/>
            <a:ext cx="125017" cy="8930"/>
          </a:xfrm>
          <a:custGeom>
            <a:avLst/>
            <a:gdLst/>
            <a:ahLst/>
            <a:cxnLst/>
            <a:rect l="0" t="0" r="0" b="0"/>
            <a:pathLst>
              <a:path w="125017" h="8930">
                <a:moveTo>
                  <a:pt x="0" y="8929"/>
                </a:moveTo>
                <a:lnTo>
                  <a:pt x="0" y="8929"/>
                </a:lnTo>
                <a:lnTo>
                  <a:pt x="0" y="8929"/>
                </a:lnTo>
                <a:lnTo>
                  <a:pt x="8930" y="8929"/>
                </a:lnTo>
                <a:lnTo>
                  <a:pt x="8930" y="8929"/>
                </a:lnTo>
                <a:lnTo>
                  <a:pt x="17859" y="8929"/>
                </a:lnTo>
                <a:lnTo>
                  <a:pt x="26789" y="8929"/>
                </a:lnTo>
                <a:lnTo>
                  <a:pt x="44648" y="0"/>
                </a:lnTo>
                <a:lnTo>
                  <a:pt x="53578" y="0"/>
                </a:lnTo>
                <a:lnTo>
                  <a:pt x="71438" y="0"/>
                </a:lnTo>
                <a:lnTo>
                  <a:pt x="80367" y="0"/>
                </a:lnTo>
                <a:lnTo>
                  <a:pt x="98227" y="0"/>
                </a:lnTo>
                <a:lnTo>
                  <a:pt x="107156" y="0"/>
                </a:lnTo>
                <a:lnTo>
                  <a:pt x="116086" y="0"/>
                </a:lnTo>
                <a:lnTo>
                  <a:pt x="125016" y="0"/>
                </a:lnTo>
                <a:lnTo>
                  <a:pt x="125016"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7590234" y="3232546"/>
            <a:ext cx="80369" cy="8931"/>
          </a:xfrm>
          <a:custGeom>
            <a:avLst/>
            <a:gdLst/>
            <a:ahLst/>
            <a:cxnLst/>
            <a:rect l="0" t="0" r="0" b="0"/>
            <a:pathLst>
              <a:path w="80369" h="8931">
                <a:moveTo>
                  <a:pt x="0" y="0"/>
                </a:moveTo>
                <a:lnTo>
                  <a:pt x="0" y="0"/>
                </a:lnTo>
                <a:lnTo>
                  <a:pt x="0" y="8930"/>
                </a:lnTo>
                <a:lnTo>
                  <a:pt x="8930" y="8930"/>
                </a:lnTo>
                <a:lnTo>
                  <a:pt x="26789" y="8930"/>
                </a:lnTo>
                <a:lnTo>
                  <a:pt x="35719" y="8930"/>
                </a:lnTo>
                <a:lnTo>
                  <a:pt x="53579" y="8930"/>
                </a:lnTo>
                <a:lnTo>
                  <a:pt x="62508" y="8930"/>
                </a:lnTo>
                <a:lnTo>
                  <a:pt x="71438" y="8930"/>
                </a:lnTo>
                <a:lnTo>
                  <a:pt x="80368" y="0"/>
                </a:lnTo>
                <a:lnTo>
                  <a:pt x="80368"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777758" y="3080742"/>
            <a:ext cx="8931" cy="160735"/>
          </a:xfrm>
          <a:custGeom>
            <a:avLst/>
            <a:gdLst/>
            <a:ahLst/>
            <a:cxnLst/>
            <a:rect l="0" t="0" r="0" b="0"/>
            <a:pathLst>
              <a:path w="8931" h="160735">
                <a:moveTo>
                  <a:pt x="0" y="0"/>
                </a:moveTo>
                <a:lnTo>
                  <a:pt x="0" y="8929"/>
                </a:lnTo>
                <a:lnTo>
                  <a:pt x="0" y="8929"/>
                </a:lnTo>
                <a:lnTo>
                  <a:pt x="8930" y="17859"/>
                </a:lnTo>
                <a:lnTo>
                  <a:pt x="8930" y="26789"/>
                </a:lnTo>
                <a:lnTo>
                  <a:pt x="8930" y="44648"/>
                </a:lnTo>
                <a:lnTo>
                  <a:pt x="8930" y="53578"/>
                </a:lnTo>
                <a:lnTo>
                  <a:pt x="8930" y="62508"/>
                </a:lnTo>
                <a:lnTo>
                  <a:pt x="8930" y="80367"/>
                </a:lnTo>
                <a:lnTo>
                  <a:pt x="8930" y="89297"/>
                </a:lnTo>
                <a:lnTo>
                  <a:pt x="8930" y="107156"/>
                </a:lnTo>
                <a:lnTo>
                  <a:pt x="8930" y="116086"/>
                </a:lnTo>
                <a:lnTo>
                  <a:pt x="8930" y="125015"/>
                </a:lnTo>
                <a:lnTo>
                  <a:pt x="8930" y="133945"/>
                </a:lnTo>
                <a:lnTo>
                  <a:pt x="8930" y="142875"/>
                </a:lnTo>
                <a:lnTo>
                  <a:pt x="0" y="151804"/>
                </a:lnTo>
                <a:lnTo>
                  <a:pt x="0" y="151804"/>
                </a:lnTo>
                <a:lnTo>
                  <a:pt x="0" y="160734"/>
                </a:lnTo>
                <a:lnTo>
                  <a:pt x="0" y="16073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7849195" y="3062882"/>
            <a:ext cx="142876" cy="178595"/>
          </a:xfrm>
          <a:custGeom>
            <a:avLst/>
            <a:gdLst/>
            <a:ahLst/>
            <a:cxnLst/>
            <a:rect l="0" t="0" r="0" b="0"/>
            <a:pathLst>
              <a:path w="142876" h="178595">
                <a:moveTo>
                  <a:pt x="80368" y="0"/>
                </a:moveTo>
                <a:lnTo>
                  <a:pt x="80368" y="0"/>
                </a:lnTo>
                <a:lnTo>
                  <a:pt x="71438" y="8930"/>
                </a:lnTo>
                <a:lnTo>
                  <a:pt x="62508" y="17860"/>
                </a:lnTo>
                <a:lnTo>
                  <a:pt x="53578" y="26789"/>
                </a:lnTo>
                <a:lnTo>
                  <a:pt x="44649" y="35719"/>
                </a:lnTo>
                <a:lnTo>
                  <a:pt x="35719" y="44649"/>
                </a:lnTo>
                <a:lnTo>
                  <a:pt x="26789" y="62508"/>
                </a:lnTo>
                <a:lnTo>
                  <a:pt x="17860" y="80368"/>
                </a:lnTo>
                <a:lnTo>
                  <a:pt x="8930" y="98227"/>
                </a:lnTo>
                <a:lnTo>
                  <a:pt x="8930" y="116086"/>
                </a:lnTo>
                <a:lnTo>
                  <a:pt x="0" y="133946"/>
                </a:lnTo>
                <a:lnTo>
                  <a:pt x="8930" y="142875"/>
                </a:lnTo>
                <a:lnTo>
                  <a:pt x="8930" y="160735"/>
                </a:lnTo>
                <a:lnTo>
                  <a:pt x="17860" y="169664"/>
                </a:lnTo>
                <a:lnTo>
                  <a:pt x="26789" y="178594"/>
                </a:lnTo>
                <a:lnTo>
                  <a:pt x="35719" y="178594"/>
                </a:lnTo>
                <a:lnTo>
                  <a:pt x="44649" y="178594"/>
                </a:lnTo>
                <a:lnTo>
                  <a:pt x="53578" y="178594"/>
                </a:lnTo>
                <a:lnTo>
                  <a:pt x="62508" y="178594"/>
                </a:lnTo>
                <a:lnTo>
                  <a:pt x="80368" y="178594"/>
                </a:lnTo>
                <a:lnTo>
                  <a:pt x="89297" y="169664"/>
                </a:lnTo>
                <a:lnTo>
                  <a:pt x="98227" y="160735"/>
                </a:lnTo>
                <a:lnTo>
                  <a:pt x="107157" y="151805"/>
                </a:lnTo>
                <a:lnTo>
                  <a:pt x="116086" y="142875"/>
                </a:lnTo>
                <a:lnTo>
                  <a:pt x="116086" y="133946"/>
                </a:lnTo>
                <a:lnTo>
                  <a:pt x="125016" y="116086"/>
                </a:lnTo>
                <a:lnTo>
                  <a:pt x="133946" y="107157"/>
                </a:lnTo>
                <a:lnTo>
                  <a:pt x="133946" y="89297"/>
                </a:lnTo>
                <a:lnTo>
                  <a:pt x="142875" y="80368"/>
                </a:lnTo>
                <a:lnTo>
                  <a:pt x="142875" y="62508"/>
                </a:lnTo>
                <a:lnTo>
                  <a:pt x="142875" y="53579"/>
                </a:lnTo>
                <a:lnTo>
                  <a:pt x="142875" y="35719"/>
                </a:lnTo>
                <a:lnTo>
                  <a:pt x="142875" y="26789"/>
                </a:lnTo>
                <a:lnTo>
                  <a:pt x="142875" y="17860"/>
                </a:lnTo>
                <a:lnTo>
                  <a:pt x="133946" y="8930"/>
                </a:lnTo>
                <a:lnTo>
                  <a:pt x="133946" y="8930"/>
                </a:lnTo>
                <a:lnTo>
                  <a:pt x="125016" y="0"/>
                </a:lnTo>
                <a:lnTo>
                  <a:pt x="116086" y="0"/>
                </a:lnTo>
                <a:lnTo>
                  <a:pt x="107157" y="0"/>
                </a:lnTo>
                <a:lnTo>
                  <a:pt x="107157" y="0"/>
                </a:lnTo>
                <a:lnTo>
                  <a:pt x="107157"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8099227" y="3036093"/>
            <a:ext cx="125015" cy="214314"/>
          </a:xfrm>
          <a:custGeom>
            <a:avLst/>
            <a:gdLst/>
            <a:ahLst/>
            <a:cxnLst/>
            <a:rect l="0" t="0" r="0" b="0"/>
            <a:pathLst>
              <a:path w="125015" h="214314">
                <a:moveTo>
                  <a:pt x="89296" y="0"/>
                </a:moveTo>
                <a:lnTo>
                  <a:pt x="89296" y="0"/>
                </a:lnTo>
                <a:lnTo>
                  <a:pt x="80367" y="0"/>
                </a:lnTo>
                <a:lnTo>
                  <a:pt x="71437" y="0"/>
                </a:lnTo>
                <a:lnTo>
                  <a:pt x="62507" y="8930"/>
                </a:lnTo>
                <a:lnTo>
                  <a:pt x="44648" y="8930"/>
                </a:lnTo>
                <a:lnTo>
                  <a:pt x="26789" y="17860"/>
                </a:lnTo>
                <a:lnTo>
                  <a:pt x="17859" y="26789"/>
                </a:lnTo>
                <a:lnTo>
                  <a:pt x="8929" y="26789"/>
                </a:lnTo>
                <a:lnTo>
                  <a:pt x="0" y="35719"/>
                </a:lnTo>
                <a:lnTo>
                  <a:pt x="0" y="44649"/>
                </a:lnTo>
                <a:lnTo>
                  <a:pt x="0" y="53578"/>
                </a:lnTo>
                <a:lnTo>
                  <a:pt x="8929" y="62508"/>
                </a:lnTo>
                <a:lnTo>
                  <a:pt x="17859" y="71438"/>
                </a:lnTo>
                <a:lnTo>
                  <a:pt x="26789" y="80368"/>
                </a:lnTo>
                <a:lnTo>
                  <a:pt x="44648" y="89297"/>
                </a:lnTo>
                <a:lnTo>
                  <a:pt x="53578" y="98227"/>
                </a:lnTo>
                <a:lnTo>
                  <a:pt x="71437" y="98227"/>
                </a:lnTo>
                <a:lnTo>
                  <a:pt x="89296" y="116086"/>
                </a:lnTo>
                <a:lnTo>
                  <a:pt x="107155" y="125016"/>
                </a:lnTo>
                <a:lnTo>
                  <a:pt x="116085" y="133946"/>
                </a:lnTo>
                <a:lnTo>
                  <a:pt x="125014" y="142875"/>
                </a:lnTo>
                <a:lnTo>
                  <a:pt x="125014" y="151805"/>
                </a:lnTo>
                <a:lnTo>
                  <a:pt x="125014" y="169664"/>
                </a:lnTo>
                <a:lnTo>
                  <a:pt x="125014" y="178594"/>
                </a:lnTo>
                <a:lnTo>
                  <a:pt x="125014" y="187524"/>
                </a:lnTo>
                <a:lnTo>
                  <a:pt x="116085" y="196453"/>
                </a:lnTo>
                <a:lnTo>
                  <a:pt x="98225" y="205383"/>
                </a:lnTo>
                <a:lnTo>
                  <a:pt x="89296" y="205383"/>
                </a:lnTo>
                <a:lnTo>
                  <a:pt x="71437" y="205383"/>
                </a:lnTo>
                <a:lnTo>
                  <a:pt x="62507" y="214313"/>
                </a:lnTo>
                <a:lnTo>
                  <a:pt x="44648" y="214313"/>
                </a:lnTo>
                <a:lnTo>
                  <a:pt x="35718" y="214313"/>
                </a:lnTo>
                <a:lnTo>
                  <a:pt x="26789" y="214313"/>
                </a:lnTo>
                <a:lnTo>
                  <a:pt x="17859" y="205383"/>
                </a:lnTo>
                <a:lnTo>
                  <a:pt x="17859" y="196453"/>
                </a:lnTo>
                <a:lnTo>
                  <a:pt x="17859" y="187524"/>
                </a:lnTo>
                <a:lnTo>
                  <a:pt x="17859" y="178594"/>
                </a:lnTo>
                <a:lnTo>
                  <a:pt x="26789" y="160735"/>
                </a:lnTo>
                <a:lnTo>
                  <a:pt x="35718" y="142875"/>
                </a:lnTo>
                <a:lnTo>
                  <a:pt x="44648" y="133946"/>
                </a:lnTo>
                <a:lnTo>
                  <a:pt x="53578" y="116086"/>
                </a:lnTo>
                <a:lnTo>
                  <a:pt x="71437" y="98227"/>
                </a:lnTo>
                <a:lnTo>
                  <a:pt x="89296" y="89297"/>
                </a:lnTo>
                <a:lnTo>
                  <a:pt x="98225" y="71438"/>
                </a:lnTo>
                <a:lnTo>
                  <a:pt x="107155" y="62508"/>
                </a:lnTo>
                <a:lnTo>
                  <a:pt x="116085" y="53578"/>
                </a:lnTo>
                <a:lnTo>
                  <a:pt x="116085" y="53578"/>
                </a:lnTo>
                <a:lnTo>
                  <a:pt x="116085" y="44649"/>
                </a:lnTo>
                <a:lnTo>
                  <a:pt x="116085" y="44649"/>
                </a:lnTo>
                <a:lnTo>
                  <a:pt x="116085" y="4464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8277820" y="3053953"/>
            <a:ext cx="116086" cy="151805"/>
          </a:xfrm>
          <a:custGeom>
            <a:avLst/>
            <a:gdLst/>
            <a:ahLst/>
            <a:cxnLst/>
            <a:rect l="0" t="0" r="0" b="0"/>
            <a:pathLst>
              <a:path w="116086" h="151805">
                <a:moveTo>
                  <a:pt x="71437" y="0"/>
                </a:moveTo>
                <a:lnTo>
                  <a:pt x="71437" y="0"/>
                </a:lnTo>
                <a:lnTo>
                  <a:pt x="71437" y="0"/>
                </a:lnTo>
                <a:lnTo>
                  <a:pt x="62507" y="8929"/>
                </a:lnTo>
                <a:lnTo>
                  <a:pt x="53578" y="17859"/>
                </a:lnTo>
                <a:lnTo>
                  <a:pt x="44648" y="26789"/>
                </a:lnTo>
                <a:lnTo>
                  <a:pt x="35718" y="35718"/>
                </a:lnTo>
                <a:lnTo>
                  <a:pt x="26789" y="44648"/>
                </a:lnTo>
                <a:lnTo>
                  <a:pt x="17859" y="53578"/>
                </a:lnTo>
                <a:lnTo>
                  <a:pt x="8929" y="71437"/>
                </a:lnTo>
                <a:lnTo>
                  <a:pt x="0" y="89297"/>
                </a:lnTo>
                <a:lnTo>
                  <a:pt x="0" y="98226"/>
                </a:lnTo>
                <a:lnTo>
                  <a:pt x="0" y="116086"/>
                </a:lnTo>
                <a:lnTo>
                  <a:pt x="8929" y="125015"/>
                </a:lnTo>
                <a:lnTo>
                  <a:pt x="17859" y="133945"/>
                </a:lnTo>
                <a:lnTo>
                  <a:pt x="17859" y="142875"/>
                </a:lnTo>
                <a:lnTo>
                  <a:pt x="26789" y="151804"/>
                </a:lnTo>
                <a:lnTo>
                  <a:pt x="35718" y="151804"/>
                </a:lnTo>
                <a:lnTo>
                  <a:pt x="53578" y="151804"/>
                </a:lnTo>
                <a:lnTo>
                  <a:pt x="62507" y="151804"/>
                </a:lnTo>
                <a:lnTo>
                  <a:pt x="71437" y="142875"/>
                </a:lnTo>
                <a:lnTo>
                  <a:pt x="80367" y="133945"/>
                </a:lnTo>
                <a:lnTo>
                  <a:pt x="89296" y="133945"/>
                </a:lnTo>
                <a:lnTo>
                  <a:pt x="98226" y="116086"/>
                </a:lnTo>
                <a:lnTo>
                  <a:pt x="107156" y="107156"/>
                </a:lnTo>
                <a:lnTo>
                  <a:pt x="107156" y="98226"/>
                </a:lnTo>
                <a:lnTo>
                  <a:pt x="116085" y="89297"/>
                </a:lnTo>
                <a:lnTo>
                  <a:pt x="116085" y="71437"/>
                </a:lnTo>
                <a:lnTo>
                  <a:pt x="116085" y="62508"/>
                </a:lnTo>
                <a:lnTo>
                  <a:pt x="107156" y="53578"/>
                </a:lnTo>
                <a:lnTo>
                  <a:pt x="107156" y="44648"/>
                </a:lnTo>
                <a:lnTo>
                  <a:pt x="98226" y="35718"/>
                </a:lnTo>
                <a:lnTo>
                  <a:pt x="89296" y="26789"/>
                </a:lnTo>
                <a:lnTo>
                  <a:pt x="89296" y="26789"/>
                </a:lnTo>
                <a:lnTo>
                  <a:pt x="80367" y="26789"/>
                </a:lnTo>
                <a:lnTo>
                  <a:pt x="80367" y="2678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456413" y="3027164"/>
            <a:ext cx="107158" cy="160735"/>
          </a:xfrm>
          <a:custGeom>
            <a:avLst/>
            <a:gdLst/>
            <a:ahLst/>
            <a:cxnLst/>
            <a:rect l="0" t="0" r="0" b="0"/>
            <a:pathLst>
              <a:path w="107158" h="160735">
                <a:moveTo>
                  <a:pt x="71438" y="0"/>
                </a:moveTo>
                <a:lnTo>
                  <a:pt x="71438" y="0"/>
                </a:lnTo>
                <a:lnTo>
                  <a:pt x="62508" y="0"/>
                </a:lnTo>
                <a:lnTo>
                  <a:pt x="53578" y="8929"/>
                </a:lnTo>
                <a:lnTo>
                  <a:pt x="44649" y="8929"/>
                </a:lnTo>
                <a:lnTo>
                  <a:pt x="35719" y="17859"/>
                </a:lnTo>
                <a:lnTo>
                  <a:pt x="17860" y="35718"/>
                </a:lnTo>
                <a:lnTo>
                  <a:pt x="8930" y="44648"/>
                </a:lnTo>
                <a:lnTo>
                  <a:pt x="0" y="62507"/>
                </a:lnTo>
                <a:lnTo>
                  <a:pt x="0" y="80367"/>
                </a:lnTo>
                <a:lnTo>
                  <a:pt x="0" y="98226"/>
                </a:lnTo>
                <a:lnTo>
                  <a:pt x="0" y="116086"/>
                </a:lnTo>
                <a:lnTo>
                  <a:pt x="0" y="125015"/>
                </a:lnTo>
                <a:lnTo>
                  <a:pt x="8930" y="142875"/>
                </a:lnTo>
                <a:lnTo>
                  <a:pt x="8930" y="151804"/>
                </a:lnTo>
                <a:lnTo>
                  <a:pt x="17860" y="160734"/>
                </a:lnTo>
                <a:lnTo>
                  <a:pt x="26789" y="160734"/>
                </a:lnTo>
                <a:lnTo>
                  <a:pt x="35719" y="160734"/>
                </a:lnTo>
                <a:lnTo>
                  <a:pt x="44649" y="160734"/>
                </a:lnTo>
                <a:lnTo>
                  <a:pt x="53578" y="160734"/>
                </a:lnTo>
                <a:lnTo>
                  <a:pt x="62508" y="151804"/>
                </a:lnTo>
                <a:lnTo>
                  <a:pt x="71438" y="142875"/>
                </a:lnTo>
                <a:lnTo>
                  <a:pt x="80367" y="133945"/>
                </a:lnTo>
                <a:lnTo>
                  <a:pt x="89297" y="125015"/>
                </a:lnTo>
                <a:lnTo>
                  <a:pt x="98227" y="107156"/>
                </a:lnTo>
                <a:lnTo>
                  <a:pt x="107157" y="98226"/>
                </a:lnTo>
                <a:lnTo>
                  <a:pt x="107157" y="80367"/>
                </a:lnTo>
                <a:lnTo>
                  <a:pt x="107157" y="71437"/>
                </a:lnTo>
                <a:lnTo>
                  <a:pt x="107157" y="53578"/>
                </a:lnTo>
                <a:lnTo>
                  <a:pt x="107157" y="44648"/>
                </a:lnTo>
                <a:lnTo>
                  <a:pt x="107157" y="35718"/>
                </a:lnTo>
                <a:lnTo>
                  <a:pt x="98227" y="26789"/>
                </a:lnTo>
                <a:lnTo>
                  <a:pt x="98227" y="17859"/>
                </a:lnTo>
                <a:lnTo>
                  <a:pt x="89297" y="17859"/>
                </a:lnTo>
                <a:lnTo>
                  <a:pt x="89297" y="1785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8661796" y="3045023"/>
            <a:ext cx="80368" cy="160735"/>
          </a:xfrm>
          <a:custGeom>
            <a:avLst/>
            <a:gdLst/>
            <a:ahLst/>
            <a:cxnLst/>
            <a:rect l="0" t="0" r="0" b="0"/>
            <a:pathLst>
              <a:path w="80368" h="160735">
                <a:moveTo>
                  <a:pt x="80367" y="0"/>
                </a:moveTo>
                <a:lnTo>
                  <a:pt x="80367" y="0"/>
                </a:lnTo>
                <a:lnTo>
                  <a:pt x="80367" y="0"/>
                </a:lnTo>
                <a:lnTo>
                  <a:pt x="71438" y="0"/>
                </a:lnTo>
                <a:lnTo>
                  <a:pt x="62508" y="0"/>
                </a:lnTo>
                <a:lnTo>
                  <a:pt x="53578" y="0"/>
                </a:lnTo>
                <a:lnTo>
                  <a:pt x="44649" y="0"/>
                </a:lnTo>
                <a:lnTo>
                  <a:pt x="35719" y="0"/>
                </a:lnTo>
                <a:lnTo>
                  <a:pt x="26789" y="0"/>
                </a:lnTo>
                <a:lnTo>
                  <a:pt x="17859" y="8930"/>
                </a:lnTo>
                <a:lnTo>
                  <a:pt x="8930" y="17859"/>
                </a:lnTo>
                <a:lnTo>
                  <a:pt x="0" y="17859"/>
                </a:lnTo>
                <a:lnTo>
                  <a:pt x="0" y="26789"/>
                </a:lnTo>
                <a:lnTo>
                  <a:pt x="0" y="35719"/>
                </a:lnTo>
                <a:lnTo>
                  <a:pt x="8930" y="35719"/>
                </a:lnTo>
                <a:lnTo>
                  <a:pt x="8930" y="44648"/>
                </a:lnTo>
                <a:lnTo>
                  <a:pt x="17859" y="53578"/>
                </a:lnTo>
                <a:lnTo>
                  <a:pt x="26789" y="62508"/>
                </a:lnTo>
                <a:lnTo>
                  <a:pt x="35719" y="71438"/>
                </a:lnTo>
                <a:lnTo>
                  <a:pt x="44649" y="71438"/>
                </a:lnTo>
                <a:lnTo>
                  <a:pt x="53578" y="80367"/>
                </a:lnTo>
                <a:lnTo>
                  <a:pt x="62508" y="89297"/>
                </a:lnTo>
                <a:lnTo>
                  <a:pt x="71438" y="98227"/>
                </a:lnTo>
                <a:lnTo>
                  <a:pt x="71438" y="107156"/>
                </a:lnTo>
                <a:lnTo>
                  <a:pt x="71438" y="116086"/>
                </a:lnTo>
                <a:lnTo>
                  <a:pt x="71438" y="125016"/>
                </a:lnTo>
                <a:lnTo>
                  <a:pt x="71438" y="133945"/>
                </a:lnTo>
                <a:lnTo>
                  <a:pt x="62508" y="142875"/>
                </a:lnTo>
                <a:lnTo>
                  <a:pt x="62508" y="151805"/>
                </a:lnTo>
                <a:lnTo>
                  <a:pt x="53578" y="151805"/>
                </a:lnTo>
                <a:lnTo>
                  <a:pt x="44649" y="160734"/>
                </a:lnTo>
                <a:lnTo>
                  <a:pt x="35719" y="160734"/>
                </a:lnTo>
                <a:lnTo>
                  <a:pt x="26789" y="160734"/>
                </a:lnTo>
                <a:lnTo>
                  <a:pt x="17859" y="160734"/>
                </a:lnTo>
                <a:lnTo>
                  <a:pt x="8930" y="160734"/>
                </a:lnTo>
                <a:lnTo>
                  <a:pt x="0" y="160734"/>
                </a:lnTo>
                <a:lnTo>
                  <a:pt x="0" y="160734"/>
                </a:lnTo>
                <a:lnTo>
                  <a:pt x="0" y="16073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795741" y="3080742"/>
            <a:ext cx="62509" cy="98227"/>
          </a:xfrm>
          <a:custGeom>
            <a:avLst/>
            <a:gdLst/>
            <a:ahLst/>
            <a:cxnLst/>
            <a:rect l="0" t="0" r="0" b="0"/>
            <a:pathLst>
              <a:path w="62509" h="98227">
                <a:moveTo>
                  <a:pt x="8930" y="53578"/>
                </a:moveTo>
                <a:lnTo>
                  <a:pt x="8930" y="53578"/>
                </a:lnTo>
                <a:lnTo>
                  <a:pt x="17860" y="53578"/>
                </a:lnTo>
                <a:lnTo>
                  <a:pt x="26789" y="44648"/>
                </a:lnTo>
                <a:lnTo>
                  <a:pt x="35719" y="35719"/>
                </a:lnTo>
                <a:lnTo>
                  <a:pt x="44649" y="26789"/>
                </a:lnTo>
                <a:lnTo>
                  <a:pt x="53579" y="26789"/>
                </a:lnTo>
                <a:lnTo>
                  <a:pt x="62508" y="17859"/>
                </a:lnTo>
                <a:lnTo>
                  <a:pt x="62508" y="8929"/>
                </a:lnTo>
                <a:lnTo>
                  <a:pt x="53579" y="8929"/>
                </a:lnTo>
                <a:lnTo>
                  <a:pt x="53579" y="0"/>
                </a:lnTo>
                <a:lnTo>
                  <a:pt x="44649" y="8929"/>
                </a:lnTo>
                <a:lnTo>
                  <a:pt x="26789" y="8929"/>
                </a:lnTo>
                <a:lnTo>
                  <a:pt x="17860" y="17859"/>
                </a:lnTo>
                <a:lnTo>
                  <a:pt x="8930" y="26789"/>
                </a:lnTo>
                <a:lnTo>
                  <a:pt x="0" y="44648"/>
                </a:lnTo>
                <a:lnTo>
                  <a:pt x="0" y="53578"/>
                </a:lnTo>
                <a:lnTo>
                  <a:pt x="0" y="62508"/>
                </a:lnTo>
                <a:lnTo>
                  <a:pt x="8930" y="80367"/>
                </a:lnTo>
                <a:lnTo>
                  <a:pt x="17860" y="80367"/>
                </a:lnTo>
                <a:lnTo>
                  <a:pt x="26789" y="89297"/>
                </a:lnTo>
                <a:lnTo>
                  <a:pt x="35719" y="89297"/>
                </a:lnTo>
                <a:lnTo>
                  <a:pt x="44649" y="98226"/>
                </a:lnTo>
                <a:lnTo>
                  <a:pt x="53579" y="98226"/>
                </a:lnTo>
                <a:lnTo>
                  <a:pt x="53579" y="98226"/>
                </a:lnTo>
                <a:lnTo>
                  <a:pt x="53579" y="9822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8911827" y="3018234"/>
            <a:ext cx="89298" cy="116087"/>
          </a:xfrm>
          <a:custGeom>
            <a:avLst/>
            <a:gdLst/>
            <a:ahLst/>
            <a:cxnLst/>
            <a:rect l="0" t="0" r="0" b="0"/>
            <a:pathLst>
              <a:path w="89298" h="116087">
                <a:moveTo>
                  <a:pt x="53578" y="0"/>
                </a:moveTo>
                <a:lnTo>
                  <a:pt x="53578" y="0"/>
                </a:lnTo>
                <a:lnTo>
                  <a:pt x="44649" y="8930"/>
                </a:lnTo>
                <a:lnTo>
                  <a:pt x="35719" y="17859"/>
                </a:lnTo>
                <a:lnTo>
                  <a:pt x="17860" y="26789"/>
                </a:lnTo>
                <a:lnTo>
                  <a:pt x="8930" y="35719"/>
                </a:lnTo>
                <a:lnTo>
                  <a:pt x="0" y="53578"/>
                </a:lnTo>
                <a:lnTo>
                  <a:pt x="0" y="62508"/>
                </a:lnTo>
                <a:lnTo>
                  <a:pt x="0" y="80367"/>
                </a:lnTo>
                <a:lnTo>
                  <a:pt x="8930" y="89297"/>
                </a:lnTo>
                <a:lnTo>
                  <a:pt x="17860" y="98227"/>
                </a:lnTo>
                <a:lnTo>
                  <a:pt x="26789" y="107156"/>
                </a:lnTo>
                <a:lnTo>
                  <a:pt x="35719" y="107156"/>
                </a:lnTo>
                <a:lnTo>
                  <a:pt x="53578" y="116086"/>
                </a:lnTo>
                <a:lnTo>
                  <a:pt x="62508" y="116086"/>
                </a:lnTo>
                <a:lnTo>
                  <a:pt x="71438" y="116086"/>
                </a:lnTo>
                <a:lnTo>
                  <a:pt x="80368" y="116086"/>
                </a:lnTo>
                <a:lnTo>
                  <a:pt x="89297" y="116086"/>
                </a:lnTo>
                <a:lnTo>
                  <a:pt x="89297" y="11608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152555" y="2321719"/>
            <a:ext cx="2732484" cy="1285875"/>
          </a:xfrm>
          <a:custGeom>
            <a:avLst/>
            <a:gdLst/>
            <a:ahLst/>
            <a:cxnLst/>
            <a:rect l="0" t="0" r="0" b="0"/>
            <a:pathLst>
              <a:path w="2732484" h="1285875">
                <a:moveTo>
                  <a:pt x="205383" y="0"/>
                </a:moveTo>
                <a:lnTo>
                  <a:pt x="205383" y="0"/>
                </a:lnTo>
                <a:lnTo>
                  <a:pt x="205383" y="8929"/>
                </a:lnTo>
                <a:lnTo>
                  <a:pt x="205383" y="8929"/>
                </a:lnTo>
                <a:lnTo>
                  <a:pt x="205383" y="8929"/>
                </a:lnTo>
                <a:lnTo>
                  <a:pt x="196453" y="8929"/>
                </a:lnTo>
                <a:lnTo>
                  <a:pt x="196453" y="17859"/>
                </a:lnTo>
                <a:lnTo>
                  <a:pt x="178593" y="26789"/>
                </a:lnTo>
                <a:lnTo>
                  <a:pt x="169664" y="35718"/>
                </a:lnTo>
                <a:lnTo>
                  <a:pt x="151804" y="53578"/>
                </a:lnTo>
                <a:lnTo>
                  <a:pt x="133945" y="62507"/>
                </a:lnTo>
                <a:lnTo>
                  <a:pt x="116086" y="80367"/>
                </a:lnTo>
                <a:lnTo>
                  <a:pt x="98226" y="89296"/>
                </a:lnTo>
                <a:lnTo>
                  <a:pt x="80367" y="98226"/>
                </a:lnTo>
                <a:lnTo>
                  <a:pt x="71437" y="116085"/>
                </a:lnTo>
                <a:lnTo>
                  <a:pt x="53578" y="125015"/>
                </a:lnTo>
                <a:lnTo>
                  <a:pt x="53578" y="133945"/>
                </a:lnTo>
                <a:lnTo>
                  <a:pt x="53578" y="142875"/>
                </a:lnTo>
                <a:lnTo>
                  <a:pt x="53578" y="151804"/>
                </a:lnTo>
                <a:lnTo>
                  <a:pt x="62508" y="160734"/>
                </a:lnTo>
                <a:lnTo>
                  <a:pt x="80367" y="169664"/>
                </a:lnTo>
                <a:lnTo>
                  <a:pt x="107156" y="178594"/>
                </a:lnTo>
                <a:lnTo>
                  <a:pt x="125015" y="187523"/>
                </a:lnTo>
                <a:lnTo>
                  <a:pt x="151804" y="196453"/>
                </a:lnTo>
                <a:lnTo>
                  <a:pt x="178593" y="196453"/>
                </a:lnTo>
                <a:lnTo>
                  <a:pt x="196453" y="205383"/>
                </a:lnTo>
                <a:lnTo>
                  <a:pt x="205383" y="214312"/>
                </a:lnTo>
                <a:lnTo>
                  <a:pt x="214312" y="223242"/>
                </a:lnTo>
                <a:lnTo>
                  <a:pt x="214312" y="232172"/>
                </a:lnTo>
                <a:lnTo>
                  <a:pt x="214312" y="241101"/>
                </a:lnTo>
                <a:lnTo>
                  <a:pt x="205383" y="258961"/>
                </a:lnTo>
                <a:lnTo>
                  <a:pt x="196453" y="276820"/>
                </a:lnTo>
                <a:lnTo>
                  <a:pt x="178593" y="294679"/>
                </a:lnTo>
                <a:lnTo>
                  <a:pt x="151804" y="312539"/>
                </a:lnTo>
                <a:lnTo>
                  <a:pt x="125015" y="330398"/>
                </a:lnTo>
                <a:lnTo>
                  <a:pt x="98226" y="357187"/>
                </a:lnTo>
                <a:lnTo>
                  <a:pt x="80367" y="375047"/>
                </a:lnTo>
                <a:lnTo>
                  <a:pt x="62508" y="392906"/>
                </a:lnTo>
                <a:lnTo>
                  <a:pt x="44648" y="410765"/>
                </a:lnTo>
                <a:lnTo>
                  <a:pt x="35718" y="419695"/>
                </a:lnTo>
                <a:lnTo>
                  <a:pt x="35718" y="437554"/>
                </a:lnTo>
                <a:lnTo>
                  <a:pt x="35718" y="455414"/>
                </a:lnTo>
                <a:lnTo>
                  <a:pt x="35718" y="464344"/>
                </a:lnTo>
                <a:lnTo>
                  <a:pt x="53578" y="482202"/>
                </a:lnTo>
                <a:lnTo>
                  <a:pt x="62508" y="491132"/>
                </a:lnTo>
                <a:lnTo>
                  <a:pt x="80367" y="500062"/>
                </a:lnTo>
                <a:lnTo>
                  <a:pt x="98226" y="517921"/>
                </a:lnTo>
                <a:lnTo>
                  <a:pt x="125015" y="526851"/>
                </a:lnTo>
                <a:lnTo>
                  <a:pt x="133945" y="535781"/>
                </a:lnTo>
                <a:lnTo>
                  <a:pt x="151804" y="544710"/>
                </a:lnTo>
                <a:lnTo>
                  <a:pt x="160734" y="562570"/>
                </a:lnTo>
                <a:lnTo>
                  <a:pt x="169664" y="571499"/>
                </a:lnTo>
                <a:lnTo>
                  <a:pt x="169664" y="589359"/>
                </a:lnTo>
                <a:lnTo>
                  <a:pt x="169664" y="598288"/>
                </a:lnTo>
                <a:lnTo>
                  <a:pt x="160734" y="625077"/>
                </a:lnTo>
                <a:lnTo>
                  <a:pt x="151804" y="642937"/>
                </a:lnTo>
                <a:lnTo>
                  <a:pt x="133945" y="660796"/>
                </a:lnTo>
                <a:lnTo>
                  <a:pt x="116086" y="687585"/>
                </a:lnTo>
                <a:lnTo>
                  <a:pt x="89297" y="705445"/>
                </a:lnTo>
                <a:lnTo>
                  <a:pt x="71437" y="732234"/>
                </a:lnTo>
                <a:lnTo>
                  <a:pt x="44648" y="750093"/>
                </a:lnTo>
                <a:lnTo>
                  <a:pt x="35718" y="767952"/>
                </a:lnTo>
                <a:lnTo>
                  <a:pt x="17859" y="785812"/>
                </a:lnTo>
                <a:lnTo>
                  <a:pt x="8929" y="812601"/>
                </a:lnTo>
                <a:lnTo>
                  <a:pt x="8929" y="830460"/>
                </a:lnTo>
                <a:lnTo>
                  <a:pt x="0" y="848320"/>
                </a:lnTo>
                <a:lnTo>
                  <a:pt x="8929" y="866179"/>
                </a:lnTo>
                <a:lnTo>
                  <a:pt x="17859" y="884038"/>
                </a:lnTo>
                <a:lnTo>
                  <a:pt x="26789" y="892968"/>
                </a:lnTo>
                <a:lnTo>
                  <a:pt x="35718" y="910827"/>
                </a:lnTo>
                <a:lnTo>
                  <a:pt x="53578" y="919757"/>
                </a:lnTo>
                <a:lnTo>
                  <a:pt x="71437" y="937617"/>
                </a:lnTo>
                <a:lnTo>
                  <a:pt x="89297" y="946546"/>
                </a:lnTo>
                <a:lnTo>
                  <a:pt x="98226" y="955476"/>
                </a:lnTo>
                <a:lnTo>
                  <a:pt x="107156" y="964406"/>
                </a:lnTo>
                <a:lnTo>
                  <a:pt x="116086" y="973335"/>
                </a:lnTo>
                <a:lnTo>
                  <a:pt x="116086" y="991195"/>
                </a:lnTo>
                <a:lnTo>
                  <a:pt x="116086" y="1000124"/>
                </a:lnTo>
                <a:lnTo>
                  <a:pt x="116086" y="1009054"/>
                </a:lnTo>
                <a:lnTo>
                  <a:pt x="116086" y="1026913"/>
                </a:lnTo>
                <a:lnTo>
                  <a:pt x="107156" y="1044773"/>
                </a:lnTo>
                <a:lnTo>
                  <a:pt x="89297" y="1053702"/>
                </a:lnTo>
                <a:lnTo>
                  <a:pt x="80367" y="1071562"/>
                </a:lnTo>
                <a:lnTo>
                  <a:pt x="62508" y="1089421"/>
                </a:lnTo>
                <a:lnTo>
                  <a:pt x="53578" y="1098351"/>
                </a:lnTo>
                <a:lnTo>
                  <a:pt x="44648" y="1116210"/>
                </a:lnTo>
                <a:lnTo>
                  <a:pt x="35718" y="1125140"/>
                </a:lnTo>
                <a:lnTo>
                  <a:pt x="26789" y="1142999"/>
                </a:lnTo>
                <a:lnTo>
                  <a:pt x="26789" y="1160859"/>
                </a:lnTo>
                <a:lnTo>
                  <a:pt x="26789" y="1169788"/>
                </a:lnTo>
                <a:lnTo>
                  <a:pt x="35718" y="1187648"/>
                </a:lnTo>
                <a:lnTo>
                  <a:pt x="44648" y="1196577"/>
                </a:lnTo>
                <a:lnTo>
                  <a:pt x="53578" y="1214437"/>
                </a:lnTo>
                <a:lnTo>
                  <a:pt x="71437" y="1223367"/>
                </a:lnTo>
                <a:lnTo>
                  <a:pt x="98226" y="1232296"/>
                </a:lnTo>
                <a:lnTo>
                  <a:pt x="116086" y="1241226"/>
                </a:lnTo>
                <a:lnTo>
                  <a:pt x="142875" y="1241226"/>
                </a:lnTo>
                <a:lnTo>
                  <a:pt x="160734" y="1241226"/>
                </a:lnTo>
                <a:lnTo>
                  <a:pt x="187523" y="1250156"/>
                </a:lnTo>
                <a:lnTo>
                  <a:pt x="205383" y="1250156"/>
                </a:lnTo>
                <a:lnTo>
                  <a:pt x="214312" y="1250156"/>
                </a:lnTo>
                <a:lnTo>
                  <a:pt x="232172" y="1250156"/>
                </a:lnTo>
                <a:lnTo>
                  <a:pt x="241101" y="1250156"/>
                </a:lnTo>
                <a:lnTo>
                  <a:pt x="241101" y="1250156"/>
                </a:lnTo>
                <a:lnTo>
                  <a:pt x="250031" y="1250156"/>
                </a:lnTo>
                <a:lnTo>
                  <a:pt x="250031" y="1250156"/>
                </a:lnTo>
                <a:lnTo>
                  <a:pt x="250031" y="1250156"/>
                </a:lnTo>
                <a:lnTo>
                  <a:pt x="250031" y="1250156"/>
                </a:lnTo>
                <a:lnTo>
                  <a:pt x="250031" y="1250156"/>
                </a:lnTo>
                <a:lnTo>
                  <a:pt x="250031" y="1250156"/>
                </a:lnTo>
                <a:lnTo>
                  <a:pt x="258961" y="1250156"/>
                </a:lnTo>
                <a:lnTo>
                  <a:pt x="267890" y="1259085"/>
                </a:lnTo>
                <a:lnTo>
                  <a:pt x="285750" y="1268015"/>
                </a:lnTo>
                <a:lnTo>
                  <a:pt x="312539" y="1268015"/>
                </a:lnTo>
                <a:lnTo>
                  <a:pt x="339328" y="1276945"/>
                </a:lnTo>
                <a:lnTo>
                  <a:pt x="375047" y="1276945"/>
                </a:lnTo>
                <a:lnTo>
                  <a:pt x="401836" y="1285874"/>
                </a:lnTo>
                <a:lnTo>
                  <a:pt x="428625" y="1285874"/>
                </a:lnTo>
                <a:lnTo>
                  <a:pt x="455414" y="1285874"/>
                </a:lnTo>
                <a:lnTo>
                  <a:pt x="473273" y="1285874"/>
                </a:lnTo>
                <a:lnTo>
                  <a:pt x="491133" y="1285874"/>
                </a:lnTo>
                <a:lnTo>
                  <a:pt x="500062" y="1285874"/>
                </a:lnTo>
                <a:lnTo>
                  <a:pt x="508992" y="1285874"/>
                </a:lnTo>
                <a:lnTo>
                  <a:pt x="517922" y="1276945"/>
                </a:lnTo>
                <a:lnTo>
                  <a:pt x="526851" y="1268015"/>
                </a:lnTo>
                <a:lnTo>
                  <a:pt x="535781" y="1268015"/>
                </a:lnTo>
                <a:lnTo>
                  <a:pt x="544711" y="1250156"/>
                </a:lnTo>
                <a:lnTo>
                  <a:pt x="553640" y="1241226"/>
                </a:lnTo>
                <a:lnTo>
                  <a:pt x="562570" y="1241226"/>
                </a:lnTo>
                <a:lnTo>
                  <a:pt x="580429" y="1241226"/>
                </a:lnTo>
                <a:lnTo>
                  <a:pt x="607218" y="1241226"/>
                </a:lnTo>
                <a:lnTo>
                  <a:pt x="634008" y="1241226"/>
                </a:lnTo>
                <a:lnTo>
                  <a:pt x="660797" y="1250156"/>
                </a:lnTo>
                <a:lnTo>
                  <a:pt x="678656" y="1250156"/>
                </a:lnTo>
                <a:lnTo>
                  <a:pt x="705445" y="1250156"/>
                </a:lnTo>
                <a:lnTo>
                  <a:pt x="723304" y="1250156"/>
                </a:lnTo>
                <a:lnTo>
                  <a:pt x="741164" y="1250156"/>
                </a:lnTo>
                <a:lnTo>
                  <a:pt x="759023" y="1250156"/>
                </a:lnTo>
                <a:lnTo>
                  <a:pt x="776883" y="1241226"/>
                </a:lnTo>
                <a:lnTo>
                  <a:pt x="785812" y="1241226"/>
                </a:lnTo>
                <a:lnTo>
                  <a:pt x="812601" y="1232296"/>
                </a:lnTo>
                <a:lnTo>
                  <a:pt x="830461" y="1232296"/>
                </a:lnTo>
                <a:lnTo>
                  <a:pt x="857250" y="1223367"/>
                </a:lnTo>
                <a:lnTo>
                  <a:pt x="875109" y="1223367"/>
                </a:lnTo>
                <a:lnTo>
                  <a:pt x="892968" y="1223367"/>
                </a:lnTo>
                <a:lnTo>
                  <a:pt x="910828" y="1223367"/>
                </a:lnTo>
                <a:lnTo>
                  <a:pt x="928687" y="1214437"/>
                </a:lnTo>
                <a:lnTo>
                  <a:pt x="946547" y="1214437"/>
                </a:lnTo>
                <a:lnTo>
                  <a:pt x="955476" y="1205507"/>
                </a:lnTo>
                <a:lnTo>
                  <a:pt x="964406" y="1205507"/>
                </a:lnTo>
                <a:lnTo>
                  <a:pt x="973336" y="1196577"/>
                </a:lnTo>
                <a:lnTo>
                  <a:pt x="991195" y="1196577"/>
                </a:lnTo>
                <a:lnTo>
                  <a:pt x="1017984" y="1196577"/>
                </a:lnTo>
                <a:lnTo>
                  <a:pt x="1035843" y="1205507"/>
                </a:lnTo>
                <a:lnTo>
                  <a:pt x="1071562" y="1214437"/>
                </a:lnTo>
                <a:lnTo>
                  <a:pt x="1107281" y="1232296"/>
                </a:lnTo>
                <a:lnTo>
                  <a:pt x="1143000" y="1241226"/>
                </a:lnTo>
                <a:lnTo>
                  <a:pt x="1178718" y="1259085"/>
                </a:lnTo>
                <a:lnTo>
                  <a:pt x="1205508" y="1268015"/>
                </a:lnTo>
                <a:lnTo>
                  <a:pt x="1232297" y="1268015"/>
                </a:lnTo>
                <a:lnTo>
                  <a:pt x="1250156" y="1268015"/>
                </a:lnTo>
                <a:lnTo>
                  <a:pt x="1259086" y="1259085"/>
                </a:lnTo>
                <a:lnTo>
                  <a:pt x="1276945" y="1259085"/>
                </a:lnTo>
                <a:lnTo>
                  <a:pt x="1285875" y="1250156"/>
                </a:lnTo>
                <a:lnTo>
                  <a:pt x="1294804" y="1241226"/>
                </a:lnTo>
                <a:lnTo>
                  <a:pt x="1312664" y="1232296"/>
                </a:lnTo>
                <a:lnTo>
                  <a:pt x="1330523" y="1223367"/>
                </a:lnTo>
                <a:lnTo>
                  <a:pt x="1357312" y="1223367"/>
                </a:lnTo>
                <a:lnTo>
                  <a:pt x="1375172" y="1223367"/>
                </a:lnTo>
                <a:lnTo>
                  <a:pt x="1401961" y="1223367"/>
                </a:lnTo>
                <a:lnTo>
                  <a:pt x="1428750" y="1223367"/>
                </a:lnTo>
                <a:lnTo>
                  <a:pt x="1446609" y="1223367"/>
                </a:lnTo>
                <a:lnTo>
                  <a:pt x="1473398" y="1223367"/>
                </a:lnTo>
                <a:lnTo>
                  <a:pt x="1482328" y="1214437"/>
                </a:lnTo>
                <a:lnTo>
                  <a:pt x="1500187" y="1214437"/>
                </a:lnTo>
                <a:lnTo>
                  <a:pt x="1518047" y="1205507"/>
                </a:lnTo>
                <a:lnTo>
                  <a:pt x="1535906" y="1196577"/>
                </a:lnTo>
                <a:lnTo>
                  <a:pt x="1553765" y="1187648"/>
                </a:lnTo>
                <a:lnTo>
                  <a:pt x="1580554" y="1187648"/>
                </a:lnTo>
                <a:lnTo>
                  <a:pt x="1607343" y="1187648"/>
                </a:lnTo>
                <a:lnTo>
                  <a:pt x="1643062" y="1196577"/>
                </a:lnTo>
                <a:lnTo>
                  <a:pt x="1669851" y="1205507"/>
                </a:lnTo>
                <a:lnTo>
                  <a:pt x="1705570" y="1205507"/>
                </a:lnTo>
                <a:lnTo>
                  <a:pt x="1741289" y="1205507"/>
                </a:lnTo>
                <a:lnTo>
                  <a:pt x="1768078" y="1205507"/>
                </a:lnTo>
                <a:lnTo>
                  <a:pt x="1785937" y="1205507"/>
                </a:lnTo>
                <a:lnTo>
                  <a:pt x="1812726" y="1196577"/>
                </a:lnTo>
                <a:lnTo>
                  <a:pt x="1821656" y="1187648"/>
                </a:lnTo>
                <a:lnTo>
                  <a:pt x="1839515" y="1178718"/>
                </a:lnTo>
                <a:lnTo>
                  <a:pt x="1857375" y="1169788"/>
                </a:lnTo>
                <a:lnTo>
                  <a:pt x="1875234" y="1160859"/>
                </a:lnTo>
                <a:lnTo>
                  <a:pt x="1902023" y="1160859"/>
                </a:lnTo>
                <a:lnTo>
                  <a:pt x="1928812" y="1151929"/>
                </a:lnTo>
                <a:lnTo>
                  <a:pt x="1955601" y="1151929"/>
                </a:lnTo>
                <a:lnTo>
                  <a:pt x="1991320" y="1151929"/>
                </a:lnTo>
                <a:lnTo>
                  <a:pt x="2018109" y="1151929"/>
                </a:lnTo>
                <a:lnTo>
                  <a:pt x="2053827" y="1151929"/>
                </a:lnTo>
                <a:lnTo>
                  <a:pt x="2080616" y="1151929"/>
                </a:lnTo>
                <a:lnTo>
                  <a:pt x="2098475" y="1142999"/>
                </a:lnTo>
                <a:lnTo>
                  <a:pt x="2116335" y="1142999"/>
                </a:lnTo>
                <a:lnTo>
                  <a:pt x="2134194" y="1134070"/>
                </a:lnTo>
                <a:lnTo>
                  <a:pt x="2152054" y="1125140"/>
                </a:lnTo>
                <a:lnTo>
                  <a:pt x="2169913" y="1116210"/>
                </a:lnTo>
                <a:lnTo>
                  <a:pt x="2178843" y="1107281"/>
                </a:lnTo>
                <a:lnTo>
                  <a:pt x="2205632" y="1107281"/>
                </a:lnTo>
                <a:lnTo>
                  <a:pt x="2232421" y="1107281"/>
                </a:lnTo>
                <a:lnTo>
                  <a:pt x="2259210" y="1107281"/>
                </a:lnTo>
                <a:lnTo>
                  <a:pt x="2294929" y="1107281"/>
                </a:lnTo>
                <a:lnTo>
                  <a:pt x="2330647" y="1107281"/>
                </a:lnTo>
                <a:lnTo>
                  <a:pt x="2357436" y="1107281"/>
                </a:lnTo>
                <a:lnTo>
                  <a:pt x="2384225" y="1107281"/>
                </a:lnTo>
                <a:lnTo>
                  <a:pt x="2402085" y="1107281"/>
                </a:lnTo>
                <a:lnTo>
                  <a:pt x="2419944" y="1098351"/>
                </a:lnTo>
                <a:lnTo>
                  <a:pt x="2437804" y="1089421"/>
                </a:lnTo>
                <a:lnTo>
                  <a:pt x="2455663" y="1080492"/>
                </a:lnTo>
                <a:lnTo>
                  <a:pt x="2473522" y="1071562"/>
                </a:lnTo>
                <a:lnTo>
                  <a:pt x="2491382" y="1062632"/>
                </a:lnTo>
                <a:lnTo>
                  <a:pt x="2509241" y="1062632"/>
                </a:lnTo>
                <a:lnTo>
                  <a:pt x="2536030" y="1053702"/>
                </a:lnTo>
                <a:lnTo>
                  <a:pt x="2562819" y="1053702"/>
                </a:lnTo>
                <a:lnTo>
                  <a:pt x="2598538" y="1053702"/>
                </a:lnTo>
                <a:lnTo>
                  <a:pt x="2625327" y="1053702"/>
                </a:lnTo>
                <a:lnTo>
                  <a:pt x="2661046" y="1053702"/>
                </a:lnTo>
                <a:lnTo>
                  <a:pt x="2687835" y="1053702"/>
                </a:lnTo>
                <a:lnTo>
                  <a:pt x="2714624" y="1053702"/>
                </a:lnTo>
                <a:lnTo>
                  <a:pt x="2723554" y="1053702"/>
                </a:lnTo>
                <a:lnTo>
                  <a:pt x="2732483" y="1044773"/>
                </a:lnTo>
                <a:lnTo>
                  <a:pt x="2732483" y="104477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321594" y="3812976"/>
            <a:ext cx="285751" cy="419696"/>
          </a:xfrm>
          <a:custGeom>
            <a:avLst/>
            <a:gdLst/>
            <a:ahLst/>
            <a:cxnLst/>
            <a:rect l="0" t="0" r="0" b="0"/>
            <a:pathLst>
              <a:path w="285751" h="419696">
                <a:moveTo>
                  <a:pt x="285750" y="0"/>
                </a:moveTo>
                <a:lnTo>
                  <a:pt x="285750" y="8930"/>
                </a:lnTo>
                <a:lnTo>
                  <a:pt x="276820" y="8930"/>
                </a:lnTo>
                <a:lnTo>
                  <a:pt x="267890" y="17860"/>
                </a:lnTo>
                <a:lnTo>
                  <a:pt x="250031" y="26789"/>
                </a:lnTo>
                <a:lnTo>
                  <a:pt x="223242" y="35719"/>
                </a:lnTo>
                <a:lnTo>
                  <a:pt x="205383" y="44649"/>
                </a:lnTo>
                <a:lnTo>
                  <a:pt x="187523" y="53578"/>
                </a:lnTo>
                <a:lnTo>
                  <a:pt x="160734" y="62508"/>
                </a:lnTo>
                <a:lnTo>
                  <a:pt x="133945" y="71438"/>
                </a:lnTo>
                <a:lnTo>
                  <a:pt x="116086" y="80367"/>
                </a:lnTo>
                <a:lnTo>
                  <a:pt x="98226" y="89297"/>
                </a:lnTo>
                <a:lnTo>
                  <a:pt x="80367" y="89297"/>
                </a:lnTo>
                <a:lnTo>
                  <a:pt x="71437" y="98227"/>
                </a:lnTo>
                <a:lnTo>
                  <a:pt x="62508" y="98227"/>
                </a:lnTo>
                <a:lnTo>
                  <a:pt x="53578" y="98227"/>
                </a:lnTo>
                <a:lnTo>
                  <a:pt x="53578" y="98227"/>
                </a:lnTo>
                <a:lnTo>
                  <a:pt x="53578" y="98227"/>
                </a:lnTo>
                <a:lnTo>
                  <a:pt x="53578" y="98227"/>
                </a:lnTo>
                <a:lnTo>
                  <a:pt x="44648" y="98227"/>
                </a:lnTo>
                <a:lnTo>
                  <a:pt x="44648" y="98227"/>
                </a:lnTo>
                <a:lnTo>
                  <a:pt x="44648" y="98227"/>
                </a:lnTo>
                <a:lnTo>
                  <a:pt x="44648" y="98227"/>
                </a:lnTo>
                <a:lnTo>
                  <a:pt x="53578" y="107156"/>
                </a:lnTo>
                <a:lnTo>
                  <a:pt x="53578" y="107156"/>
                </a:lnTo>
                <a:lnTo>
                  <a:pt x="62508" y="116086"/>
                </a:lnTo>
                <a:lnTo>
                  <a:pt x="62508" y="125016"/>
                </a:lnTo>
                <a:lnTo>
                  <a:pt x="62508" y="133945"/>
                </a:lnTo>
                <a:lnTo>
                  <a:pt x="71437" y="151805"/>
                </a:lnTo>
                <a:lnTo>
                  <a:pt x="71437" y="169664"/>
                </a:lnTo>
                <a:lnTo>
                  <a:pt x="62508" y="187524"/>
                </a:lnTo>
                <a:lnTo>
                  <a:pt x="62508" y="214313"/>
                </a:lnTo>
                <a:lnTo>
                  <a:pt x="53578" y="232172"/>
                </a:lnTo>
                <a:lnTo>
                  <a:pt x="53578" y="258961"/>
                </a:lnTo>
                <a:lnTo>
                  <a:pt x="44648" y="276820"/>
                </a:lnTo>
                <a:lnTo>
                  <a:pt x="44648" y="294680"/>
                </a:lnTo>
                <a:lnTo>
                  <a:pt x="35719" y="321469"/>
                </a:lnTo>
                <a:lnTo>
                  <a:pt x="26789" y="339328"/>
                </a:lnTo>
                <a:lnTo>
                  <a:pt x="26789" y="357188"/>
                </a:lnTo>
                <a:lnTo>
                  <a:pt x="17859" y="375047"/>
                </a:lnTo>
                <a:lnTo>
                  <a:pt x="17859" y="392906"/>
                </a:lnTo>
                <a:lnTo>
                  <a:pt x="8929" y="401836"/>
                </a:lnTo>
                <a:lnTo>
                  <a:pt x="8929" y="410766"/>
                </a:lnTo>
                <a:lnTo>
                  <a:pt x="0" y="410766"/>
                </a:lnTo>
                <a:lnTo>
                  <a:pt x="0" y="419695"/>
                </a:lnTo>
                <a:lnTo>
                  <a:pt x="0" y="419695"/>
                </a:lnTo>
                <a:lnTo>
                  <a:pt x="8929" y="419695"/>
                </a:lnTo>
                <a:lnTo>
                  <a:pt x="8929" y="419695"/>
                </a:lnTo>
                <a:lnTo>
                  <a:pt x="17859" y="419695"/>
                </a:lnTo>
                <a:lnTo>
                  <a:pt x="26789" y="419695"/>
                </a:lnTo>
                <a:lnTo>
                  <a:pt x="35719" y="419695"/>
                </a:lnTo>
                <a:lnTo>
                  <a:pt x="44648" y="410766"/>
                </a:lnTo>
                <a:lnTo>
                  <a:pt x="62508" y="401836"/>
                </a:lnTo>
                <a:lnTo>
                  <a:pt x="80367" y="392906"/>
                </a:lnTo>
                <a:lnTo>
                  <a:pt x="98226" y="392906"/>
                </a:lnTo>
                <a:lnTo>
                  <a:pt x="116086" y="383977"/>
                </a:lnTo>
                <a:lnTo>
                  <a:pt x="133945" y="375047"/>
                </a:lnTo>
                <a:lnTo>
                  <a:pt x="151804" y="375047"/>
                </a:lnTo>
                <a:lnTo>
                  <a:pt x="160734" y="366117"/>
                </a:lnTo>
                <a:lnTo>
                  <a:pt x="169664" y="366117"/>
                </a:lnTo>
                <a:lnTo>
                  <a:pt x="187523" y="357188"/>
                </a:lnTo>
                <a:lnTo>
                  <a:pt x="187523" y="357188"/>
                </a:lnTo>
                <a:lnTo>
                  <a:pt x="196453" y="357188"/>
                </a:lnTo>
                <a:lnTo>
                  <a:pt x="196453" y="35718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366242" y="4036218"/>
            <a:ext cx="169665" cy="26790"/>
          </a:xfrm>
          <a:custGeom>
            <a:avLst/>
            <a:gdLst/>
            <a:ahLst/>
            <a:cxnLst/>
            <a:rect l="0" t="0" r="0" b="0"/>
            <a:pathLst>
              <a:path w="169665" h="26790">
                <a:moveTo>
                  <a:pt x="0" y="26789"/>
                </a:moveTo>
                <a:lnTo>
                  <a:pt x="0" y="26789"/>
                </a:lnTo>
                <a:lnTo>
                  <a:pt x="0" y="26789"/>
                </a:lnTo>
                <a:lnTo>
                  <a:pt x="0" y="26789"/>
                </a:lnTo>
                <a:lnTo>
                  <a:pt x="8930" y="26789"/>
                </a:lnTo>
                <a:lnTo>
                  <a:pt x="26789" y="17860"/>
                </a:lnTo>
                <a:lnTo>
                  <a:pt x="44649" y="17860"/>
                </a:lnTo>
                <a:lnTo>
                  <a:pt x="62508" y="17860"/>
                </a:lnTo>
                <a:lnTo>
                  <a:pt x="80367" y="8930"/>
                </a:lnTo>
                <a:lnTo>
                  <a:pt x="107156" y="8930"/>
                </a:lnTo>
                <a:lnTo>
                  <a:pt x="125016" y="8930"/>
                </a:lnTo>
                <a:lnTo>
                  <a:pt x="151805" y="8930"/>
                </a:lnTo>
                <a:lnTo>
                  <a:pt x="160735" y="0"/>
                </a:lnTo>
                <a:lnTo>
                  <a:pt x="169664" y="0"/>
                </a:lnTo>
                <a:lnTo>
                  <a:pt x="16966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759148" y="3964781"/>
            <a:ext cx="151806" cy="8931"/>
          </a:xfrm>
          <a:custGeom>
            <a:avLst/>
            <a:gdLst/>
            <a:ahLst/>
            <a:cxnLst/>
            <a:rect l="0" t="0" r="0" b="0"/>
            <a:pathLst>
              <a:path w="151806" h="8931">
                <a:moveTo>
                  <a:pt x="0" y="0"/>
                </a:moveTo>
                <a:lnTo>
                  <a:pt x="8930" y="0"/>
                </a:lnTo>
                <a:lnTo>
                  <a:pt x="17860" y="8930"/>
                </a:lnTo>
                <a:lnTo>
                  <a:pt x="26790" y="8930"/>
                </a:lnTo>
                <a:lnTo>
                  <a:pt x="44649" y="8930"/>
                </a:lnTo>
                <a:lnTo>
                  <a:pt x="71438" y="8930"/>
                </a:lnTo>
                <a:lnTo>
                  <a:pt x="89297" y="8930"/>
                </a:lnTo>
                <a:lnTo>
                  <a:pt x="107157" y="0"/>
                </a:lnTo>
                <a:lnTo>
                  <a:pt x="133946" y="0"/>
                </a:lnTo>
                <a:lnTo>
                  <a:pt x="142875" y="0"/>
                </a:lnTo>
                <a:lnTo>
                  <a:pt x="151805" y="0"/>
                </a:lnTo>
                <a:lnTo>
                  <a:pt x="15180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1794867" y="4018359"/>
            <a:ext cx="187525" cy="53579"/>
          </a:xfrm>
          <a:custGeom>
            <a:avLst/>
            <a:gdLst/>
            <a:ahLst/>
            <a:cxnLst/>
            <a:rect l="0" t="0" r="0" b="0"/>
            <a:pathLst>
              <a:path w="187525" h="53579">
                <a:moveTo>
                  <a:pt x="0" y="53578"/>
                </a:moveTo>
                <a:lnTo>
                  <a:pt x="8930" y="53578"/>
                </a:lnTo>
                <a:lnTo>
                  <a:pt x="8930" y="53578"/>
                </a:lnTo>
                <a:lnTo>
                  <a:pt x="17860" y="53578"/>
                </a:lnTo>
                <a:lnTo>
                  <a:pt x="35719" y="44648"/>
                </a:lnTo>
                <a:lnTo>
                  <a:pt x="62508" y="44648"/>
                </a:lnTo>
                <a:lnTo>
                  <a:pt x="80367" y="35719"/>
                </a:lnTo>
                <a:lnTo>
                  <a:pt x="107156" y="26789"/>
                </a:lnTo>
                <a:lnTo>
                  <a:pt x="125016" y="17859"/>
                </a:lnTo>
                <a:lnTo>
                  <a:pt x="151805" y="17859"/>
                </a:lnTo>
                <a:lnTo>
                  <a:pt x="169664" y="8930"/>
                </a:lnTo>
                <a:lnTo>
                  <a:pt x="178594" y="8930"/>
                </a:lnTo>
                <a:lnTo>
                  <a:pt x="187524" y="0"/>
                </a:lnTo>
                <a:lnTo>
                  <a:pt x="18752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214563" y="3821906"/>
            <a:ext cx="17860" cy="276821"/>
          </a:xfrm>
          <a:custGeom>
            <a:avLst/>
            <a:gdLst/>
            <a:ahLst/>
            <a:cxnLst/>
            <a:rect l="0" t="0" r="0" b="0"/>
            <a:pathLst>
              <a:path w="17860" h="276821">
                <a:moveTo>
                  <a:pt x="0" y="0"/>
                </a:moveTo>
                <a:lnTo>
                  <a:pt x="0" y="0"/>
                </a:lnTo>
                <a:lnTo>
                  <a:pt x="0" y="8930"/>
                </a:lnTo>
                <a:lnTo>
                  <a:pt x="0" y="26789"/>
                </a:lnTo>
                <a:lnTo>
                  <a:pt x="8929" y="44648"/>
                </a:lnTo>
                <a:lnTo>
                  <a:pt x="8929" y="71437"/>
                </a:lnTo>
                <a:lnTo>
                  <a:pt x="8929" y="89297"/>
                </a:lnTo>
                <a:lnTo>
                  <a:pt x="8929" y="116086"/>
                </a:lnTo>
                <a:lnTo>
                  <a:pt x="8929" y="142875"/>
                </a:lnTo>
                <a:lnTo>
                  <a:pt x="17859" y="169664"/>
                </a:lnTo>
                <a:lnTo>
                  <a:pt x="17859" y="196453"/>
                </a:lnTo>
                <a:lnTo>
                  <a:pt x="17859" y="214312"/>
                </a:lnTo>
                <a:lnTo>
                  <a:pt x="17859" y="232172"/>
                </a:lnTo>
                <a:lnTo>
                  <a:pt x="17859" y="250031"/>
                </a:lnTo>
                <a:lnTo>
                  <a:pt x="17859" y="258961"/>
                </a:lnTo>
                <a:lnTo>
                  <a:pt x="17859" y="276820"/>
                </a:lnTo>
                <a:lnTo>
                  <a:pt x="17859" y="276820"/>
                </a:lnTo>
                <a:lnTo>
                  <a:pt x="17859" y="27682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169914" y="3750468"/>
            <a:ext cx="214314" cy="196454"/>
          </a:xfrm>
          <a:custGeom>
            <a:avLst/>
            <a:gdLst/>
            <a:ahLst/>
            <a:cxnLst/>
            <a:rect l="0" t="0" r="0" b="0"/>
            <a:pathLst>
              <a:path w="214314" h="196454">
                <a:moveTo>
                  <a:pt x="0" y="53578"/>
                </a:moveTo>
                <a:lnTo>
                  <a:pt x="0" y="44649"/>
                </a:lnTo>
                <a:lnTo>
                  <a:pt x="0" y="44649"/>
                </a:lnTo>
                <a:lnTo>
                  <a:pt x="8930" y="35719"/>
                </a:lnTo>
                <a:lnTo>
                  <a:pt x="17859" y="26789"/>
                </a:lnTo>
                <a:lnTo>
                  <a:pt x="26789" y="17860"/>
                </a:lnTo>
                <a:lnTo>
                  <a:pt x="44649" y="8930"/>
                </a:lnTo>
                <a:lnTo>
                  <a:pt x="62508" y="0"/>
                </a:lnTo>
                <a:lnTo>
                  <a:pt x="80367" y="0"/>
                </a:lnTo>
                <a:lnTo>
                  <a:pt x="98227" y="0"/>
                </a:lnTo>
                <a:lnTo>
                  <a:pt x="125016" y="0"/>
                </a:lnTo>
                <a:lnTo>
                  <a:pt x="142875" y="0"/>
                </a:lnTo>
                <a:lnTo>
                  <a:pt x="160734" y="8930"/>
                </a:lnTo>
                <a:lnTo>
                  <a:pt x="178594" y="8930"/>
                </a:lnTo>
                <a:lnTo>
                  <a:pt x="187524" y="26789"/>
                </a:lnTo>
                <a:lnTo>
                  <a:pt x="205383" y="35719"/>
                </a:lnTo>
                <a:lnTo>
                  <a:pt x="205383" y="44649"/>
                </a:lnTo>
                <a:lnTo>
                  <a:pt x="214313" y="62508"/>
                </a:lnTo>
                <a:lnTo>
                  <a:pt x="205383" y="80368"/>
                </a:lnTo>
                <a:lnTo>
                  <a:pt x="205383" y="98227"/>
                </a:lnTo>
                <a:lnTo>
                  <a:pt x="196453" y="107157"/>
                </a:lnTo>
                <a:lnTo>
                  <a:pt x="187524" y="125016"/>
                </a:lnTo>
                <a:lnTo>
                  <a:pt x="169664" y="142875"/>
                </a:lnTo>
                <a:lnTo>
                  <a:pt x="151805" y="151805"/>
                </a:lnTo>
                <a:lnTo>
                  <a:pt x="133945" y="169664"/>
                </a:lnTo>
                <a:lnTo>
                  <a:pt x="116086" y="178594"/>
                </a:lnTo>
                <a:lnTo>
                  <a:pt x="98227" y="187524"/>
                </a:lnTo>
                <a:lnTo>
                  <a:pt x="80367" y="187524"/>
                </a:lnTo>
                <a:lnTo>
                  <a:pt x="62508" y="196453"/>
                </a:lnTo>
                <a:lnTo>
                  <a:pt x="53578" y="196453"/>
                </a:lnTo>
                <a:lnTo>
                  <a:pt x="44649" y="196453"/>
                </a:lnTo>
                <a:lnTo>
                  <a:pt x="44649" y="196453"/>
                </a:lnTo>
                <a:lnTo>
                  <a:pt x="44649" y="19645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509242" y="3929062"/>
            <a:ext cx="98228" cy="89298"/>
          </a:xfrm>
          <a:custGeom>
            <a:avLst/>
            <a:gdLst/>
            <a:ahLst/>
            <a:cxnLst/>
            <a:rect l="0" t="0" r="0" b="0"/>
            <a:pathLst>
              <a:path w="98228" h="89298">
                <a:moveTo>
                  <a:pt x="0" y="0"/>
                </a:moveTo>
                <a:lnTo>
                  <a:pt x="0" y="0"/>
                </a:lnTo>
                <a:lnTo>
                  <a:pt x="0" y="8930"/>
                </a:lnTo>
                <a:lnTo>
                  <a:pt x="0" y="8930"/>
                </a:lnTo>
                <a:lnTo>
                  <a:pt x="8930" y="17859"/>
                </a:lnTo>
                <a:lnTo>
                  <a:pt x="17860" y="35719"/>
                </a:lnTo>
                <a:lnTo>
                  <a:pt x="26789" y="44649"/>
                </a:lnTo>
                <a:lnTo>
                  <a:pt x="35719" y="53578"/>
                </a:lnTo>
                <a:lnTo>
                  <a:pt x="44649" y="62508"/>
                </a:lnTo>
                <a:lnTo>
                  <a:pt x="62508" y="62508"/>
                </a:lnTo>
                <a:lnTo>
                  <a:pt x="71438" y="71438"/>
                </a:lnTo>
                <a:lnTo>
                  <a:pt x="80367" y="80367"/>
                </a:lnTo>
                <a:lnTo>
                  <a:pt x="89297" y="80367"/>
                </a:lnTo>
                <a:lnTo>
                  <a:pt x="89297" y="89297"/>
                </a:lnTo>
                <a:lnTo>
                  <a:pt x="98227" y="89297"/>
                </a:lnTo>
                <a:lnTo>
                  <a:pt x="98227" y="89297"/>
                </a:lnTo>
                <a:lnTo>
                  <a:pt x="98227" y="8929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544961" y="3911203"/>
            <a:ext cx="53579" cy="187524"/>
          </a:xfrm>
          <a:custGeom>
            <a:avLst/>
            <a:gdLst/>
            <a:ahLst/>
            <a:cxnLst/>
            <a:rect l="0" t="0" r="0" b="0"/>
            <a:pathLst>
              <a:path w="53579" h="187524">
                <a:moveTo>
                  <a:pt x="53578" y="0"/>
                </a:moveTo>
                <a:lnTo>
                  <a:pt x="53578" y="8929"/>
                </a:lnTo>
                <a:lnTo>
                  <a:pt x="53578" y="17859"/>
                </a:lnTo>
                <a:lnTo>
                  <a:pt x="44648" y="26789"/>
                </a:lnTo>
                <a:lnTo>
                  <a:pt x="44648" y="44648"/>
                </a:lnTo>
                <a:lnTo>
                  <a:pt x="35719" y="62508"/>
                </a:lnTo>
                <a:lnTo>
                  <a:pt x="26789" y="80367"/>
                </a:lnTo>
                <a:lnTo>
                  <a:pt x="26789" y="107156"/>
                </a:lnTo>
                <a:lnTo>
                  <a:pt x="17859" y="125015"/>
                </a:lnTo>
                <a:lnTo>
                  <a:pt x="8930" y="142875"/>
                </a:lnTo>
                <a:lnTo>
                  <a:pt x="8930" y="160734"/>
                </a:lnTo>
                <a:lnTo>
                  <a:pt x="0" y="169664"/>
                </a:lnTo>
                <a:lnTo>
                  <a:pt x="0" y="178593"/>
                </a:lnTo>
                <a:lnTo>
                  <a:pt x="0" y="187523"/>
                </a:lnTo>
                <a:lnTo>
                  <a:pt x="0" y="18752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821781" y="3705820"/>
            <a:ext cx="151806" cy="312540"/>
          </a:xfrm>
          <a:custGeom>
            <a:avLst/>
            <a:gdLst/>
            <a:ahLst/>
            <a:cxnLst/>
            <a:rect l="0" t="0" r="0" b="0"/>
            <a:pathLst>
              <a:path w="151806" h="312540">
                <a:moveTo>
                  <a:pt x="62508" y="0"/>
                </a:moveTo>
                <a:lnTo>
                  <a:pt x="62508" y="0"/>
                </a:lnTo>
                <a:lnTo>
                  <a:pt x="62508" y="8930"/>
                </a:lnTo>
                <a:lnTo>
                  <a:pt x="62508" y="17859"/>
                </a:lnTo>
                <a:lnTo>
                  <a:pt x="62508" y="26789"/>
                </a:lnTo>
                <a:lnTo>
                  <a:pt x="62508" y="44648"/>
                </a:lnTo>
                <a:lnTo>
                  <a:pt x="62508" y="71437"/>
                </a:lnTo>
                <a:lnTo>
                  <a:pt x="62508" y="89297"/>
                </a:lnTo>
                <a:lnTo>
                  <a:pt x="53578" y="116086"/>
                </a:lnTo>
                <a:lnTo>
                  <a:pt x="53578" y="142875"/>
                </a:lnTo>
                <a:lnTo>
                  <a:pt x="44649" y="169664"/>
                </a:lnTo>
                <a:lnTo>
                  <a:pt x="35719" y="196453"/>
                </a:lnTo>
                <a:lnTo>
                  <a:pt x="26789" y="214312"/>
                </a:lnTo>
                <a:lnTo>
                  <a:pt x="26789" y="241101"/>
                </a:lnTo>
                <a:lnTo>
                  <a:pt x="17860" y="258961"/>
                </a:lnTo>
                <a:lnTo>
                  <a:pt x="8930" y="276820"/>
                </a:lnTo>
                <a:lnTo>
                  <a:pt x="0" y="285750"/>
                </a:lnTo>
                <a:lnTo>
                  <a:pt x="0" y="294680"/>
                </a:lnTo>
                <a:lnTo>
                  <a:pt x="0" y="303609"/>
                </a:lnTo>
                <a:lnTo>
                  <a:pt x="0" y="303609"/>
                </a:lnTo>
                <a:lnTo>
                  <a:pt x="0" y="312539"/>
                </a:lnTo>
                <a:lnTo>
                  <a:pt x="0" y="312539"/>
                </a:lnTo>
                <a:lnTo>
                  <a:pt x="0" y="303609"/>
                </a:lnTo>
                <a:lnTo>
                  <a:pt x="8930" y="303609"/>
                </a:lnTo>
                <a:lnTo>
                  <a:pt x="26789" y="294680"/>
                </a:lnTo>
                <a:lnTo>
                  <a:pt x="35719" y="294680"/>
                </a:lnTo>
                <a:lnTo>
                  <a:pt x="53578" y="285750"/>
                </a:lnTo>
                <a:lnTo>
                  <a:pt x="71438" y="276820"/>
                </a:lnTo>
                <a:lnTo>
                  <a:pt x="89297" y="267891"/>
                </a:lnTo>
                <a:lnTo>
                  <a:pt x="107157" y="258961"/>
                </a:lnTo>
                <a:lnTo>
                  <a:pt x="125016" y="258961"/>
                </a:lnTo>
                <a:lnTo>
                  <a:pt x="142875" y="250031"/>
                </a:lnTo>
                <a:lnTo>
                  <a:pt x="151805" y="241101"/>
                </a:lnTo>
                <a:lnTo>
                  <a:pt x="151805" y="232172"/>
                </a:lnTo>
                <a:lnTo>
                  <a:pt x="151805" y="23217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768203" y="3768328"/>
            <a:ext cx="187525" cy="17860"/>
          </a:xfrm>
          <a:custGeom>
            <a:avLst/>
            <a:gdLst/>
            <a:ahLst/>
            <a:cxnLst/>
            <a:rect l="0" t="0" r="0" b="0"/>
            <a:pathLst>
              <a:path w="187525" h="17860">
                <a:moveTo>
                  <a:pt x="0" y="0"/>
                </a:moveTo>
                <a:lnTo>
                  <a:pt x="0" y="0"/>
                </a:lnTo>
                <a:lnTo>
                  <a:pt x="0" y="0"/>
                </a:lnTo>
                <a:lnTo>
                  <a:pt x="8930" y="0"/>
                </a:lnTo>
                <a:lnTo>
                  <a:pt x="26789" y="0"/>
                </a:lnTo>
                <a:lnTo>
                  <a:pt x="53578" y="0"/>
                </a:lnTo>
                <a:lnTo>
                  <a:pt x="71438" y="8929"/>
                </a:lnTo>
                <a:lnTo>
                  <a:pt x="98227" y="8929"/>
                </a:lnTo>
                <a:lnTo>
                  <a:pt x="116086" y="8929"/>
                </a:lnTo>
                <a:lnTo>
                  <a:pt x="142875" y="8929"/>
                </a:lnTo>
                <a:lnTo>
                  <a:pt x="160735" y="17859"/>
                </a:lnTo>
                <a:lnTo>
                  <a:pt x="187524" y="17859"/>
                </a:lnTo>
                <a:lnTo>
                  <a:pt x="187524" y="17859"/>
                </a:lnTo>
                <a:lnTo>
                  <a:pt x="187524" y="1785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732359" y="4536281"/>
            <a:ext cx="250033" cy="17860"/>
          </a:xfrm>
          <a:custGeom>
            <a:avLst/>
            <a:gdLst/>
            <a:ahLst/>
            <a:cxnLst/>
            <a:rect l="0" t="0" r="0" b="0"/>
            <a:pathLst>
              <a:path w="250033" h="17860">
                <a:moveTo>
                  <a:pt x="0" y="8930"/>
                </a:moveTo>
                <a:lnTo>
                  <a:pt x="0" y="8930"/>
                </a:lnTo>
                <a:lnTo>
                  <a:pt x="0" y="8930"/>
                </a:lnTo>
                <a:lnTo>
                  <a:pt x="0" y="8930"/>
                </a:lnTo>
                <a:lnTo>
                  <a:pt x="8930" y="8930"/>
                </a:lnTo>
                <a:lnTo>
                  <a:pt x="17860" y="8930"/>
                </a:lnTo>
                <a:lnTo>
                  <a:pt x="35719" y="0"/>
                </a:lnTo>
                <a:lnTo>
                  <a:pt x="53579" y="0"/>
                </a:lnTo>
                <a:lnTo>
                  <a:pt x="80368" y="0"/>
                </a:lnTo>
                <a:lnTo>
                  <a:pt x="107157" y="0"/>
                </a:lnTo>
                <a:lnTo>
                  <a:pt x="133946" y="0"/>
                </a:lnTo>
                <a:lnTo>
                  <a:pt x="160735" y="0"/>
                </a:lnTo>
                <a:lnTo>
                  <a:pt x="187524" y="0"/>
                </a:lnTo>
                <a:lnTo>
                  <a:pt x="214313" y="8930"/>
                </a:lnTo>
                <a:lnTo>
                  <a:pt x="232172" y="8930"/>
                </a:lnTo>
                <a:lnTo>
                  <a:pt x="250032" y="8930"/>
                </a:lnTo>
                <a:lnTo>
                  <a:pt x="250032" y="17859"/>
                </a:lnTo>
                <a:lnTo>
                  <a:pt x="250032" y="1785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705570" y="4634507"/>
            <a:ext cx="214314" cy="26790"/>
          </a:xfrm>
          <a:custGeom>
            <a:avLst/>
            <a:gdLst/>
            <a:ahLst/>
            <a:cxnLst/>
            <a:rect l="0" t="0" r="0" b="0"/>
            <a:pathLst>
              <a:path w="214314" h="26790">
                <a:moveTo>
                  <a:pt x="0" y="0"/>
                </a:moveTo>
                <a:lnTo>
                  <a:pt x="0" y="0"/>
                </a:lnTo>
                <a:lnTo>
                  <a:pt x="8930" y="8930"/>
                </a:lnTo>
                <a:lnTo>
                  <a:pt x="8930" y="8930"/>
                </a:lnTo>
                <a:lnTo>
                  <a:pt x="17860" y="17860"/>
                </a:lnTo>
                <a:lnTo>
                  <a:pt x="35719" y="17860"/>
                </a:lnTo>
                <a:lnTo>
                  <a:pt x="53578" y="17860"/>
                </a:lnTo>
                <a:lnTo>
                  <a:pt x="80368" y="17860"/>
                </a:lnTo>
                <a:lnTo>
                  <a:pt x="107157" y="17860"/>
                </a:lnTo>
                <a:lnTo>
                  <a:pt x="133946" y="17860"/>
                </a:lnTo>
                <a:lnTo>
                  <a:pt x="160735" y="17860"/>
                </a:lnTo>
                <a:lnTo>
                  <a:pt x="187524" y="17860"/>
                </a:lnTo>
                <a:lnTo>
                  <a:pt x="205383" y="26789"/>
                </a:lnTo>
                <a:lnTo>
                  <a:pt x="214313" y="26789"/>
                </a:lnTo>
                <a:lnTo>
                  <a:pt x="214313" y="2678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259211" y="4411265"/>
            <a:ext cx="169665" cy="169665"/>
          </a:xfrm>
          <a:custGeom>
            <a:avLst/>
            <a:gdLst/>
            <a:ahLst/>
            <a:cxnLst/>
            <a:rect l="0" t="0" r="0" b="0"/>
            <a:pathLst>
              <a:path w="169665" h="169665">
                <a:moveTo>
                  <a:pt x="35719" y="0"/>
                </a:moveTo>
                <a:lnTo>
                  <a:pt x="35719" y="0"/>
                </a:lnTo>
                <a:lnTo>
                  <a:pt x="35719" y="8930"/>
                </a:lnTo>
                <a:lnTo>
                  <a:pt x="26789" y="17860"/>
                </a:lnTo>
                <a:lnTo>
                  <a:pt x="26789" y="26789"/>
                </a:lnTo>
                <a:lnTo>
                  <a:pt x="26789" y="44649"/>
                </a:lnTo>
                <a:lnTo>
                  <a:pt x="26789" y="62508"/>
                </a:lnTo>
                <a:lnTo>
                  <a:pt x="26789" y="89297"/>
                </a:lnTo>
                <a:lnTo>
                  <a:pt x="17859" y="107156"/>
                </a:lnTo>
                <a:lnTo>
                  <a:pt x="17859" y="116086"/>
                </a:lnTo>
                <a:lnTo>
                  <a:pt x="8930" y="133946"/>
                </a:lnTo>
                <a:lnTo>
                  <a:pt x="8930" y="142875"/>
                </a:lnTo>
                <a:lnTo>
                  <a:pt x="8930" y="151805"/>
                </a:lnTo>
                <a:lnTo>
                  <a:pt x="8930" y="160735"/>
                </a:lnTo>
                <a:lnTo>
                  <a:pt x="0" y="169664"/>
                </a:lnTo>
                <a:lnTo>
                  <a:pt x="8930" y="169664"/>
                </a:lnTo>
                <a:lnTo>
                  <a:pt x="8930" y="169664"/>
                </a:lnTo>
                <a:lnTo>
                  <a:pt x="17859" y="169664"/>
                </a:lnTo>
                <a:lnTo>
                  <a:pt x="26789" y="160735"/>
                </a:lnTo>
                <a:lnTo>
                  <a:pt x="35719" y="151805"/>
                </a:lnTo>
                <a:lnTo>
                  <a:pt x="44648" y="142875"/>
                </a:lnTo>
                <a:lnTo>
                  <a:pt x="62508" y="142875"/>
                </a:lnTo>
                <a:lnTo>
                  <a:pt x="71437" y="133946"/>
                </a:lnTo>
                <a:lnTo>
                  <a:pt x="89297" y="125016"/>
                </a:lnTo>
                <a:lnTo>
                  <a:pt x="107156" y="116086"/>
                </a:lnTo>
                <a:lnTo>
                  <a:pt x="116086" y="107156"/>
                </a:lnTo>
                <a:lnTo>
                  <a:pt x="133945" y="98227"/>
                </a:lnTo>
                <a:lnTo>
                  <a:pt x="142875" y="98227"/>
                </a:lnTo>
                <a:lnTo>
                  <a:pt x="160734" y="89297"/>
                </a:lnTo>
                <a:lnTo>
                  <a:pt x="160734" y="89297"/>
                </a:lnTo>
                <a:lnTo>
                  <a:pt x="169664" y="89297"/>
                </a:lnTo>
                <a:lnTo>
                  <a:pt x="169664" y="8929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419945" y="4438054"/>
            <a:ext cx="17861" cy="205384"/>
          </a:xfrm>
          <a:custGeom>
            <a:avLst/>
            <a:gdLst/>
            <a:ahLst/>
            <a:cxnLst/>
            <a:rect l="0" t="0" r="0" b="0"/>
            <a:pathLst>
              <a:path w="17861" h="205384">
                <a:moveTo>
                  <a:pt x="17860" y="0"/>
                </a:moveTo>
                <a:lnTo>
                  <a:pt x="17860" y="0"/>
                </a:lnTo>
                <a:lnTo>
                  <a:pt x="17860" y="8930"/>
                </a:lnTo>
                <a:lnTo>
                  <a:pt x="8930" y="17860"/>
                </a:lnTo>
                <a:lnTo>
                  <a:pt x="8930" y="35719"/>
                </a:lnTo>
                <a:lnTo>
                  <a:pt x="8930" y="53578"/>
                </a:lnTo>
                <a:lnTo>
                  <a:pt x="8930" y="71438"/>
                </a:lnTo>
                <a:lnTo>
                  <a:pt x="0" y="89297"/>
                </a:lnTo>
                <a:lnTo>
                  <a:pt x="0" y="116086"/>
                </a:lnTo>
                <a:lnTo>
                  <a:pt x="0" y="133946"/>
                </a:lnTo>
                <a:lnTo>
                  <a:pt x="0" y="151805"/>
                </a:lnTo>
                <a:lnTo>
                  <a:pt x="0" y="169664"/>
                </a:lnTo>
                <a:lnTo>
                  <a:pt x="0" y="187524"/>
                </a:lnTo>
                <a:lnTo>
                  <a:pt x="0" y="196453"/>
                </a:lnTo>
                <a:lnTo>
                  <a:pt x="0" y="205383"/>
                </a:lnTo>
                <a:lnTo>
                  <a:pt x="0" y="20538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2527102" y="4402336"/>
            <a:ext cx="160735" cy="205383"/>
          </a:xfrm>
          <a:custGeom>
            <a:avLst/>
            <a:gdLst/>
            <a:ahLst/>
            <a:cxnLst/>
            <a:rect l="0" t="0" r="0" b="0"/>
            <a:pathLst>
              <a:path w="160735" h="205383">
                <a:moveTo>
                  <a:pt x="89296" y="26789"/>
                </a:moveTo>
                <a:lnTo>
                  <a:pt x="89296" y="26789"/>
                </a:lnTo>
                <a:lnTo>
                  <a:pt x="89296" y="26789"/>
                </a:lnTo>
                <a:lnTo>
                  <a:pt x="89296" y="35718"/>
                </a:lnTo>
                <a:lnTo>
                  <a:pt x="80367" y="35718"/>
                </a:lnTo>
                <a:lnTo>
                  <a:pt x="62507" y="44648"/>
                </a:lnTo>
                <a:lnTo>
                  <a:pt x="53578" y="53578"/>
                </a:lnTo>
                <a:lnTo>
                  <a:pt x="44648" y="62507"/>
                </a:lnTo>
                <a:lnTo>
                  <a:pt x="26789" y="80367"/>
                </a:lnTo>
                <a:lnTo>
                  <a:pt x="17859" y="98226"/>
                </a:lnTo>
                <a:lnTo>
                  <a:pt x="8929" y="116085"/>
                </a:lnTo>
                <a:lnTo>
                  <a:pt x="8929" y="133945"/>
                </a:lnTo>
                <a:lnTo>
                  <a:pt x="0" y="151804"/>
                </a:lnTo>
                <a:lnTo>
                  <a:pt x="0" y="160734"/>
                </a:lnTo>
                <a:lnTo>
                  <a:pt x="0" y="178593"/>
                </a:lnTo>
                <a:lnTo>
                  <a:pt x="8929" y="187523"/>
                </a:lnTo>
                <a:lnTo>
                  <a:pt x="17859" y="196453"/>
                </a:lnTo>
                <a:lnTo>
                  <a:pt x="35718" y="196453"/>
                </a:lnTo>
                <a:lnTo>
                  <a:pt x="44648" y="205382"/>
                </a:lnTo>
                <a:lnTo>
                  <a:pt x="62507" y="205382"/>
                </a:lnTo>
                <a:lnTo>
                  <a:pt x="80367" y="196453"/>
                </a:lnTo>
                <a:lnTo>
                  <a:pt x="98226" y="196453"/>
                </a:lnTo>
                <a:lnTo>
                  <a:pt x="107156" y="178593"/>
                </a:lnTo>
                <a:lnTo>
                  <a:pt x="125015" y="169664"/>
                </a:lnTo>
                <a:lnTo>
                  <a:pt x="133945" y="151804"/>
                </a:lnTo>
                <a:lnTo>
                  <a:pt x="142875" y="142875"/>
                </a:lnTo>
                <a:lnTo>
                  <a:pt x="151804" y="125015"/>
                </a:lnTo>
                <a:lnTo>
                  <a:pt x="151804" y="107156"/>
                </a:lnTo>
                <a:lnTo>
                  <a:pt x="160734" y="89296"/>
                </a:lnTo>
                <a:lnTo>
                  <a:pt x="160734" y="71437"/>
                </a:lnTo>
                <a:lnTo>
                  <a:pt x="160734" y="53578"/>
                </a:lnTo>
                <a:lnTo>
                  <a:pt x="160734" y="35718"/>
                </a:lnTo>
                <a:lnTo>
                  <a:pt x="151804" y="17859"/>
                </a:lnTo>
                <a:lnTo>
                  <a:pt x="151804" y="8929"/>
                </a:lnTo>
                <a:lnTo>
                  <a:pt x="142875" y="8929"/>
                </a:lnTo>
                <a:lnTo>
                  <a:pt x="133945" y="0"/>
                </a:lnTo>
                <a:lnTo>
                  <a:pt x="125015" y="0"/>
                </a:lnTo>
                <a:lnTo>
                  <a:pt x="116086" y="8929"/>
                </a:lnTo>
                <a:lnTo>
                  <a:pt x="107156" y="8929"/>
                </a:lnTo>
                <a:lnTo>
                  <a:pt x="107156" y="892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768203" y="4339828"/>
            <a:ext cx="151806" cy="214313"/>
          </a:xfrm>
          <a:custGeom>
            <a:avLst/>
            <a:gdLst/>
            <a:ahLst/>
            <a:cxnLst/>
            <a:rect l="0" t="0" r="0" b="0"/>
            <a:pathLst>
              <a:path w="151806" h="214313">
                <a:moveTo>
                  <a:pt x="71438" y="17859"/>
                </a:moveTo>
                <a:lnTo>
                  <a:pt x="71438" y="17859"/>
                </a:lnTo>
                <a:lnTo>
                  <a:pt x="62508" y="17859"/>
                </a:lnTo>
                <a:lnTo>
                  <a:pt x="53578" y="17859"/>
                </a:lnTo>
                <a:lnTo>
                  <a:pt x="44649" y="26789"/>
                </a:lnTo>
                <a:lnTo>
                  <a:pt x="35719" y="35718"/>
                </a:lnTo>
                <a:lnTo>
                  <a:pt x="26789" y="53578"/>
                </a:lnTo>
                <a:lnTo>
                  <a:pt x="8930" y="62508"/>
                </a:lnTo>
                <a:lnTo>
                  <a:pt x="0" y="80367"/>
                </a:lnTo>
                <a:lnTo>
                  <a:pt x="0" y="107156"/>
                </a:lnTo>
                <a:lnTo>
                  <a:pt x="0" y="125015"/>
                </a:lnTo>
                <a:lnTo>
                  <a:pt x="0" y="142875"/>
                </a:lnTo>
                <a:lnTo>
                  <a:pt x="8930" y="160734"/>
                </a:lnTo>
                <a:lnTo>
                  <a:pt x="17860" y="178593"/>
                </a:lnTo>
                <a:lnTo>
                  <a:pt x="26789" y="187523"/>
                </a:lnTo>
                <a:lnTo>
                  <a:pt x="35719" y="196453"/>
                </a:lnTo>
                <a:lnTo>
                  <a:pt x="53578" y="205383"/>
                </a:lnTo>
                <a:lnTo>
                  <a:pt x="71438" y="214312"/>
                </a:lnTo>
                <a:lnTo>
                  <a:pt x="80367" y="214312"/>
                </a:lnTo>
                <a:lnTo>
                  <a:pt x="89297" y="214312"/>
                </a:lnTo>
                <a:lnTo>
                  <a:pt x="107156" y="205383"/>
                </a:lnTo>
                <a:lnTo>
                  <a:pt x="116086" y="196453"/>
                </a:lnTo>
                <a:lnTo>
                  <a:pt x="125016" y="187523"/>
                </a:lnTo>
                <a:lnTo>
                  <a:pt x="133945" y="178593"/>
                </a:lnTo>
                <a:lnTo>
                  <a:pt x="142875" y="160734"/>
                </a:lnTo>
                <a:lnTo>
                  <a:pt x="151805" y="142875"/>
                </a:lnTo>
                <a:lnTo>
                  <a:pt x="151805" y="125015"/>
                </a:lnTo>
                <a:lnTo>
                  <a:pt x="151805" y="107156"/>
                </a:lnTo>
                <a:lnTo>
                  <a:pt x="151805" y="80367"/>
                </a:lnTo>
                <a:lnTo>
                  <a:pt x="151805" y="62508"/>
                </a:lnTo>
                <a:lnTo>
                  <a:pt x="142875" y="44648"/>
                </a:lnTo>
                <a:lnTo>
                  <a:pt x="133945" y="26789"/>
                </a:lnTo>
                <a:lnTo>
                  <a:pt x="125016" y="17859"/>
                </a:lnTo>
                <a:lnTo>
                  <a:pt x="116086" y="8929"/>
                </a:lnTo>
                <a:lnTo>
                  <a:pt x="116086" y="0"/>
                </a:lnTo>
                <a:lnTo>
                  <a:pt x="107156" y="0"/>
                </a:lnTo>
                <a:lnTo>
                  <a:pt x="89297" y="0"/>
                </a:lnTo>
                <a:lnTo>
                  <a:pt x="89297" y="0"/>
                </a:lnTo>
                <a:lnTo>
                  <a:pt x="80367" y="0"/>
                </a:lnTo>
                <a:lnTo>
                  <a:pt x="80367"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089672" y="4313039"/>
            <a:ext cx="223243" cy="187524"/>
          </a:xfrm>
          <a:custGeom>
            <a:avLst/>
            <a:gdLst/>
            <a:ahLst/>
            <a:cxnLst/>
            <a:rect l="0" t="0" r="0" b="0"/>
            <a:pathLst>
              <a:path w="223243" h="187524">
                <a:moveTo>
                  <a:pt x="8930" y="26789"/>
                </a:moveTo>
                <a:lnTo>
                  <a:pt x="8930" y="26789"/>
                </a:lnTo>
                <a:lnTo>
                  <a:pt x="8930" y="26789"/>
                </a:lnTo>
                <a:lnTo>
                  <a:pt x="8930" y="35718"/>
                </a:lnTo>
                <a:lnTo>
                  <a:pt x="0" y="44648"/>
                </a:lnTo>
                <a:lnTo>
                  <a:pt x="0" y="53578"/>
                </a:lnTo>
                <a:lnTo>
                  <a:pt x="8930" y="71437"/>
                </a:lnTo>
                <a:lnTo>
                  <a:pt x="8930" y="80367"/>
                </a:lnTo>
                <a:lnTo>
                  <a:pt x="17859" y="98226"/>
                </a:lnTo>
                <a:lnTo>
                  <a:pt x="26789" y="116086"/>
                </a:lnTo>
                <a:lnTo>
                  <a:pt x="35719" y="125015"/>
                </a:lnTo>
                <a:lnTo>
                  <a:pt x="44648" y="142875"/>
                </a:lnTo>
                <a:lnTo>
                  <a:pt x="44648" y="151804"/>
                </a:lnTo>
                <a:lnTo>
                  <a:pt x="53578" y="160734"/>
                </a:lnTo>
                <a:lnTo>
                  <a:pt x="62508" y="169664"/>
                </a:lnTo>
                <a:lnTo>
                  <a:pt x="62508" y="169664"/>
                </a:lnTo>
                <a:lnTo>
                  <a:pt x="62508" y="169664"/>
                </a:lnTo>
                <a:lnTo>
                  <a:pt x="71437" y="169664"/>
                </a:lnTo>
                <a:lnTo>
                  <a:pt x="71437" y="169664"/>
                </a:lnTo>
                <a:lnTo>
                  <a:pt x="71437" y="160734"/>
                </a:lnTo>
                <a:lnTo>
                  <a:pt x="80367" y="151804"/>
                </a:lnTo>
                <a:lnTo>
                  <a:pt x="80367" y="142875"/>
                </a:lnTo>
                <a:lnTo>
                  <a:pt x="80367" y="125015"/>
                </a:lnTo>
                <a:lnTo>
                  <a:pt x="89297" y="116086"/>
                </a:lnTo>
                <a:lnTo>
                  <a:pt x="89297" y="98226"/>
                </a:lnTo>
                <a:lnTo>
                  <a:pt x="98226" y="80367"/>
                </a:lnTo>
                <a:lnTo>
                  <a:pt x="98226" y="62507"/>
                </a:lnTo>
                <a:lnTo>
                  <a:pt x="107156" y="53578"/>
                </a:lnTo>
                <a:lnTo>
                  <a:pt x="107156" y="35718"/>
                </a:lnTo>
                <a:lnTo>
                  <a:pt x="107156" y="26789"/>
                </a:lnTo>
                <a:lnTo>
                  <a:pt x="116086" y="17859"/>
                </a:lnTo>
                <a:lnTo>
                  <a:pt x="116086" y="17859"/>
                </a:lnTo>
                <a:lnTo>
                  <a:pt x="116086" y="17859"/>
                </a:lnTo>
                <a:lnTo>
                  <a:pt x="116086" y="17859"/>
                </a:lnTo>
                <a:lnTo>
                  <a:pt x="116086" y="17859"/>
                </a:lnTo>
                <a:lnTo>
                  <a:pt x="116086" y="26789"/>
                </a:lnTo>
                <a:lnTo>
                  <a:pt x="116086" y="35718"/>
                </a:lnTo>
                <a:lnTo>
                  <a:pt x="116086" y="44648"/>
                </a:lnTo>
                <a:lnTo>
                  <a:pt x="125016" y="62507"/>
                </a:lnTo>
                <a:lnTo>
                  <a:pt x="125016" y="80367"/>
                </a:lnTo>
                <a:lnTo>
                  <a:pt x="133945" y="98226"/>
                </a:lnTo>
                <a:lnTo>
                  <a:pt x="133945" y="116086"/>
                </a:lnTo>
                <a:lnTo>
                  <a:pt x="133945" y="133945"/>
                </a:lnTo>
                <a:lnTo>
                  <a:pt x="142875" y="142875"/>
                </a:lnTo>
                <a:lnTo>
                  <a:pt x="142875" y="160734"/>
                </a:lnTo>
                <a:lnTo>
                  <a:pt x="151805" y="169664"/>
                </a:lnTo>
                <a:lnTo>
                  <a:pt x="151805" y="178593"/>
                </a:lnTo>
                <a:lnTo>
                  <a:pt x="151805" y="187523"/>
                </a:lnTo>
                <a:lnTo>
                  <a:pt x="160734" y="187523"/>
                </a:lnTo>
                <a:lnTo>
                  <a:pt x="160734" y="187523"/>
                </a:lnTo>
                <a:lnTo>
                  <a:pt x="160734" y="187523"/>
                </a:lnTo>
                <a:lnTo>
                  <a:pt x="169664" y="178593"/>
                </a:lnTo>
                <a:lnTo>
                  <a:pt x="178594" y="169664"/>
                </a:lnTo>
                <a:lnTo>
                  <a:pt x="178594" y="160734"/>
                </a:lnTo>
                <a:lnTo>
                  <a:pt x="187523" y="142875"/>
                </a:lnTo>
                <a:lnTo>
                  <a:pt x="196453" y="125015"/>
                </a:lnTo>
                <a:lnTo>
                  <a:pt x="196453" y="107156"/>
                </a:lnTo>
                <a:lnTo>
                  <a:pt x="205383" y="80367"/>
                </a:lnTo>
                <a:lnTo>
                  <a:pt x="205383" y="62507"/>
                </a:lnTo>
                <a:lnTo>
                  <a:pt x="214312" y="44648"/>
                </a:lnTo>
                <a:lnTo>
                  <a:pt x="223242" y="26789"/>
                </a:lnTo>
                <a:lnTo>
                  <a:pt x="223242" y="17859"/>
                </a:lnTo>
                <a:lnTo>
                  <a:pt x="223242" y="0"/>
                </a:lnTo>
                <a:lnTo>
                  <a:pt x="223242" y="0"/>
                </a:lnTo>
                <a:lnTo>
                  <a:pt x="223242"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616523" y="4313039"/>
            <a:ext cx="89298" cy="89298"/>
          </a:xfrm>
          <a:custGeom>
            <a:avLst/>
            <a:gdLst/>
            <a:ahLst/>
            <a:cxnLst/>
            <a:rect l="0" t="0" r="0" b="0"/>
            <a:pathLst>
              <a:path w="89298" h="89298">
                <a:moveTo>
                  <a:pt x="0" y="0"/>
                </a:moveTo>
                <a:lnTo>
                  <a:pt x="0" y="0"/>
                </a:lnTo>
                <a:lnTo>
                  <a:pt x="0" y="0"/>
                </a:lnTo>
                <a:lnTo>
                  <a:pt x="8930" y="8929"/>
                </a:lnTo>
                <a:lnTo>
                  <a:pt x="17860" y="17859"/>
                </a:lnTo>
                <a:lnTo>
                  <a:pt x="26790" y="26789"/>
                </a:lnTo>
                <a:lnTo>
                  <a:pt x="35719" y="26789"/>
                </a:lnTo>
                <a:lnTo>
                  <a:pt x="44649" y="35718"/>
                </a:lnTo>
                <a:lnTo>
                  <a:pt x="53579" y="44648"/>
                </a:lnTo>
                <a:lnTo>
                  <a:pt x="62508" y="53578"/>
                </a:lnTo>
                <a:lnTo>
                  <a:pt x="71438" y="62507"/>
                </a:lnTo>
                <a:lnTo>
                  <a:pt x="71438" y="71437"/>
                </a:lnTo>
                <a:lnTo>
                  <a:pt x="80368" y="71437"/>
                </a:lnTo>
                <a:lnTo>
                  <a:pt x="89297" y="80367"/>
                </a:lnTo>
                <a:lnTo>
                  <a:pt x="89297" y="89297"/>
                </a:lnTo>
                <a:lnTo>
                  <a:pt x="89297" y="89297"/>
                </a:lnTo>
                <a:lnTo>
                  <a:pt x="89297" y="8929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634383" y="4277320"/>
            <a:ext cx="71438" cy="178595"/>
          </a:xfrm>
          <a:custGeom>
            <a:avLst/>
            <a:gdLst/>
            <a:ahLst/>
            <a:cxnLst/>
            <a:rect l="0" t="0" r="0" b="0"/>
            <a:pathLst>
              <a:path w="71438" h="178595">
                <a:moveTo>
                  <a:pt x="71437" y="0"/>
                </a:moveTo>
                <a:lnTo>
                  <a:pt x="71437" y="0"/>
                </a:lnTo>
                <a:lnTo>
                  <a:pt x="71437" y="8930"/>
                </a:lnTo>
                <a:lnTo>
                  <a:pt x="62508" y="17859"/>
                </a:lnTo>
                <a:lnTo>
                  <a:pt x="62508" y="26789"/>
                </a:lnTo>
                <a:lnTo>
                  <a:pt x="53578" y="35719"/>
                </a:lnTo>
                <a:lnTo>
                  <a:pt x="53578" y="53578"/>
                </a:lnTo>
                <a:lnTo>
                  <a:pt x="44648" y="71437"/>
                </a:lnTo>
                <a:lnTo>
                  <a:pt x="35719" y="89297"/>
                </a:lnTo>
                <a:lnTo>
                  <a:pt x="26789" y="107156"/>
                </a:lnTo>
                <a:lnTo>
                  <a:pt x="26789" y="125016"/>
                </a:lnTo>
                <a:lnTo>
                  <a:pt x="17859" y="142875"/>
                </a:lnTo>
                <a:lnTo>
                  <a:pt x="8930" y="160734"/>
                </a:lnTo>
                <a:lnTo>
                  <a:pt x="0" y="169664"/>
                </a:lnTo>
                <a:lnTo>
                  <a:pt x="0" y="178594"/>
                </a:lnTo>
                <a:lnTo>
                  <a:pt x="0" y="17859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937992" y="4241601"/>
            <a:ext cx="1" cy="160736"/>
          </a:xfrm>
          <a:custGeom>
            <a:avLst/>
            <a:gdLst/>
            <a:ahLst/>
            <a:cxnLst/>
            <a:rect l="0" t="0" r="0" b="0"/>
            <a:pathLst>
              <a:path w="1" h="160736">
                <a:moveTo>
                  <a:pt x="0" y="0"/>
                </a:moveTo>
                <a:lnTo>
                  <a:pt x="0" y="0"/>
                </a:lnTo>
                <a:lnTo>
                  <a:pt x="0" y="8930"/>
                </a:lnTo>
                <a:lnTo>
                  <a:pt x="0" y="8930"/>
                </a:lnTo>
                <a:lnTo>
                  <a:pt x="0" y="17860"/>
                </a:lnTo>
                <a:lnTo>
                  <a:pt x="0" y="35719"/>
                </a:lnTo>
                <a:lnTo>
                  <a:pt x="0" y="44649"/>
                </a:lnTo>
                <a:lnTo>
                  <a:pt x="0" y="62508"/>
                </a:lnTo>
                <a:lnTo>
                  <a:pt x="0" y="71438"/>
                </a:lnTo>
                <a:lnTo>
                  <a:pt x="0" y="89297"/>
                </a:lnTo>
                <a:lnTo>
                  <a:pt x="0" y="98227"/>
                </a:lnTo>
                <a:lnTo>
                  <a:pt x="0" y="116086"/>
                </a:lnTo>
                <a:lnTo>
                  <a:pt x="0" y="125016"/>
                </a:lnTo>
                <a:lnTo>
                  <a:pt x="0" y="142875"/>
                </a:lnTo>
                <a:lnTo>
                  <a:pt x="0" y="151805"/>
                </a:lnTo>
                <a:lnTo>
                  <a:pt x="0" y="160735"/>
                </a:lnTo>
                <a:lnTo>
                  <a:pt x="0" y="160735"/>
                </a:lnTo>
                <a:lnTo>
                  <a:pt x="0" y="16073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071938" y="4188023"/>
            <a:ext cx="160735" cy="214314"/>
          </a:xfrm>
          <a:custGeom>
            <a:avLst/>
            <a:gdLst/>
            <a:ahLst/>
            <a:cxnLst/>
            <a:rect l="0" t="0" r="0" b="0"/>
            <a:pathLst>
              <a:path w="160735" h="214314">
                <a:moveTo>
                  <a:pt x="62507" y="26789"/>
                </a:moveTo>
                <a:lnTo>
                  <a:pt x="53578" y="26789"/>
                </a:lnTo>
                <a:lnTo>
                  <a:pt x="53578" y="26789"/>
                </a:lnTo>
                <a:lnTo>
                  <a:pt x="53578" y="35719"/>
                </a:lnTo>
                <a:lnTo>
                  <a:pt x="44648" y="35719"/>
                </a:lnTo>
                <a:lnTo>
                  <a:pt x="44648" y="44648"/>
                </a:lnTo>
                <a:lnTo>
                  <a:pt x="35718" y="44648"/>
                </a:lnTo>
                <a:lnTo>
                  <a:pt x="26789" y="62508"/>
                </a:lnTo>
                <a:lnTo>
                  <a:pt x="17859" y="71438"/>
                </a:lnTo>
                <a:lnTo>
                  <a:pt x="8929" y="89297"/>
                </a:lnTo>
                <a:lnTo>
                  <a:pt x="8929" y="98227"/>
                </a:lnTo>
                <a:lnTo>
                  <a:pt x="0" y="116086"/>
                </a:lnTo>
                <a:lnTo>
                  <a:pt x="0" y="125016"/>
                </a:lnTo>
                <a:lnTo>
                  <a:pt x="0" y="142875"/>
                </a:lnTo>
                <a:lnTo>
                  <a:pt x="0" y="151805"/>
                </a:lnTo>
                <a:lnTo>
                  <a:pt x="8929" y="169664"/>
                </a:lnTo>
                <a:lnTo>
                  <a:pt x="8929" y="178594"/>
                </a:lnTo>
                <a:lnTo>
                  <a:pt x="17859" y="187523"/>
                </a:lnTo>
                <a:lnTo>
                  <a:pt x="26789" y="196453"/>
                </a:lnTo>
                <a:lnTo>
                  <a:pt x="35718" y="205383"/>
                </a:lnTo>
                <a:lnTo>
                  <a:pt x="44648" y="214313"/>
                </a:lnTo>
                <a:lnTo>
                  <a:pt x="53578" y="214313"/>
                </a:lnTo>
                <a:lnTo>
                  <a:pt x="62507" y="214313"/>
                </a:lnTo>
                <a:lnTo>
                  <a:pt x="80367" y="214313"/>
                </a:lnTo>
                <a:lnTo>
                  <a:pt x="89296" y="214313"/>
                </a:lnTo>
                <a:lnTo>
                  <a:pt x="98226" y="205383"/>
                </a:lnTo>
                <a:lnTo>
                  <a:pt x="107156" y="205383"/>
                </a:lnTo>
                <a:lnTo>
                  <a:pt x="116085" y="196453"/>
                </a:lnTo>
                <a:lnTo>
                  <a:pt x="125015" y="178594"/>
                </a:lnTo>
                <a:lnTo>
                  <a:pt x="133945" y="169664"/>
                </a:lnTo>
                <a:lnTo>
                  <a:pt x="142875" y="151805"/>
                </a:lnTo>
                <a:lnTo>
                  <a:pt x="142875" y="133945"/>
                </a:lnTo>
                <a:lnTo>
                  <a:pt x="151804" y="125016"/>
                </a:lnTo>
                <a:lnTo>
                  <a:pt x="160734" y="107156"/>
                </a:lnTo>
                <a:lnTo>
                  <a:pt x="160734" y="89297"/>
                </a:lnTo>
                <a:lnTo>
                  <a:pt x="160734" y="71438"/>
                </a:lnTo>
                <a:lnTo>
                  <a:pt x="160734" y="62508"/>
                </a:lnTo>
                <a:lnTo>
                  <a:pt x="160734" y="44648"/>
                </a:lnTo>
                <a:lnTo>
                  <a:pt x="151804" y="35719"/>
                </a:lnTo>
                <a:lnTo>
                  <a:pt x="151804" y="17859"/>
                </a:lnTo>
                <a:lnTo>
                  <a:pt x="142875" y="17859"/>
                </a:lnTo>
                <a:lnTo>
                  <a:pt x="133945" y="8930"/>
                </a:lnTo>
                <a:lnTo>
                  <a:pt x="125015" y="8930"/>
                </a:lnTo>
                <a:lnTo>
                  <a:pt x="116085" y="0"/>
                </a:lnTo>
                <a:lnTo>
                  <a:pt x="107156" y="8930"/>
                </a:lnTo>
                <a:lnTo>
                  <a:pt x="98226" y="8930"/>
                </a:lnTo>
                <a:lnTo>
                  <a:pt x="98226" y="8930"/>
                </a:lnTo>
                <a:lnTo>
                  <a:pt x="98226"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384477" y="4179093"/>
            <a:ext cx="133946" cy="232173"/>
          </a:xfrm>
          <a:custGeom>
            <a:avLst/>
            <a:gdLst/>
            <a:ahLst/>
            <a:cxnLst/>
            <a:rect l="0" t="0" r="0" b="0"/>
            <a:pathLst>
              <a:path w="133946" h="232173">
                <a:moveTo>
                  <a:pt x="62507" y="0"/>
                </a:moveTo>
                <a:lnTo>
                  <a:pt x="53578" y="0"/>
                </a:lnTo>
                <a:lnTo>
                  <a:pt x="53578" y="0"/>
                </a:lnTo>
                <a:lnTo>
                  <a:pt x="44648" y="8930"/>
                </a:lnTo>
                <a:lnTo>
                  <a:pt x="35718" y="8930"/>
                </a:lnTo>
                <a:lnTo>
                  <a:pt x="26789" y="8930"/>
                </a:lnTo>
                <a:lnTo>
                  <a:pt x="17859" y="17860"/>
                </a:lnTo>
                <a:lnTo>
                  <a:pt x="8929" y="26789"/>
                </a:lnTo>
                <a:lnTo>
                  <a:pt x="0" y="35719"/>
                </a:lnTo>
                <a:lnTo>
                  <a:pt x="0" y="44649"/>
                </a:lnTo>
                <a:lnTo>
                  <a:pt x="0" y="53578"/>
                </a:lnTo>
                <a:lnTo>
                  <a:pt x="0" y="53578"/>
                </a:lnTo>
                <a:lnTo>
                  <a:pt x="8929" y="62508"/>
                </a:lnTo>
                <a:lnTo>
                  <a:pt x="17859" y="71438"/>
                </a:lnTo>
                <a:lnTo>
                  <a:pt x="26789" y="80368"/>
                </a:lnTo>
                <a:lnTo>
                  <a:pt x="44648" y="89297"/>
                </a:lnTo>
                <a:lnTo>
                  <a:pt x="62507" y="98227"/>
                </a:lnTo>
                <a:lnTo>
                  <a:pt x="80367" y="107157"/>
                </a:lnTo>
                <a:lnTo>
                  <a:pt x="89296" y="116086"/>
                </a:lnTo>
                <a:lnTo>
                  <a:pt x="107156" y="125016"/>
                </a:lnTo>
                <a:lnTo>
                  <a:pt x="116086" y="133946"/>
                </a:lnTo>
                <a:lnTo>
                  <a:pt x="125015" y="142875"/>
                </a:lnTo>
                <a:lnTo>
                  <a:pt x="133945" y="151805"/>
                </a:lnTo>
                <a:lnTo>
                  <a:pt x="133945" y="160735"/>
                </a:lnTo>
                <a:lnTo>
                  <a:pt x="133945" y="178594"/>
                </a:lnTo>
                <a:lnTo>
                  <a:pt x="133945" y="187524"/>
                </a:lnTo>
                <a:lnTo>
                  <a:pt x="125015" y="196453"/>
                </a:lnTo>
                <a:lnTo>
                  <a:pt x="116086" y="214313"/>
                </a:lnTo>
                <a:lnTo>
                  <a:pt x="98226" y="223243"/>
                </a:lnTo>
                <a:lnTo>
                  <a:pt x="89296" y="223243"/>
                </a:lnTo>
                <a:lnTo>
                  <a:pt x="71437" y="232172"/>
                </a:lnTo>
                <a:lnTo>
                  <a:pt x="62507" y="232172"/>
                </a:lnTo>
                <a:lnTo>
                  <a:pt x="53578" y="223243"/>
                </a:lnTo>
                <a:lnTo>
                  <a:pt x="44648" y="223243"/>
                </a:lnTo>
                <a:lnTo>
                  <a:pt x="44648" y="214313"/>
                </a:lnTo>
                <a:lnTo>
                  <a:pt x="35718" y="205383"/>
                </a:lnTo>
                <a:lnTo>
                  <a:pt x="35718" y="196453"/>
                </a:lnTo>
                <a:lnTo>
                  <a:pt x="44648" y="178594"/>
                </a:lnTo>
                <a:lnTo>
                  <a:pt x="44648" y="160735"/>
                </a:lnTo>
                <a:lnTo>
                  <a:pt x="53578" y="142875"/>
                </a:lnTo>
                <a:lnTo>
                  <a:pt x="62507" y="125016"/>
                </a:lnTo>
                <a:lnTo>
                  <a:pt x="80367" y="107157"/>
                </a:lnTo>
                <a:lnTo>
                  <a:pt x="89296" y="89297"/>
                </a:lnTo>
                <a:lnTo>
                  <a:pt x="98226" y="80368"/>
                </a:lnTo>
                <a:lnTo>
                  <a:pt x="107156" y="71438"/>
                </a:lnTo>
                <a:lnTo>
                  <a:pt x="116086" y="53578"/>
                </a:lnTo>
                <a:lnTo>
                  <a:pt x="116086" y="53578"/>
                </a:lnTo>
                <a:lnTo>
                  <a:pt x="125015" y="44649"/>
                </a:lnTo>
                <a:lnTo>
                  <a:pt x="125015" y="44649"/>
                </a:lnTo>
                <a:lnTo>
                  <a:pt x="125015" y="4464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616648" y="4214812"/>
            <a:ext cx="125017" cy="151806"/>
          </a:xfrm>
          <a:custGeom>
            <a:avLst/>
            <a:gdLst/>
            <a:ahLst/>
            <a:cxnLst/>
            <a:rect l="0" t="0" r="0" b="0"/>
            <a:pathLst>
              <a:path w="125017" h="151806">
                <a:moveTo>
                  <a:pt x="62508" y="0"/>
                </a:moveTo>
                <a:lnTo>
                  <a:pt x="62508" y="0"/>
                </a:lnTo>
                <a:lnTo>
                  <a:pt x="53579" y="8930"/>
                </a:lnTo>
                <a:lnTo>
                  <a:pt x="44649" y="8930"/>
                </a:lnTo>
                <a:lnTo>
                  <a:pt x="35719" y="17859"/>
                </a:lnTo>
                <a:lnTo>
                  <a:pt x="26790" y="26789"/>
                </a:lnTo>
                <a:lnTo>
                  <a:pt x="8930" y="44649"/>
                </a:lnTo>
                <a:lnTo>
                  <a:pt x="8930" y="53578"/>
                </a:lnTo>
                <a:lnTo>
                  <a:pt x="0" y="71438"/>
                </a:lnTo>
                <a:lnTo>
                  <a:pt x="0" y="80367"/>
                </a:lnTo>
                <a:lnTo>
                  <a:pt x="0" y="98227"/>
                </a:lnTo>
                <a:lnTo>
                  <a:pt x="8930" y="107156"/>
                </a:lnTo>
                <a:lnTo>
                  <a:pt x="8930" y="125016"/>
                </a:lnTo>
                <a:lnTo>
                  <a:pt x="17860" y="133945"/>
                </a:lnTo>
                <a:lnTo>
                  <a:pt x="35719" y="142875"/>
                </a:lnTo>
                <a:lnTo>
                  <a:pt x="44649" y="142875"/>
                </a:lnTo>
                <a:lnTo>
                  <a:pt x="53579" y="151805"/>
                </a:lnTo>
                <a:lnTo>
                  <a:pt x="62508" y="151805"/>
                </a:lnTo>
                <a:lnTo>
                  <a:pt x="71438" y="142875"/>
                </a:lnTo>
                <a:lnTo>
                  <a:pt x="80368" y="133945"/>
                </a:lnTo>
                <a:lnTo>
                  <a:pt x="89297" y="125016"/>
                </a:lnTo>
                <a:lnTo>
                  <a:pt x="107157" y="116086"/>
                </a:lnTo>
                <a:lnTo>
                  <a:pt x="116086" y="98227"/>
                </a:lnTo>
                <a:lnTo>
                  <a:pt x="116086" y="89297"/>
                </a:lnTo>
                <a:lnTo>
                  <a:pt x="125016" y="71438"/>
                </a:lnTo>
                <a:lnTo>
                  <a:pt x="125016" y="62508"/>
                </a:lnTo>
                <a:lnTo>
                  <a:pt x="125016" y="44649"/>
                </a:lnTo>
                <a:lnTo>
                  <a:pt x="125016" y="35719"/>
                </a:lnTo>
                <a:lnTo>
                  <a:pt x="125016" y="26789"/>
                </a:lnTo>
                <a:lnTo>
                  <a:pt x="116086" y="17859"/>
                </a:lnTo>
                <a:lnTo>
                  <a:pt x="116086" y="8930"/>
                </a:lnTo>
                <a:lnTo>
                  <a:pt x="107157" y="8930"/>
                </a:lnTo>
                <a:lnTo>
                  <a:pt x="89297" y="8930"/>
                </a:lnTo>
                <a:lnTo>
                  <a:pt x="80368" y="8930"/>
                </a:lnTo>
                <a:lnTo>
                  <a:pt x="71438" y="8930"/>
                </a:lnTo>
                <a:lnTo>
                  <a:pt x="62508" y="17859"/>
                </a:lnTo>
                <a:lnTo>
                  <a:pt x="53579" y="17859"/>
                </a:lnTo>
                <a:lnTo>
                  <a:pt x="53579" y="1785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813102" y="4205882"/>
            <a:ext cx="142876" cy="169665"/>
          </a:xfrm>
          <a:custGeom>
            <a:avLst/>
            <a:gdLst/>
            <a:ahLst/>
            <a:cxnLst/>
            <a:rect l="0" t="0" r="0" b="0"/>
            <a:pathLst>
              <a:path w="142876" h="169665">
                <a:moveTo>
                  <a:pt x="71437" y="0"/>
                </a:moveTo>
                <a:lnTo>
                  <a:pt x="62507" y="0"/>
                </a:lnTo>
                <a:lnTo>
                  <a:pt x="62507" y="0"/>
                </a:lnTo>
                <a:lnTo>
                  <a:pt x="62507" y="0"/>
                </a:lnTo>
                <a:lnTo>
                  <a:pt x="44648" y="8930"/>
                </a:lnTo>
                <a:lnTo>
                  <a:pt x="35718" y="17860"/>
                </a:lnTo>
                <a:lnTo>
                  <a:pt x="26789" y="26789"/>
                </a:lnTo>
                <a:lnTo>
                  <a:pt x="17859" y="44649"/>
                </a:lnTo>
                <a:lnTo>
                  <a:pt x="8929" y="62508"/>
                </a:lnTo>
                <a:lnTo>
                  <a:pt x="0" y="80368"/>
                </a:lnTo>
                <a:lnTo>
                  <a:pt x="0" y="98227"/>
                </a:lnTo>
                <a:lnTo>
                  <a:pt x="0" y="116086"/>
                </a:lnTo>
                <a:lnTo>
                  <a:pt x="8929" y="133946"/>
                </a:lnTo>
                <a:lnTo>
                  <a:pt x="17859" y="151805"/>
                </a:lnTo>
                <a:lnTo>
                  <a:pt x="26789" y="160735"/>
                </a:lnTo>
                <a:lnTo>
                  <a:pt x="35718" y="160735"/>
                </a:lnTo>
                <a:lnTo>
                  <a:pt x="53578" y="169664"/>
                </a:lnTo>
                <a:lnTo>
                  <a:pt x="62507" y="169664"/>
                </a:lnTo>
                <a:lnTo>
                  <a:pt x="71437" y="169664"/>
                </a:lnTo>
                <a:lnTo>
                  <a:pt x="89296" y="169664"/>
                </a:lnTo>
                <a:lnTo>
                  <a:pt x="98226" y="160735"/>
                </a:lnTo>
                <a:lnTo>
                  <a:pt x="116086" y="151805"/>
                </a:lnTo>
                <a:lnTo>
                  <a:pt x="125015" y="142875"/>
                </a:lnTo>
                <a:lnTo>
                  <a:pt x="125015" y="133946"/>
                </a:lnTo>
                <a:lnTo>
                  <a:pt x="133945" y="116086"/>
                </a:lnTo>
                <a:lnTo>
                  <a:pt x="142875" y="107157"/>
                </a:lnTo>
                <a:lnTo>
                  <a:pt x="142875" y="89297"/>
                </a:lnTo>
                <a:lnTo>
                  <a:pt x="142875" y="71438"/>
                </a:lnTo>
                <a:lnTo>
                  <a:pt x="133945" y="53579"/>
                </a:lnTo>
                <a:lnTo>
                  <a:pt x="133945" y="44649"/>
                </a:lnTo>
                <a:lnTo>
                  <a:pt x="125015" y="26789"/>
                </a:lnTo>
                <a:lnTo>
                  <a:pt x="116086" y="17860"/>
                </a:lnTo>
                <a:lnTo>
                  <a:pt x="98226" y="8930"/>
                </a:lnTo>
                <a:lnTo>
                  <a:pt x="89296" y="8930"/>
                </a:lnTo>
                <a:lnTo>
                  <a:pt x="80367" y="0"/>
                </a:lnTo>
                <a:lnTo>
                  <a:pt x="71437" y="0"/>
                </a:lnTo>
                <a:lnTo>
                  <a:pt x="71437" y="0"/>
                </a:lnTo>
                <a:close/>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098852" y="4214812"/>
            <a:ext cx="125016" cy="178595"/>
          </a:xfrm>
          <a:custGeom>
            <a:avLst/>
            <a:gdLst/>
            <a:ahLst/>
            <a:cxnLst/>
            <a:rect l="0" t="0" r="0" b="0"/>
            <a:pathLst>
              <a:path w="125016" h="178595">
                <a:moveTo>
                  <a:pt x="107156" y="8930"/>
                </a:moveTo>
                <a:lnTo>
                  <a:pt x="107156" y="8930"/>
                </a:lnTo>
                <a:lnTo>
                  <a:pt x="98226" y="8930"/>
                </a:lnTo>
                <a:lnTo>
                  <a:pt x="89296" y="8930"/>
                </a:lnTo>
                <a:lnTo>
                  <a:pt x="80367" y="0"/>
                </a:lnTo>
                <a:lnTo>
                  <a:pt x="71437" y="0"/>
                </a:lnTo>
                <a:lnTo>
                  <a:pt x="62507" y="0"/>
                </a:lnTo>
                <a:lnTo>
                  <a:pt x="53578" y="0"/>
                </a:lnTo>
                <a:lnTo>
                  <a:pt x="35718" y="0"/>
                </a:lnTo>
                <a:lnTo>
                  <a:pt x="26789" y="8930"/>
                </a:lnTo>
                <a:lnTo>
                  <a:pt x="17859" y="8930"/>
                </a:lnTo>
                <a:lnTo>
                  <a:pt x="17859" y="17859"/>
                </a:lnTo>
                <a:lnTo>
                  <a:pt x="8929" y="26789"/>
                </a:lnTo>
                <a:lnTo>
                  <a:pt x="8929" y="26789"/>
                </a:lnTo>
                <a:lnTo>
                  <a:pt x="17859" y="35719"/>
                </a:lnTo>
                <a:lnTo>
                  <a:pt x="17859" y="44649"/>
                </a:lnTo>
                <a:lnTo>
                  <a:pt x="35718" y="53578"/>
                </a:lnTo>
                <a:lnTo>
                  <a:pt x="44648" y="62508"/>
                </a:lnTo>
                <a:lnTo>
                  <a:pt x="53578" y="62508"/>
                </a:lnTo>
                <a:lnTo>
                  <a:pt x="71437" y="71438"/>
                </a:lnTo>
                <a:lnTo>
                  <a:pt x="80367" y="80367"/>
                </a:lnTo>
                <a:lnTo>
                  <a:pt x="98226" y="89297"/>
                </a:lnTo>
                <a:lnTo>
                  <a:pt x="107156" y="98227"/>
                </a:lnTo>
                <a:lnTo>
                  <a:pt x="116086" y="107156"/>
                </a:lnTo>
                <a:lnTo>
                  <a:pt x="125015" y="116086"/>
                </a:lnTo>
                <a:lnTo>
                  <a:pt x="125015" y="125016"/>
                </a:lnTo>
                <a:lnTo>
                  <a:pt x="125015" y="133945"/>
                </a:lnTo>
                <a:lnTo>
                  <a:pt x="125015" y="142875"/>
                </a:lnTo>
                <a:lnTo>
                  <a:pt x="116086" y="142875"/>
                </a:lnTo>
                <a:lnTo>
                  <a:pt x="116086" y="151805"/>
                </a:lnTo>
                <a:lnTo>
                  <a:pt x="98226" y="160734"/>
                </a:lnTo>
                <a:lnTo>
                  <a:pt x="89296" y="169664"/>
                </a:lnTo>
                <a:lnTo>
                  <a:pt x="71437" y="169664"/>
                </a:lnTo>
                <a:lnTo>
                  <a:pt x="62507" y="178594"/>
                </a:lnTo>
                <a:lnTo>
                  <a:pt x="44648" y="178594"/>
                </a:lnTo>
                <a:lnTo>
                  <a:pt x="26789" y="178594"/>
                </a:lnTo>
                <a:lnTo>
                  <a:pt x="17859" y="178594"/>
                </a:lnTo>
                <a:lnTo>
                  <a:pt x="8929" y="178594"/>
                </a:lnTo>
                <a:lnTo>
                  <a:pt x="0" y="178594"/>
                </a:lnTo>
                <a:lnTo>
                  <a:pt x="0" y="17859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295305" y="4268390"/>
            <a:ext cx="71438" cy="80368"/>
          </a:xfrm>
          <a:custGeom>
            <a:avLst/>
            <a:gdLst/>
            <a:ahLst/>
            <a:cxnLst/>
            <a:rect l="0" t="0" r="0" b="0"/>
            <a:pathLst>
              <a:path w="71438" h="80368">
                <a:moveTo>
                  <a:pt x="35718" y="35719"/>
                </a:moveTo>
                <a:lnTo>
                  <a:pt x="44648" y="35719"/>
                </a:lnTo>
                <a:lnTo>
                  <a:pt x="44648" y="26789"/>
                </a:lnTo>
                <a:lnTo>
                  <a:pt x="53578" y="17860"/>
                </a:lnTo>
                <a:lnTo>
                  <a:pt x="62508" y="8930"/>
                </a:lnTo>
                <a:lnTo>
                  <a:pt x="62508" y="8930"/>
                </a:lnTo>
                <a:lnTo>
                  <a:pt x="62508" y="0"/>
                </a:lnTo>
                <a:lnTo>
                  <a:pt x="62508" y="0"/>
                </a:lnTo>
                <a:lnTo>
                  <a:pt x="62508" y="0"/>
                </a:lnTo>
                <a:lnTo>
                  <a:pt x="53578" y="0"/>
                </a:lnTo>
                <a:lnTo>
                  <a:pt x="44648" y="0"/>
                </a:lnTo>
                <a:lnTo>
                  <a:pt x="26789" y="8930"/>
                </a:lnTo>
                <a:lnTo>
                  <a:pt x="17859" y="17860"/>
                </a:lnTo>
                <a:lnTo>
                  <a:pt x="8929" y="17860"/>
                </a:lnTo>
                <a:lnTo>
                  <a:pt x="0" y="35719"/>
                </a:lnTo>
                <a:lnTo>
                  <a:pt x="0" y="44649"/>
                </a:lnTo>
                <a:lnTo>
                  <a:pt x="8929" y="53578"/>
                </a:lnTo>
                <a:lnTo>
                  <a:pt x="17859" y="62508"/>
                </a:lnTo>
                <a:lnTo>
                  <a:pt x="26789" y="71438"/>
                </a:lnTo>
                <a:lnTo>
                  <a:pt x="44648" y="71438"/>
                </a:lnTo>
                <a:lnTo>
                  <a:pt x="53578" y="80367"/>
                </a:lnTo>
                <a:lnTo>
                  <a:pt x="62508" y="80367"/>
                </a:lnTo>
                <a:lnTo>
                  <a:pt x="71437" y="80367"/>
                </a:lnTo>
                <a:lnTo>
                  <a:pt x="71437" y="80367"/>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456039" y="4223742"/>
            <a:ext cx="98228" cy="125016"/>
          </a:xfrm>
          <a:custGeom>
            <a:avLst/>
            <a:gdLst/>
            <a:ahLst/>
            <a:cxnLst/>
            <a:rect l="0" t="0" r="0" b="0"/>
            <a:pathLst>
              <a:path w="98228" h="125016">
                <a:moveTo>
                  <a:pt x="44649" y="0"/>
                </a:moveTo>
                <a:lnTo>
                  <a:pt x="35719" y="0"/>
                </a:lnTo>
                <a:lnTo>
                  <a:pt x="35719" y="0"/>
                </a:lnTo>
                <a:lnTo>
                  <a:pt x="26789" y="8929"/>
                </a:lnTo>
                <a:lnTo>
                  <a:pt x="8930" y="17859"/>
                </a:lnTo>
                <a:lnTo>
                  <a:pt x="0" y="35719"/>
                </a:lnTo>
                <a:lnTo>
                  <a:pt x="0" y="44648"/>
                </a:lnTo>
                <a:lnTo>
                  <a:pt x="0" y="62508"/>
                </a:lnTo>
                <a:lnTo>
                  <a:pt x="0" y="71437"/>
                </a:lnTo>
                <a:lnTo>
                  <a:pt x="8930" y="89297"/>
                </a:lnTo>
                <a:lnTo>
                  <a:pt x="17859" y="98226"/>
                </a:lnTo>
                <a:lnTo>
                  <a:pt x="26789" y="107156"/>
                </a:lnTo>
                <a:lnTo>
                  <a:pt x="35719" y="116086"/>
                </a:lnTo>
                <a:lnTo>
                  <a:pt x="44649" y="125015"/>
                </a:lnTo>
                <a:lnTo>
                  <a:pt x="53578" y="125015"/>
                </a:lnTo>
                <a:lnTo>
                  <a:pt x="71438" y="125015"/>
                </a:lnTo>
                <a:lnTo>
                  <a:pt x="80367" y="125015"/>
                </a:lnTo>
                <a:lnTo>
                  <a:pt x="89297" y="125015"/>
                </a:lnTo>
                <a:lnTo>
                  <a:pt x="98227" y="116086"/>
                </a:lnTo>
                <a:lnTo>
                  <a:pt x="98227" y="11608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651992" y="5072063"/>
            <a:ext cx="205384" cy="17860"/>
          </a:xfrm>
          <a:custGeom>
            <a:avLst/>
            <a:gdLst/>
            <a:ahLst/>
            <a:cxnLst/>
            <a:rect l="0" t="0" r="0" b="0"/>
            <a:pathLst>
              <a:path w="205384" h="17860">
                <a:moveTo>
                  <a:pt x="8930" y="17859"/>
                </a:moveTo>
                <a:lnTo>
                  <a:pt x="0" y="17859"/>
                </a:lnTo>
                <a:lnTo>
                  <a:pt x="0" y="17859"/>
                </a:lnTo>
                <a:lnTo>
                  <a:pt x="0" y="17859"/>
                </a:lnTo>
                <a:lnTo>
                  <a:pt x="0" y="17859"/>
                </a:lnTo>
                <a:lnTo>
                  <a:pt x="8930" y="17859"/>
                </a:lnTo>
                <a:lnTo>
                  <a:pt x="8930" y="17859"/>
                </a:lnTo>
                <a:lnTo>
                  <a:pt x="17860" y="8929"/>
                </a:lnTo>
                <a:lnTo>
                  <a:pt x="26789" y="8929"/>
                </a:lnTo>
                <a:lnTo>
                  <a:pt x="44649" y="8929"/>
                </a:lnTo>
                <a:lnTo>
                  <a:pt x="71438" y="0"/>
                </a:lnTo>
                <a:lnTo>
                  <a:pt x="98227" y="0"/>
                </a:lnTo>
                <a:lnTo>
                  <a:pt x="125016" y="8929"/>
                </a:lnTo>
                <a:lnTo>
                  <a:pt x="151805" y="8929"/>
                </a:lnTo>
                <a:lnTo>
                  <a:pt x="169664" y="8929"/>
                </a:lnTo>
                <a:lnTo>
                  <a:pt x="187524" y="8929"/>
                </a:lnTo>
                <a:lnTo>
                  <a:pt x="205383" y="17859"/>
                </a:lnTo>
                <a:lnTo>
                  <a:pt x="205383" y="17859"/>
                </a:lnTo>
                <a:lnTo>
                  <a:pt x="205383" y="1785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651992" y="5179219"/>
            <a:ext cx="187525" cy="8930"/>
          </a:xfrm>
          <a:custGeom>
            <a:avLst/>
            <a:gdLst/>
            <a:ahLst/>
            <a:cxnLst/>
            <a:rect l="0" t="0" r="0" b="0"/>
            <a:pathLst>
              <a:path w="187525" h="8930">
                <a:moveTo>
                  <a:pt x="0" y="0"/>
                </a:moveTo>
                <a:lnTo>
                  <a:pt x="0" y="8929"/>
                </a:lnTo>
                <a:lnTo>
                  <a:pt x="0" y="8929"/>
                </a:lnTo>
                <a:lnTo>
                  <a:pt x="8930" y="8929"/>
                </a:lnTo>
                <a:lnTo>
                  <a:pt x="26789" y="8929"/>
                </a:lnTo>
                <a:lnTo>
                  <a:pt x="44649" y="8929"/>
                </a:lnTo>
                <a:lnTo>
                  <a:pt x="71438" y="8929"/>
                </a:lnTo>
                <a:lnTo>
                  <a:pt x="98227" y="8929"/>
                </a:lnTo>
                <a:lnTo>
                  <a:pt x="125016" y="8929"/>
                </a:lnTo>
                <a:lnTo>
                  <a:pt x="151805" y="0"/>
                </a:lnTo>
                <a:lnTo>
                  <a:pt x="178594" y="0"/>
                </a:lnTo>
                <a:lnTo>
                  <a:pt x="187524" y="0"/>
                </a:lnTo>
                <a:lnTo>
                  <a:pt x="18752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160984" y="4955977"/>
            <a:ext cx="142876" cy="205383"/>
          </a:xfrm>
          <a:custGeom>
            <a:avLst/>
            <a:gdLst/>
            <a:ahLst/>
            <a:cxnLst/>
            <a:rect l="0" t="0" r="0" b="0"/>
            <a:pathLst>
              <a:path w="142876" h="205383">
                <a:moveTo>
                  <a:pt x="17860" y="0"/>
                </a:moveTo>
                <a:lnTo>
                  <a:pt x="17860" y="0"/>
                </a:lnTo>
                <a:lnTo>
                  <a:pt x="17860" y="8929"/>
                </a:lnTo>
                <a:lnTo>
                  <a:pt x="17860" y="17859"/>
                </a:lnTo>
                <a:lnTo>
                  <a:pt x="17860" y="35718"/>
                </a:lnTo>
                <a:lnTo>
                  <a:pt x="17860" y="53578"/>
                </a:lnTo>
                <a:lnTo>
                  <a:pt x="17860" y="71437"/>
                </a:lnTo>
                <a:lnTo>
                  <a:pt x="17860" y="89296"/>
                </a:lnTo>
                <a:lnTo>
                  <a:pt x="17860" y="107156"/>
                </a:lnTo>
                <a:lnTo>
                  <a:pt x="17860" y="125015"/>
                </a:lnTo>
                <a:lnTo>
                  <a:pt x="8930" y="142875"/>
                </a:lnTo>
                <a:lnTo>
                  <a:pt x="8930" y="160734"/>
                </a:lnTo>
                <a:lnTo>
                  <a:pt x="8930" y="178593"/>
                </a:lnTo>
                <a:lnTo>
                  <a:pt x="0" y="187523"/>
                </a:lnTo>
                <a:lnTo>
                  <a:pt x="0" y="196453"/>
                </a:lnTo>
                <a:lnTo>
                  <a:pt x="0" y="205382"/>
                </a:lnTo>
                <a:lnTo>
                  <a:pt x="8930" y="205382"/>
                </a:lnTo>
                <a:lnTo>
                  <a:pt x="8930" y="205382"/>
                </a:lnTo>
                <a:lnTo>
                  <a:pt x="17860" y="205382"/>
                </a:lnTo>
                <a:lnTo>
                  <a:pt x="26789" y="205382"/>
                </a:lnTo>
                <a:lnTo>
                  <a:pt x="35719" y="196453"/>
                </a:lnTo>
                <a:lnTo>
                  <a:pt x="53579" y="187523"/>
                </a:lnTo>
                <a:lnTo>
                  <a:pt x="62508" y="178593"/>
                </a:lnTo>
                <a:lnTo>
                  <a:pt x="80368" y="178593"/>
                </a:lnTo>
                <a:lnTo>
                  <a:pt x="89297" y="169664"/>
                </a:lnTo>
                <a:lnTo>
                  <a:pt x="107157" y="160734"/>
                </a:lnTo>
                <a:lnTo>
                  <a:pt x="116086" y="151804"/>
                </a:lnTo>
                <a:lnTo>
                  <a:pt x="133946" y="151804"/>
                </a:lnTo>
                <a:lnTo>
                  <a:pt x="142875" y="142875"/>
                </a:lnTo>
                <a:lnTo>
                  <a:pt x="142875" y="142875"/>
                </a:lnTo>
                <a:lnTo>
                  <a:pt x="142875" y="14287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2294930" y="5000625"/>
            <a:ext cx="17860" cy="250032"/>
          </a:xfrm>
          <a:custGeom>
            <a:avLst/>
            <a:gdLst/>
            <a:ahLst/>
            <a:cxnLst/>
            <a:rect l="0" t="0" r="0" b="0"/>
            <a:pathLst>
              <a:path w="17860" h="250032">
                <a:moveTo>
                  <a:pt x="17859" y="0"/>
                </a:moveTo>
                <a:lnTo>
                  <a:pt x="17859" y="8930"/>
                </a:lnTo>
                <a:lnTo>
                  <a:pt x="17859" y="8930"/>
                </a:lnTo>
                <a:lnTo>
                  <a:pt x="17859" y="26789"/>
                </a:lnTo>
                <a:lnTo>
                  <a:pt x="17859" y="35719"/>
                </a:lnTo>
                <a:lnTo>
                  <a:pt x="17859" y="53578"/>
                </a:lnTo>
                <a:lnTo>
                  <a:pt x="17859" y="71438"/>
                </a:lnTo>
                <a:lnTo>
                  <a:pt x="8929" y="89297"/>
                </a:lnTo>
                <a:lnTo>
                  <a:pt x="8929" y="116086"/>
                </a:lnTo>
                <a:lnTo>
                  <a:pt x="8929" y="133945"/>
                </a:lnTo>
                <a:lnTo>
                  <a:pt x="8929" y="151805"/>
                </a:lnTo>
                <a:lnTo>
                  <a:pt x="0" y="169664"/>
                </a:lnTo>
                <a:lnTo>
                  <a:pt x="0" y="196453"/>
                </a:lnTo>
                <a:lnTo>
                  <a:pt x="0" y="214313"/>
                </a:lnTo>
                <a:lnTo>
                  <a:pt x="0" y="232172"/>
                </a:lnTo>
                <a:lnTo>
                  <a:pt x="0" y="250031"/>
                </a:lnTo>
                <a:lnTo>
                  <a:pt x="0" y="250031"/>
                </a:lnTo>
                <a:lnTo>
                  <a:pt x="0" y="25003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2589609" y="4947047"/>
            <a:ext cx="151806" cy="303610"/>
          </a:xfrm>
          <a:custGeom>
            <a:avLst/>
            <a:gdLst/>
            <a:ahLst/>
            <a:cxnLst/>
            <a:rect l="0" t="0" r="0" b="0"/>
            <a:pathLst>
              <a:path w="151806" h="303610">
                <a:moveTo>
                  <a:pt x="0" y="62508"/>
                </a:moveTo>
                <a:lnTo>
                  <a:pt x="0" y="62508"/>
                </a:lnTo>
                <a:lnTo>
                  <a:pt x="0" y="62508"/>
                </a:lnTo>
                <a:lnTo>
                  <a:pt x="0" y="62508"/>
                </a:lnTo>
                <a:lnTo>
                  <a:pt x="0" y="53578"/>
                </a:lnTo>
                <a:lnTo>
                  <a:pt x="0" y="53578"/>
                </a:lnTo>
                <a:lnTo>
                  <a:pt x="8930" y="44648"/>
                </a:lnTo>
                <a:lnTo>
                  <a:pt x="8930" y="35719"/>
                </a:lnTo>
                <a:lnTo>
                  <a:pt x="26789" y="17859"/>
                </a:lnTo>
                <a:lnTo>
                  <a:pt x="44649" y="8930"/>
                </a:lnTo>
                <a:lnTo>
                  <a:pt x="53579" y="8930"/>
                </a:lnTo>
                <a:lnTo>
                  <a:pt x="71438" y="0"/>
                </a:lnTo>
                <a:lnTo>
                  <a:pt x="89297" y="0"/>
                </a:lnTo>
                <a:lnTo>
                  <a:pt x="107157" y="8930"/>
                </a:lnTo>
                <a:lnTo>
                  <a:pt x="125016" y="8930"/>
                </a:lnTo>
                <a:lnTo>
                  <a:pt x="142875" y="17859"/>
                </a:lnTo>
                <a:lnTo>
                  <a:pt x="142875" y="26789"/>
                </a:lnTo>
                <a:lnTo>
                  <a:pt x="151805" y="35719"/>
                </a:lnTo>
                <a:lnTo>
                  <a:pt x="151805" y="53578"/>
                </a:lnTo>
                <a:lnTo>
                  <a:pt x="142875" y="71437"/>
                </a:lnTo>
                <a:lnTo>
                  <a:pt x="142875" y="89297"/>
                </a:lnTo>
                <a:lnTo>
                  <a:pt x="125016" y="107156"/>
                </a:lnTo>
                <a:lnTo>
                  <a:pt x="116086" y="116086"/>
                </a:lnTo>
                <a:lnTo>
                  <a:pt x="98227" y="125016"/>
                </a:lnTo>
                <a:lnTo>
                  <a:pt x="89297" y="133945"/>
                </a:lnTo>
                <a:lnTo>
                  <a:pt x="71438" y="142875"/>
                </a:lnTo>
                <a:lnTo>
                  <a:pt x="62508" y="142875"/>
                </a:lnTo>
                <a:lnTo>
                  <a:pt x="53579" y="142875"/>
                </a:lnTo>
                <a:lnTo>
                  <a:pt x="44649" y="142875"/>
                </a:lnTo>
                <a:lnTo>
                  <a:pt x="44649" y="142875"/>
                </a:lnTo>
                <a:lnTo>
                  <a:pt x="44649" y="142875"/>
                </a:lnTo>
                <a:lnTo>
                  <a:pt x="53579" y="142875"/>
                </a:lnTo>
                <a:lnTo>
                  <a:pt x="62508" y="142875"/>
                </a:lnTo>
                <a:lnTo>
                  <a:pt x="71438" y="142875"/>
                </a:lnTo>
                <a:lnTo>
                  <a:pt x="80368" y="142875"/>
                </a:lnTo>
                <a:lnTo>
                  <a:pt x="98227" y="151805"/>
                </a:lnTo>
                <a:lnTo>
                  <a:pt x="116086" y="160734"/>
                </a:lnTo>
                <a:lnTo>
                  <a:pt x="125016" y="169664"/>
                </a:lnTo>
                <a:lnTo>
                  <a:pt x="133946" y="178594"/>
                </a:lnTo>
                <a:lnTo>
                  <a:pt x="142875" y="196453"/>
                </a:lnTo>
                <a:lnTo>
                  <a:pt x="142875" y="214312"/>
                </a:lnTo>
                <a:lnTo>
                  <a:pt x="142875" y="223242"/>
                </a:lnTo>
                <a:lnTo>
                  <a:pt x="133946" y="241101"/>
                </a:lnTo>
                <a:lnTo>
                  <a:pt x="125016" y="250031"/>
                </a:lnTo>
                <a:lnTo>
                  <a:pt x="116086" y="267891"/>
                </a:lnTo>
                <a:lnTo>
                  <a:pt x="107157" y="276820"/>
                </a:lnTo>
                <a:lnTo>
                  <a:pt x="89297" y="285750"/>
                </a:lnTo>
                <a:lnTo>
                  <a:pt x="71438" y="294680"/>
                </a:lnTo>
                <a:lnTo>
                  <a:pt x="62508" y="294680"/>
                </a:lnTo>
                <a:lnTo>
                  <a:pt x="35719" y="303609"/>
                </a:lnTo>
                <a:lnTo>
                  <a:pt x="26789" y="303609"/>
                </a:lnTo>
                <a:lnTo>
                  <a:pt x="8930" y="294680"/>
                </a:lnTo>
                <a:lnTo>
                  <a:pt x="0" y="294680"/>
                </a:lnTo>
                <a:lnTo>
                  <a:pt x="0" y="294680"/>
                </a:lnTo>
                <a:lnTo>
                  <a:pt x="0" y="29468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2866430" y="4991695"/>
            <a:ext cx="116087" cy="214314"/>
          </a:xfrm>
          <a:custGeom>
            <a:avLst/>
            <a:gdLst/>
            <a:ahLst/>
            <a:cxnLst/>
            <a:rect l="0" t="0" r="0" b="0"/>
            <a:pathLst>
              <a:path w="116087" h="214314">
                <a:moveTo>
                  <a:pt x="0" y="53578"/>
                </a:moveTo>
                <a:lnTo>
                  <a:pt x="0" y="53578"/>
                </a:lnTo>
                <a:lnTo>
                  <a:pt x="8929" y="44649"/>
                </a:lnTo>
                <a:lnTo>
                  <a:pt x="17859" y="35719"/>
                </a:lnTo>
                <a:lnTo>
                  <a:pt x="26789" y="26789"/>
                </a:lnTo>
                <a:lnTo>
                  <a:pt x="44648" y="17860"/>
                </a:lnTo>
                <a:lnTo>
                  <a:pt x="53578" y="8930"/>
                </a:lnTo>
                <a:lnTo>
                  <a:pt x="71437" y="0"/>
                </a:lnTo>
                <a:lnTo>
                  <a:pt x="80367" y="0"/>
                </a:lnTo>
                <a:lnTo>
                  <a:pt x="89297" y="0"/>
                </a:lnTo>
                <a:lnTo>
                  <a:pt x="98226" y="0"/>
                </a:lnTo>
                <a:lnTo>
                  <a:pt x="107156" y="8930"/>
                </a:lnTo>
                <a:lnTo>
                  <a:pt x="116086" y="17860"/>
                </a:lnTo>
                <a:lnTo>
                  <a:pt x="116086" y="26789"/>
                </a:lnTo>
                <a:lnTo>
                  <a:pt x="116086" y="44649"/>
                </a:lnTo>
                <a:lnTo>
                  <a:pt x="107156" y="62508"/>
                </a:lnTo>
                <a:lnTo>
                  <a:pt x="98226" y="80368"/>
                </a:lnTo>
                <a:lnTo>
                  <a:pt x="89297" y="98227"/>
                </a:lnTo>
                <a:lnTo>
                  <a:pt x="80367" y="116086"/>
                </a:lnTo>
                <a:lnTo>
                  <a:pt x="62508" y="133946"/>
                </a:lnTo>
                <a:lnTo>
                  <a:pt x="44648" y="151805"/>
                </a:lnTo>
                <a:lnTo>
                  <a:pt x="35718" y="169664"/>
                </a:lnTo>
                <a:lnTo>
                  <a:pt x="17859" y="178594"/>
                </a:lnTo>
                <a:lnTo>
                  <a:pt x="8929" y="196453"/>
                </a:lnTo>
                <a:lnTo>
                  <a:pt x="0" y="205383"/>
                </a:lnTo>
                <a:lnTo>
                  <a:pt x="0" y="205383"/>
                </a:lnTo>
                <a:lnTo>
                  <a:pt x="0" y="214313"/>
                </a:lnTo>
                <a:lnTo>
                  <a:pt x="0" y="214313"/>
                </a:lnTo>
                <a:lnTo>
                  <a:pt x="0" y="214313"/>
                </a:lnTo>
                <a:lnTo>
                  <a:pt x="8929" y="214313"/>
                </a:lnTo>
                <a:lnTo>
                  <a:pt x="26789" y="214313"/>
                </a:lnTo>
                <a:lnTo>
                  <a:pt x="35718" y="214313"/>
                </a:lnTo>
                <a:lnTo>
                  <a:pt x="53578" y="205383"/>
                </a:lnTo>
                <a:lnTo>
                  <a:pt x="71437" y="205383"/>
                </a:lnTo>
                <a:lnTo>
                  <a:pt x="89297" y="205383"/>
                </a:lnTo>
                <a:lnTo>
                  <a:pt x="98226" y="205383"/>
                </a:lnTo>
                <a:lnTo>
                  <a:pt x="107156" y="205383"/>
                </a:lnTo>
                <a:lnTo>
                  <a:pt x="107156" y="20538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3098602" y="5027414"/>
            <a:ext cx="151805" cy="178595"/>
          </a:xfrm>
          <a:custGeom>
            <a:avLst/>
            <a:gdLst/>
            <a:ahLst/>
            <a:cxnLst/>
            <a:rect l="0" t="0" r="0" b="0"/>
            <a:pathLst>
              <a:path w="151805" h="178595">
                <a:moveTo>
                  <a:pt x="80367" y="0"/>
                </a:moveTo>
                <a:lnTo>
                  <a:pt x="80367" y="0"/>
                </a:lnTo>
                <a:lnTo>
                  <a:pt x="80367" y="0"/>
                </a:lnTo>
                <a:lnTo>
                  <a:pt x="80367" y="0"/>
                </a:lnTo>
                <a:lnTo>
                  <a:pt x="71437" y="0"/>
                </a:lnTo>
                <a:lnTo>
                  <a:pt x="62507" y="8930"/>
                </a:lnTo>
                <a:lnTo>
                  <a:pt x="53578" y="17859"/>
                </a:lnTo>
                <a:lnTo>
                  <a:pt x="44648" y="35719"/>
                </a:lnTo>
                <a:lnTo>
                  <a:pt x="26789" y="44649"/>
                </a:lnTo>
                <a:lnTo>
                  <a:pt x="17859" y="62508"/>
                </a:lnTo>
                <a:lnTo>
                  <a:pt x="8929" y="89297"/>
                </a:lnTo>
                <a:lnTo>
                  <a:pt x="0" y="107156"/>
                </a:lnTo>
                <a:lnTo>
                  <a:pt x="0" y="125016"/>
                </a:lnTo>
                <a:lnTo>
                  <a:pt x="0" y="142875"/>
                </a:lnTo>
                <a:lnTo>
                  <a:pt x="8929" y="151805"/>
                </a:lnTo>
                <a:lnTo>
                  <a:pt x="17859" y="169664"/>
                </a:lnTo>
                <a:lnTo>
                  <a:pt x="26789" y="178594"/>
                </a:lnTo>
                <a:lnTo>
                  <a:pt x="35718" y="178594"/>
                </a:lnTo>
                <a:lnTo>
                  <a:pt x="53578" y="178594"/>
                </a:lnTo>
                <a:lnTo>
                  <a:pt x="62507" y="178594"/>
                </a:lnTo>
                <a:lnTo>
                  <a:pt x="80367" y="169664"/>
                </a:lnTo>
                <a:lnTo>
                  <a:pt x="98226" y="160734"/>
                </a:lnTo>
                <a:lnTo>
                  <a:pt x="107156" y="151805"/>
                </a:lnTo>
                <a:lnTo>
                  <a:pt x="125015" y="142875"/>
                </a:lnTo>
                <a:lnTo>
                  <a:pt x="133945" y="125016"/>
                </a:lnTo>
                <a:lnTo>
                  <a:pt x="142875" y="116086"/>
                </a:lnTo>
                <a:lnTo>
                  <a:pt x="151804" y="98227"/>
                </a:lnTo>
                <a:lnTo>
                  <a:pt x="151804" y="89297"/>
                </a:lnTo>
                <a:lnTo>
                  <a:pt x="151804" y="71438"/>
                </a:lnTo>
                <a:lnTo>
                  <a:pt x="151804" y="62508"/>
                </a:lnTo>
                <a:lnTo>
                  <a:pt x="151804" y="53578"/>
                </a:lnTo>
                <a:lnTo>
                  <a:pt x="142875" y="44649"/>
                </a:lnTo>
                <a:lnTo>
                  <a:pt x="133945" y="35719"/>
                </a:lnTo>
                <a:lnTo>
                  <a:pt x="125015" y="26789"/>
                </a:lnTo>
                <a:lnTo>
                  <a:pt x="116086" y="26789"/>
                </a:lnTo>
                <a:lnTo>
                  <a:pt x="107156" y="26789"/>
                </a:lnTo>
                <a:lnTo>
                  <a:pt x="89296" y="26789"/>
                </a:lnTo>
                <a:lnTo>
                  <a:pt x="80367" y="35719"/>
                </a:lnTo>
                <a:lnTo>
                  <a:pt x="80367" y="35719"/>
                </a:lnTo>
                <a:lnTo>
                  <a:pt x="80367"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3429000" y="5054203"/>
            <a:ext cx="187524" cy="169665"/>
          </a:xfrm>
          <a:custGeom>
            <a:avLst/>
            <a:gdLst/>
            <a:ahLst/>
            <a:cxnLst/>
            <a:rect l="0" t="0" r="0" b="0"/>
            <a:pathLst>
              <a:path w="187524" h="169665">
                <a:moveTo>
                  <a:pt x="53578" y="0"/>
                </a:moveTo>
                <a:lnTo>
                  <a:pt x="44648" y="0"/>
                </a:lnTo>
                <a:lnTo>
                  <a:pt x="44648" y="0"/>
                </a:lnTo>
                <a:lnTo>
                  <a:pt x="35719" y="0"/>
                </a:lnTo>
                <a:lnTo>
                  <a:pt x="26789" y="8930"/>
                </a:lnTo>
                <a:lnTo>
                  <a:pt x="26789" y="17860"/>
                </a:lnTo>
                <a:lnTo>
                  <a:pt x="17859" y="26789"/>
                </a:lnTo>
                <a:lnTo>
                  <a:pt x="8930" y="35719"/>
                </a:lnTo>
                <a:lnTo>
                  <a:pt x="8930" y="53578"/>
                </a:lnTo>
                <a:lnTo>
                  <a:pt x="0" y="71438"/>
                </a:lnTo>
                <a:lnTo>
                  <a:pt x="0" y="89297"/>
                </a:lnTo>
                <a:lnTo>
                  <a:pt x="8930" y="107156"/>
                </a:lnTo>
                <a:lnTo>
                  <a:pt x="8930" y="125016"/>
                </a:lnTo>
                <a:lnTo>
                  <a:pt x="17859" y="142875"/>
                </a:lnTo>
                <a:lnTo>
                  <a:pt x="26789" y="151805"/>
                </a:lnTo>
                <a:lnTo>
                  <a:pt x="44648" y="160735"/>
                </a:lnTo>
                <a:lnTo>
                  <a:pt x="53578" y="169664"/>
                </a:lnTo>
                <a:lnTo>
                  <a:pt x="71438" y="169664"/>
                </a:lnTo>
                <a:lnTo>
                  <a:pt x="89297" y="169664"/>
                </a:lnTo>
                <a:lnTo>
                  <a:pt x="107156" y="169664"/>
                </a:lnTo>
                <a:lnTo>
                  <a:pt x="125016" y="160735"/>
                </a:lnTo>
                <a:lnTo>
                  <a:pt x="133945" y="160735"/>
                </a:lnTo>
                <a:lnTo>
                  <a:pt x="151805" y="142875"/>
                </a:lnTo>
                <a:lnTo>
                  <a:pt x="160734" y="133945"/>
                </a:lnTo>
                <a:lnTo>
                  <a:pt x="169664" y="125016"/>
                </a:lnTo>
                <a:lnTo>
                  <a:pt x="178594" y="107156"/>
                </a:lnTo>
                <a:lnTo>
                  <a:pt x="178594" y="98227"/>
                </a:lnTo>
                <a:lnTo>
                  <a:pt x="187523" y="89297"/>
                </a:lnTo>
                <a:lnTo>
                  <a:pt x="178594" y="71438"/>
                </a:lnTo>
                <a:lnTo>
                  <a:pt x="178594" y="62508"/>
                </a:lnTo>
                <a:lnTo>
                  <a:pt x="178594" y="44649"/>
                </a:lnTo>
                <a:lnTo>
                  <a:pt x="169664" y="35719"/>
                </a:lnTo>
                <a:lnTo>
                  <a:pt x="160734" y="26789"/>
                </a:lnTo>
                <a:lnTo>
                  <a:pt x="151805" y="17860"/>
                </a:lnTo>
                <a:lnTo>
                  <a:pt x="133945" y="17860"/>
                </a:lnTo>
                <a:lnTo>
                  <a:pt x="125016" y="8930"/>
                </a:lnTo>
                <a:lnTo>
                  <a:pt x="107156" y="8930"/>
                </a:lnTo>
                <a:lnTo>
                  <a:pt x="98227" y="17860"/>
                </a:lnTo>
                <a:lnTo>
                  <a:pt x="89297" y="17860"/>
                </a:lnTo>
                <a:lnTo>
                  <a:pt x="71438" y="26789"/>
                </a:lnTo>
                <a:lnTo>
                  <a:pt x="62508" y="26789"/>
                </a:lnTo>
                <a:lnTo>
                  <a:pt x="53578" y="35719"/>
                </a:lnTo>
                <a:lnTo>
                  <a:pt x="53578"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670102" y="5072063"/>
            <a:ext cx="160735" cy="142876"/>
          </a:xfrm>
          <a:custGeom>
            <a:avLst/>
            <a:gdLst/>
            <a:ahLst/>
            <a:cxnLst/>
            <a:rect l="0" t="0" r="0" b="0"/>
            <a:pathLst>
              <a:path w="160735" h="142876">
                <a:moveTo>
                  <a:pt x="116086" y="17859"/>
                </a:moveTo>
                <a:lnTo>
                  <a:pt x="116086" y="17859"/>
                </a:lnTo>
                <a:lnTo>
                  <a:pt x="107156" y="17859"/>
                </a:lnTo>
                <a:lnTo>
                  <a:pt x="98226" y="17859"/>
                </a:lnTo>
                <a:lnTo>
                  <a:pt x="89296" y="17859"/>
                </a:lnTo>
                <a:lnTo>
                  <a:pt x="71437" y="17859"/>
                </a:lnTo>
                <a:lnTo>
                  <a:pt x="62507" y="26789"/>
                </a:lnTo>
                <a:lnTo>
                  <a:pt x="44648" y="35718"/>
                </a:lnTo>
                <a:lnTo>
                  <a:pt x="35718" y="44648"/>
                </a:lnTo>
                <a:lnTo>
                  <a:pt x="26789" y="62507"/>
                </a:lnTo>
                <a:lnTo>
                  <a:pt x="17859" y="71437"/>
                </a:lnTo>
                <a:lnTo>
                  <a:pt x="8929" y="80367"/>
                </a:lnTo>
                <a:lnTo>
                  <a:pt x="0" y="98226"/>
                </a:lnTo>
                <a:lnTo>
                  <a:pt x="0" y="107156"/>
                </a:lnTo>
                <a:lnTo>
                  <a:pt x="8929" y="116085"/>
                </a:lnTo>
                <a:lnTo>
                  <a:pt x="17859" y="125015"/>
                </a:lnTo>
                <a:lnTo>
                  <a:pt x="26789" y="133945"/>
                </a:lnTo>
                <a:lnTo>
                  <a:pt x="44648" y="142875"/>
                </a:lnTo>
                <a:lnTo>
                  <a:pt x="53578" y="142875"/>
                </a:lnTo>
                <a:lnTo>
                  <a:pt x="71437" y="142875"/>
                </a:lnTo>
                <a:lnTo>
                  <a:pt x="89296" y="142875"/>
                </a:lnTo>
                <a:lnTo>
                  <a:pt x="107156" y="133945"/>
                </a:lnTo>
                <a:lnTo>
                  <a:pt x="116086" y="125015"/>
                </a:lnTo>
                <a:lnTo>
                  <a:pt x="133945" y="116085"/>
                </a:lnTo>
                <a:lnTo>
                  <a:pt x="142875" y="107156"/>
                </a:lnTo>
                <a:lnTo>
                  <a:pt x="151804" y="98226"/>
                </a:lnTo>
                <a:lnTo>
                  <a:pt x="160734" y="89296"/>
                </a:lnTo>
                <a:lnTo>
                  <a:pt x="160734" y="80367"/>
                </a:lnTo>
                <a:lnTo>
                  <a:pt x="160734" y="62507"/>
                </a:lnTo>
                <a:lnTo>
                  <a:pt x="160734" y="53578"/>
                </a:lnTo>
                <a:lnTo>
                  <a:pt x="160734" y="44648"/>
                </a:lnTo>
                <a:lnTo>
                  <a:pt x="160734" y="26789"/>
                </a:lnTo>
                <a:lnTo>
                  <a:pt x="151804" y="17859"/>
                </a:lnTo>
                <a:lnTo>
                  <a:pt x="142875" y="17859"/>
                </a:lnTo>
                <a:lnTo>
                  <a:pt x="133945" y="8929"/>
                </a:lnTo>
                <a:lnTo>
                  <a:pt x="116086" y="0"/>
                </a:lnTo>
                <a:lnTo>
                  <a:pt x="107156" y="0"/>
                </a:lnTo>
                <a:lnTo>
                  <a:pt x="89296" y="0"/>
                </a:lnTo>
                <a:lnTo>
                  <a:pt x="80367" y="0"/>
                </a:lnTo>
                <a:lnTo>
                  <a:pt x="80367" y="0"/>
                </a:lnTo>
                <a:lnTo>
                  <a:pt x="80367"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3884414" y="5018484"/>
            <a:ext cx="169665" cy="205384"/>
          </a:xfrm>
          <a:custGeom>
            <a:avLst/>
            <a:gdLst/>
            <a:ahLst/>
            <a:cxnLst/>
            <a:rect l="0" t="0" r="0" b="0"/>
            <a:pathLst>
              <a:path w="169665" h="205384">
                <a:moveTo>
                  <a:pt x="89297" y="17860"/>
                </a:moveTo>
                <a:lnTo>
                  <a:pt x="80367" y="17860"/>
                </a:lnTo>
                <a:lnTo>
                  <a:pt x="71438" y="26789"/>
                </a:lnTo>
                <a:lnTo>
                  <a:pt x="62508" y="35719"/>
                </a:lnTo>
                <a:lnTo>
                  <a:pt x="53578" y="44649"/>
                </a:lnTo>
                <a:lnTo>
                  <a:pt x="35719" y="53579"/>
                </a:lnTo>
                <a:lnTo>
                  <a:pt x="26789" y="71438"/>
                </a:lnTo>
                <a:lnTo>
                  <a:pt x="17859" y="80368"/>
                </a:lnTo>
                <a:lnTo>
                  <a:pt x="8930" y="98227"/>
                </a:lnTo>
                <a:lnTo>
                  <a:pt x="0" y="116086"/>
                </a:lnTo>
                <a:lnTo>
                  <a:pt x="0" y="125016"/>
                </a:lnTo>
                <a:lnTo>
                  <a:pt x="8930" y="142875"/>
                </a:lnTo>
                <a:lnTo>
                  <a:pt x="17859" y="160735"/>
                </a:lnTo>
                <a:lnTo>
                  <a:pt x="26789" y="178594"/>
                </a:lnTo>
                <a:lnTo>
                  <a:pt x="35719" y="187524"/>
                </a:lnTo>
                <a:lnTo>
                  <a:pt x="53578" y="196454"/>
                </a:lnTo>
                <a:lnTo>
                  <a:pt x="62508" y="205383"/>
                </a:lnTo>
                <a:lnTo>
                  <a:pt x="80367" y="205383"/>
                </a:lnTo>
                <a:lnTo>
                  <a:pt x="98227" y="205383"/>
                </a:lnTo>
                <a:lnTo>
                  <a:pt x="107156" y="196454"/>
                </a:lnTo>
                <a:lnTo>
                  <a:pt x="116086" y="196454"/>
                </a:lnTo>
                <a:lnTo>
                  <a:pt x="133945" y="187524"/>
                </a:lnTo>
                <a:lnTo>
                  <a:pt x="142875" y="178594"/>
                </a:lnTo>
                <a:lnTo>
                  <a:pt x="151805" y="160735"/>
                </a:lnTo>
                <a:lnTo>
                  <a:pt x="151805" y="151805"/>
                </a:lnTo>
                <a:lnTo>
                  <a:pt x="160734" y="133946"/>
                </a:lnTo>
                <a:lnTo>
                  <a:pt x="169664" y="116086"/>
                </a:lnTo>
                <a:lnTo>
                  <a:pt x="169664" y="98227"/>
                </a:lnTo>
                <a:lnTo>
                  <a:pt x="169664" y="89297"/>
                </a:lnTo>
                <a:lnTo>
                  <a:pt x="169664" y="71438"/>
                </a:lnTo>
                <a:lnTo>
                  <a:pt x="160734" y="53579"/>
                </a:lnTo>
                <a:lnTo>
                  <a:pt x="151805" y="44649"/>
                </a:lnTo>
                <a:lnTo>
                  <a:pt x="151805" y="26789"/>
                </a:lnTo>
                <a:lnTo>
                  <a:pt x="133945" y="17860"/>
                </a:lnTo>
                <a:lnTo>
                  <a:pt x="125016" y="17860"/>
                </a:lnTo>
                <a:lnTo>
                  <a:pt x="116086" y="8930"/>
                </a:lnTo>
                <a:lnTo>
                  <a:pt x="107156" y="8930"/>
                </a:lnTo>
                <a:lnTo>
                  <a:pt x="89297" y="0"/>
                </a:lnTo>
                <a:lnTo>
                  <a:pt x="80367" y="0"/>
                </a:lnTo>
                <a:lnTo>
                  <a:pt x="80367" y="0"/>
                </a:lnTo>
                <a:lnTo>
                  <a:pt x="80367"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241602" y="4938117"/>
            <a:ext cx="303610" cy="17861"/>
          </a:xfrm>
          <a:custGeom>
            <a:avLst/>
            <a:gdLst/>
            <a:ahLst/>
            <a:cxnLst/>
            <a:rect l="0" t="0" r="0" b="0"/>
            <a:pathLst>
              <a:path w="303610" h="17861">
                <a:moveTo>
                  <a:pt x="0" y="17860"/>
                </a:moveTo>
                <a:lnTo>
                  <a:pt x="0" y="17860"/>
                </a:lnTo>
                <a:lnTo>
                  <a:pt x="0" y="17860"/>
                </a:lnTo>
                <a:lnTo>
                  <a:pt x="0" y="17860"/>
                </a:lnTo>
                <a:lnTo>
                  <a:pt x="0" y="17860"/>
                </a:lnTo>
                <a:lnTo>
                  <a:pt x="8929" y="17860"/>
                </a:lnTo>
                <a:lnTo>
                  <a:pt x="17859" y="17860"/>
                </a:lnTo>
                <a:lnTo>
                  <a:pt x="26789" y="17860"/>
                </a:lnTo>
                <a:lnTo>
                  <a:pt x="35718" y="17860"/>
                </a:lnTo>
                <a:lnTo>
                  <a:pt x="62507" y="17860"/>
                </a:lnTo>
                <a:lnTo>
                  <a:pt x="80367" y="8930"/>
                </a:lnTo>
                <a:lnTo>
                  <a:pt x="107156" y="8930"/>
                </a:lnTo>
                <a:lnTo>
                  <a:pt x="133945" y="8930"/>
                </a:lnTo>
                <a:lnTo>
                  <a:pt x="151804" y="8930"/>
                </a:lnTo>
                <a:lnTo>
                  <a:pt x="178593" y="8930"/>
                </a:lnTo>
                <a:lnTo>
                  <a:pt x="205382" y="8930"/>
                </a:lnTo>
                <a:lnTo>
                  <a:pt x="223242" y="0"/>
                </a:lnTo>
                <a:lnTo>
                  <a:pt x="250031" y="0"/>
                </a:lnTo>
                <a:lnTo>
                  <a:pt x="258961" y="0"/>
                </a:lnTo>
                <a:lnTo>
                  <a:pt x="276820" y="0"/>
                </a:lnTo>
                <a:lnTo>
                  <a:pt x="285750" y="0"/>
                </a:lnTo>
                <a:lnTo>
                  <a:pt x="294679" y="0"/>
                </a:lnTo>
                <a:lnTo>
                  <a:pt x="294679" y="8930"/>
                </a:lnTo>
                <a:lnTo>
                  <a:pt x="303609" y="8930"/>
                </a:lnTo>
                <a:lnTo>
                  <a:pt x="303609"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241602" y="4955977"/>
            <a:ext cx="214313" cy="312540"/>
          </a:xfrm>
          <a:custGeom>
            <a:avLst/>
            <a:gdLst/>
            <a:ahLst/>
            <a:cxnLst/>
            <a:rect l="0" t="0" r="0" b="0"/>
            <a:pathLst>
              <a:path w="214313" h="312540">
                <a:moveTo>
                  <a:pt x="133945" y="0"/>
                </a:moveTo>
                <a:lnTo>
                  <a:pt x="142875" y="8929"/>
                </a:lnTo>
                <a:lnTo>
                  <a:pt x="142875" y="17859"/>
                </a:lnTo>
                <a:lnTo>
                  <a:pt x="151804" y="26789"/>
                </a:lnTo>
                <a:lnTo>
                  <a:pt x="160734" y="35718"/>
                </a:lnTo>
                <a:lnTo>
                  <a:pt x="169664" y="53578"/>
                </a:lnTo>
                <a:lnTo>
                  <a:pt x="178593" y="62507"/>
                </a:lnTo>
                <a:lnTo>
                  <a:pt x="187523" y="80367"/>
                </a:lnTo>
                <a:lnTo>
                  <a:pt x="196453" y="89296"/>
                </a:lnTo>
                <a:lnTo>
                  <a:pt x="196453" y="107156"/>
                </a:lnTo>
                <a:lnTo>
                  <a:pt x="205382" y="125015"/>
                </a:lnTo>
                <a:lnTo>
                  <a:pt x="205382" y="151804"/>
                </a:lnTo>
                <a:lnTo>
                  <a:pt x="214312" y="169664"/>
                </a:lnTo>
                <a:lnTo>
                  <a:pt x="205382" y="187523"/>
                </a:lnTo>
                <a:lnTo>
                  <a:pt x="205382" y="214312"/>
                </a:lnTo>
                <a:lnTo>
                  <a:pt x="196453" y="232171"/>
                </a:lnTo>
                <a:lnTo>
                  <a:pt x="187523" y="250031"/>
                </a:lnTo>
                <a:lnTo>
                  <a:pt x="169664" y="267890"/>
                </a:lnTo>
                <a:lnTo>
                  <a:pt x="160734" y="276820"/>
                </a:lnTo>
                <a:lnTo>
                  <a:pt x="142875" y="294679"/>
                </a:lnTo>
                <a:lnTo>
                  <a:pt x="116086" y="303609"/>
                </a:lnTo>
                <a:lnTo>
                  <a:pt x="98226" y="303609"/>
                </a:lnTo>
                <a:lnTo>
                  <a:pt x="71437" y="312539"/>
                </a:lnTo>
                <a:lnTo>
                  <a:pt x="53578" y="312539"/>
                </a:lnTo>
                <a:lnTo>
                  <a:pt x="35718" y="312539"/>
                </a:lnTo>
                <a:lnTo>
                  <a:pt x="17859" y="303609"/>
                </a:lnTo>
                <a:lnTo>
                  <a:pt x="0" y="303609"/>
                </a:lnTo>
                <a:lnTo>
                  <a:pt x="0" y="303609"/>
                </a:lnTo>
                <a:lnTo>
                  <a:pt x="0" y="30360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1625203" y="5750718"/>
            <a:ext cx="169665" cy="17860"/>
          </a:xfrm>
          <a:custGeom>
            <a:avLst/>
            <a:gdLst/>
            <a:ahLst/>
            <a:cxnLst/>
            <a:rect l="0" t="0" r="0" b="0"/>
            <a:pathLst>
              <a:path w="169665" h="17860">
                <a:moveTo>
                  <a:pt x="0" y="17859"/>
                </a:moveTo>
                <a:lnTo>
                  <a:pt x="0" y="17859"/>
                </a:lnTo>
                <a:lnTo>
                  <a:pt x="0" y="17859"/>
                </a:lnTo>
                <a:lnTo>
                  <a:pt x="0" y="17859"/>
                </a:lnTo>
                <a:lnTo>
                  <a:pt x="0" y="17859"/>
                </a:lnTo>
                <a:lnTo>
                  <a:pt x="0" y="17859"/>
                </a:lnTo>
                <a:lnTo>
                  <a:pt x="0" y="17859"/>
                </a:lnTo>
                <a:lnTo>
                  <a:pt x="8930" y="17859"/>
                </a:lnTo>
                <a:lnTo>
                  <a:pt x="17860" y="8930"/>
                </a:lnTo>
                <a:lnTo>
                  <a:pt x="35719" y="8930"/>
                </a:lnTo>
                <a:lnTo>
                  <a:pt x="44649" y="0"/>
                </a:lnTo>
                <a:lnTo>
                  <a:pt x="62508" y="0"/>
                </a:lnTo>
                <a:lnTo>
                  <a:pt x="80367" y="0"/>
                </a:lnTo>
                <a:lnTo>
                  <a:pt x="98227" y="0"/>
                </a:lnTo>
                <a:lnTo>
                  <a:pt x="116086" y="0"/>
                </a:lnTo>
                <a:lnTo>
                  <a:pt x="133945" y="0"/>
                </a:lnTo>
                <a:lnTo>
                  <a:pt x="142875" y="0"/>
                </a:lnTo>
                <a:lnTo>
                  <a:pt x="160735" y="0"/>
                </a:lnTo>
                <a:lnTo>
                  <a:pt x="160735" y="0"/>
                </a:lnTo>
                <a:lnTo>
                  <a:pt x="169664" y="0"/>
                </a:lnTo>
                <a:lnTo>
                  <a:pt x="169664"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616273" y="5822155"/>
            <a:ext cx="187525" cy="26791"/>
          </a:xfrm>
          <a:custGeom>
            <a:avLst/>
            <a:gdLst/>
            <a:ahLst/>
            <a:cxnLst/>
            <a:rect l="0" t="0" r="0" b="0"/>
            <a:pathLst>
              <a:path w="187525" h="26791">
                <a:moveTo>
                  <a:pt x="8930" y="0"/>
                </a:moveTo>
                <a:lnTo>
                  <a:pt x="8930" y="0"/>
                </a:lnTo>
                <a:lnTo>
                  <a:pt x="8930" y="0"/>
                </a:lnTo>
                <a:lnTo>
                  <a:pt x="0" y="8930"/>
                </a:lnTo>
                <a:lnTo>
                  <a:pt x="8930" y="8930"/>
                </a:lnTo>
                <a:lnTo>
                  <a:pt x="8930" y="8930"/>
                </a:lnTo>
                <a:lnTo>
                  <a:pt x="17860" y="8930"/>
                </a:lnTo>
                <a:lnTo>
                  <a:pt x="35719" y="17860"/>
                </a:lnTo>
                <a:lnTo>
                  <a:pt x="53579" y="17860"/>
                </a:lnTo>
                <a:lnTo>
                  <a:pt x="71438" y="17860"/>
                </a:lnTo>
                <a:lnTo>
                  <a:pt x="89297" y="17860"/>
                </a:lnTo>
                <a:lnTo>
                  <a:pt x="116086" y="17860"/>
                </a:lnTo>
                <a:lnTo>
                  <a:pt x="133946" y="26790"/>
                </a:lnTo>
                <a:lnTo>
                  <a:pt x="160735" y="26790"/>
                </a:lnTo>
                <a:lnTo>
                  <a:pt x="178594" y="26790"/>
                </a:lnTo>
                <a:lnTo>
                  <a:pt x="187524" y="26790"/>
                </a:lnTo>
                <a:lnTo>
                  <a:pt x="187524" y="2679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2143125" y="5616773"/>
            <a:ext cx="205384" cy="169665"/>
          </a:xfrm>
          <a:custGeom>
            <a:avLst/>
            <a:gdLst/>
            <a:ahLst/>
            <a:cxnLst/>
            <a:rect l="0" t="0" r="0" b="0"/>
            <a:pathLst>
              <a:path w="205384" h="169665">
                <a:moveTo>
                  <a:pt x="17859" y="0"/>
                </a:moveTo>
                <a:lnTo>
                  <a:pt x="17859" y="0"/>
                </a:lnTo>
                <a:lnTo>
                  <a:pt x="17859" y="8929"/>
                </a:lnTo>
                <a:lnTo>
                  <a:pt x="26789" y="8929"/>
                </a:lnTo>
                <a:lnTo>
                  <a:pt x="26789" y="17859"/>
                </a:lnTo>
                <a:lnTo>
                  <a:pt x="35719" y="26789"/>
                </a:lnTo>
                <a:lnTo>
                  <a:pt x="35719" y="35718"/>
                </a:lnTo>
                <a:lnTo>
                  <a:pt x="35719" y="53578"/>
                </a:lnTo>
                <a:lnTo>
                  <a:pt x="35719" y="62507"/>
                </a:lnTo>
                <a:lnTo>
                  <a:pt x="35719" y="80367"/>
                </a:lnTo>
                <a:lnTo>
                  <a:pt x="26789" y="98226"/>
                </a:lnTo>
                <a:lnTo>
                  <a:pt x="26789" y="116086"/>
                </a:lnTo>
                <a:lnTo>
                  <a:pt x="17859" y="133945"/>
                </a:lnTo>
                <a:lnTo>
                  <a:pt x="8930" y="142875"/>
                </a:lnTo>
                <a:lnTo>
                  <a:pt x="8930" y="151804"/>
                </a:lnTo>
                <a:lnTo>
                  <a:pt x="0" y="160734"/>
                </a:lnTo>
                <a:lnTo>
                  <a:pt x="0" y="169664"/>
                </a:lnTo>
                <a:lnTo>
                  <a:pt x="0" y="169664"/>
                </a:lnTo>
                <a:lnTo>
                  <a:pt x="0" y="169664"/>
                </a:lnTo>
                <a:lnTo>
                  <a:pt x="0" y="169664"/>
                </a:lnTo>
                <a:lnTo>
                  <a:pt x="0" y="169664"/>
                </a:lnTo>
                <a:lnTo>
                  <a:pt x="0" y="169664"/>
                </a:lnTo>
                <a:lnTo>
                  <a:pt x="0" y="169664"/>
                </a:lnTo>
                <a:lnTo>
                  <a:pt x="8930" y="169664"/>
                </a:lnTo>
                <a:lnTo>
                  <a:pt x="8930" y="169664"/>
                </a:lnTo>
                <a:lnTo>
                  <a:pt x="17859" y="160734"/>
                </a:lnTo>
                <a:lnTo>
                  <a:pt x="26789" y="160734"/>
                </a:lnTo>
                <a:lnTo>
                  <a:pt x="44648" y="160734"/>
                </a:lnTo>
                <a:lnTo>
                  <a:pt x="53578" y="151804"/>
                </a:lnTo>
                <a:lnTo>
                  <a:pt x="71438" y="151804"/>
                </a:lnTo>
                <a:lnTo>
                  <a:pt x="89297" y="142875"/>
                </a:lnTo>
                <a:lnTo>
                  <a:pt x="98227" y="142875"/>
                </a:lnTo>
                <a:lnTo>
                  <a:pt x="116086" y="142875"/>
                </a:lnTo>
                <a:lnTo>
                  <a:pt x="133945" y="133945"/>
                </a:lnTo>
                <a:lnTo>
                  <a:pt x="142875" y="133945"/>
                </a:lnTo>
                <a:lnTo>
                  <a:pt x="151805" y="133945"/>
                </a:lnTo>
                <a:lnTo>
                  <a:pt x="169664" y="133945"/>
                </a:lnTo>
                <a:lnTo>
                  <a:pt x="178594" y="133945"/>
                </a:lnTo>
                <a:lnTo>
                  <a:pt x="187523" y="133945"/>
                </a:lnTo>
                <a:lnTo>
                  <a:pt x="187523" y="133945"/>
                </a:lnTo>
                <a:lnTo>
                  <a:pt x="196453" y="133945"/>
                </a:lnTo>
                <a:lnTo>
                  <a:pt x="196453" y="133945"/>
                </a:lnTo>
                <a:lnTo>
                  <a:pt x="196453" y="133945"/>
                </a:lnTo>
                <a:lnTo>
                  <a:pt x="205383" y="133945"/>
                </a:lnTo>
                <a:lnTo>
                  <a:pt x="205383" y="133945"/>
                </a:lnTo>
                <a:lnTo>
                  <a:pt x="205383" y="13394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303859" y="5581054"/>
            <a:ext cx="26790" cy="303610"/>
          </a:xfrm>
          <a:custGeom>
            <a:avLst/>
            <a:gdLst/>
            <a:ahLst/>
            <a:cxnLst/>
            <a:rect l="0" t="0" r="0" b="0"/>
            <a:pathLst>
              <a:path w="26790" h="303610">
                <a:moveTo>
                  <a:pt x="26789" y="0"/>
                </a:moveTo>
                <a:lnTo>
                  <a:pt x="26789" y="8930"/>
                </a:lnTo>
                <a:lnTo>
                  <a:pt x="26789" y="8930"/>
                </a:lnTo>
                <a:lnTo>
                  <a:pt x="26789" y="8930"/>
                </a:lnTo>
                <a:lnTo>
                  <a:pt x="26789" y="17859"/>
                </a:lnTo>
                <a:lnTo>
                  <a:pt x="26789" y="35719"/>
                </a:lnTo>
                <a:lnTo>
                  <a:pt x="26789" y="44648"/>
                </a:lnTo>
                <a:lnTo>
                  <a:pt x="17860" y="62508"/>
                </a:lnTo>
                <a:lnTo>
                  <a:pt x="17860" y="89297"/>
                </a:lnTo>
                <a:lnTo>
                  <a:pt x="17860" y="107156"/>
                </a:lnTo>
                <a:lnTo>
                  <a:pt x="8930" y="125016"/>
                </a:lnTo>
                <a:lnTo>
                  <a:pt x="8930" y="151805"/>
                </a:lnTo>
                <a:lnTo>
                  <a:pt x="8930" y="169664"/>
                </a:lnTo>
                <a:lnTo>
                  <a:pt x="0" y="187523"/>
                </a:lnTo>
                <a:lnTo>
                  <a:pt x="0" y="214312"/>
                </a:lnTo>
                <a:lnTo>
                  <a:pt x="0" y="232172"/>
                </a:lnTo>
                <a:lnTo>
                  <a:pt x="0" y="250031"/>
                </a:lnTo>
                <a:lnTo>
                  <a:pt x="0" y="267891"/>
                </a:lnTo>
                <a:lnTo>
                  <a:pt x="0" y="276820"/>
                </a:lnTo>
                <a:lnTo>
                  <a:pt x="0" y="285750"/>
                </a:lnTo>
                <a:lnTo>
                  <a:pt x="0" y="294680"/>
                </a:lnTo>
                <a:lnTo>
                  <a:pt x="0" y="303609"/>
                </a:lnTo>
                <a:lnTo>
                  <a:pt x="0" y="303609"/>
                </a:lnTo>
                <a:lnTo>
                  <a:pt x="0" y="303609"/>
                </a:lnTo>
                <a:lnTo>
                  <a:pt x="0" y="303609"/>
                </a:lnTo>
                <a:lnTo>
                  <a:pt x="0" y="30360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411016" y="5831085"/>
            <a:ext cx="1" cy="1"/>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lnTo>
                  <a:pt x="0" y="0"/>
                </a:lnTo>
                <a:lnTo>
                  <a:pt x="0" y="0"/>
                </a:lnTo>
                <a:close/>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2402086" y="5822155"/>
            <a:ext cx="35720" cy="26791"/>
          </a:xfrm>
          <a:custGeom>
            <a:avLst/>
            <a:gdLst/>
            <a:ahLst/>
            <a:cxnLst/>
            <a:rect l="0" t="0" r="0" b="0"/>
            <a:pathLst>
              <a:path w="35720" h="26791">
                <a:moveTo>
                  <a:pt x="0" y="26790"/>
                </a:moveTo>
                <a:lnTo>
                  <a:pt x="0" y="26790"/>
                </a:lnTo>
                <a:lnTo>
                  <a:pt x="0" y="26790"/>
                </a:lnTo>
                <a:lnTo>
                  <a:pt x="8930" y="17860"/>
                </a:lnTo>
                <a:lnTo>
                  <a:pt x="17859" y="17860"/>
                </a:lnTo>
                <a:lnTo>
                  <a:pt x="17859" y="17860"/>
                </a:lnTo>
                <a:lnTo>
                  <a:pt x="26789" y="8930"/>
                </a:lnTo>
                <a:lnTo>
                  <a:pt x="26789" y="8930"/>
                </a:lnTo>
                <a:lnTo>
                  <a:pt x="35719" y="8930"/>
                </a:lnTo>
                <a:lnTo>
                  <a:pt x="35719" y="0"/>
                </a:lnTo>
                <a:lnTo>
                  <a:pt x="35719" y="0"/>
                </a:lnTo>
                <a:lnTo>
                  <a:pt x="35719" y="0"/>
                </a:lnTo>
                <a:lnTo>
                  <a:pt x="35719" y="0"/>
                </a:lnTo>
                <a:lnTo>
                  <a:pt x="35719" y="0"/>
                </a:lnTo>
                <a:lnTo>
                  <a:pt x="26789" y="0"/>
                </a:lnTo>
                <a:lnTo>
                  <a:pt x="26789" y="8930"/>
                </a:lnTo>
                <a:lnTo>
                  <a:pt x="17859" y="8930"/>
                </a:lnTo>
                <a:lnTo>
                  <a:pt x="8930" y="17860"/>
                </a:lnTo>
                <a:lnTo>
                  <a:pt x="8930" y="17860"/>
                </a:lnTo>
                <a:lnTo>
                  <a:pt x="8930" y="17860"/>
                </a:lnTo>
                <a:lnTo>
                  <a:pt x="0" y="17860"/>
                </a:lnTo>
                <a:lnTo>
                  <a:pt x="0" y="17860"/>
                </a:lnTo>
                <a:lnTo>
                  <a:pt x="8930" y="17860"/>
                </a:lnTo>
                <a:lnTo>
                  <a:pt x="8930" y="17860"/>
                </a:lnTo>
                <a:lnTo>
                  <a:pt x="8930" y="17860"/>
                </a:lnTo>
                <a:lnTo>
                  <a:pt x="8930" y="17860"/>
                </a:lnTo>
                <a:lnTo>
                  <a:pt x="17859" y="17860"/>
                </a:lnTo>
                <a:lnTo>
                  <a:pt x="17859" y="17860"/>
                </a:lnTo>
                <a:lnTo>
                  <a:pt x="17859" y="8930"/>
                </a:lnTo>
                <a:lnTo>
                  <a:pt x="17859" y="8930"/>
                </a:lnTo>
                <a:lnTo>
                  <a:pt x="17859" y="8930"/>
                </a:lnTo>
                <a:lnTo>
                  <a:pt x="17859" y="8930"/>
                </a:lnTo>
                <a:lnTo>
                  <a:pt x="8930" y="8930"/>
                </a:lnTo>
                <a:lnTo>
                  <a:pt x="8930" y="8930"/>
                </a:lnTo>
                <a:lnTo>
                  <a:pt x="8930" y="8930"/>
                </a:lnTo>
                <a:lnTo>
                  <a:pt x="8930" y="8930"/>
                </a:lnTo>
                <a:lnTo>
                  <a:pt x="8930" y="8930"/>
                </a:lnTo>
                <a:lnTo>
                  <a:pt x="8930" y="8930"/>
                </a:lnTo>
                <a:lnTo>
                  <a:pt x="8930" y="8930"/>
                </a:lnTo>
                <a:lnTo>
                  <a:pt x="8930" y="8930"/>
                </a:lnTo>
                <a:lnTo>
                  <a:pt x="8930"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518172" y="5643562"/>
            <a:ext cx="151806" cy="285751"/>
          </a:xfrm>
          <a:custGeom>
            <a:avLst/>
            <a:gdLst/>
            <a:ahLst/>
            <a:cxnLst/>
            <a:rect l="0" t="0" r="0" b="0"/>
            <a:pathLst>
              <a:path w="151806" h="285751">
                <a:moveTo>
                  <a:pt x="0" y="71437"/>
                </a:moveTo>
                <a:lnTo>
                  <a:pt x="0" y="71437"/>
                </a:lnTo>
                <a:lnTo>
                  <a:pt x="0" y="62508"/>
                </a:lnTo>
                <a:lnTo>
                  <a:pt x="8930" y="62508"/>
                </a:lnTo>
                <a:lnTo>
                  <a:pt x="8930" y="44648"/>
                </a:lnTo>
                <a:lnTo>
                  <a:pt x="17859" y="35718"/>
                </a:lnTo>
                <a:lnTo>
                  <a:pt x="17859" y="26789"/>
                </a:lnTo>
                <a:lnTo>
                  <a:pt x="26789" y="17859"/>
                </a:lnTo>
                <a:lnTo>
                  <a:pt x="35719" y="8929"/>
                </a:lnTo>
                <a:lnTo>
                  <a:pt x="44648" y="8929"/>
                </a:lnTo>
                <a:lnTo>
                  <a:pt x="53578" y="0"/>
                </a:lnTo>
                <a:lnTo>
                  <a:pt x="62508" y="0"/>
                </a:lnTo>
                <a:lnTo>
                  <a:pt x="80367" y="8929"/>
                </a:lnTo>
                <a:lnTo>
                  <a:pt x="89297" y="8929"/>
                </a:lnTo>
                <a:lnTo>
                  <a:pt x="107156" y="17859"/>
                </a:lnTo>
                <a:lnTo>
                  <a:pt x="116086" y="35718"/>
                </a:lnTo>
                <a:lnTo>
                  <a:pt x="116086" y="44648"/>
                </a:lnTo>
                <a:lnTo>
                  <a:pt x="116086" y="62508"/>
                </a:lnTo>
                <a:lnTo>
                  <a:pt x="116086" y="80367"/>
                </a:lnTo>
                <a:lnTo>
                  <a:pt x="107156" y="98226"/>
                </a:lnTo>
                <a:lnTo>
                  <a:pt x="98226" y="107156"/>
                </a:lnTo>
                <a:lnTo>
                  <a:pt x="89297" y="125015"/>
                </a:lnTo>
                <a:lnTo>
                  <a:pt x="89297" y="133945"/>
                </a:lnTo>
                <a:lnTo>
                  <a:pt x="80367" y="133945"/>
                </a:lnTo>
                <a:lnTo>
                  <a:pt x="71437" y="142875"/>
                </a:lnTo>
                <a:lnTo>
                  <a:pt x="71437" y="142875"/>
                </a:lnTo>
                <a:lnTo>
                  <a:pt x="71437" y="142875"/>
                </a:lnTo>
                <a:lnTo>
                  <a:pt x="71437" y="133945"/>
                </a:lnTo>
                <a:lnTo>
                  <a:pt x="71437" y="133945"/>
                </a:lnTo>
                <a:lnTo>
                  <a:pt x="71437" y="125015"/>
                </a:lnTo>
                <a:lnTo>
                  <a:pt x="80367" y="125015"/>
                </a:lnTo>
                <a:lnTo>
                  <a:pt x="89297" y="116086"/>
                </a:lnTo>
                <a:lnTo>
                  <a:pt x="98226" y="116086"/>
                </a:lnTo>
                <a:lnTo>
                  <a:pt x="107156" y="116086"/>
                </a:lnTo>
                <a:lnTo>
                  <a:pt x="125016" y="125015"/>
                </a:lnTo>
                <a:lnTo>
                  <a:pt x="133945" y="133945"/>
                </a:lnTo>
                <a:lnTo>
                  <a:pt x="142875" y="142875"/>
                </a:lnTo>
                <a:lnTo>
                  <a:pt x="142875" y="151804"/>
                </a:lnTo>
                <a:lnTo>
                  <a:pt x="151805" y="169664"/>
                </a:lnTo>
                <a:lnTo>
                  <a:pt x="151805" y="187523"/>
                </a:lnTo>
                <a:lnTo>
                  <a:pt x="142875" y="205383"/>
                </a:lnTo>
                <a:lnTo>
                  <a:pt x="133945" y="214312"/>
                </a:lnTo>
                <a:lnTo>
                  <a:pt x="125016" y="232172"/>
                </a:lnTo>
                <a:lnTo>
                  <a:pt x="107156" y="241101"/>
                </a:lnTo>
                <a:lnTo>
                  <a:pt x="98226" y="258961"/>
                </a:lnTo>
                <a:lnTo>
                  <a:pt x="80367" y="267890"/>
                </a:lnTo>
                <a:lnTo>
                  <a:pt x="71437" y="276820"/>
                </a:lnTo>
                <a:lnTo>
                  <a:pt x="53578" y="276820"/>
                </a:lnTo>
                <a:lnTo>
                  <a:pt x="44648" y="285750"/>
                </a:lnTo>
                <a:lnTo>
                  <a:pt x="44648" y="285750"/>
                </a:lnTo>
                <a:lnTo>
                  <a:pt x="44648" y="28575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768203" y="5634632"/>
            <a:ext cx="89298" cy="258962"/>
          </a:xfrm>
          <a:custGeom>
            <a:avLst/>
            <a:gdLst/>
            <a:ahLst/>
            <a:cxnLst/>
            <a:rect l="0" t="0" r="0" b="0"/>
            <a:pathLst>
              <a:path w="89298" h="258962">
                <a:moveTo>
                  <a:pt x="0" y="71438"/>
                </a:moveTo>
                <a:lnTo>
                  <a:pt x="0" y="62508"/>
                </a:lnTo>
                <a:lnTo>
                  <a:pt x="0" y="53578"/>
                </a:lnTo>
                <a:lnTo>
                  <a:pt x="8930" y="44648"/>
                </a:lnTo>
                <a:lnTo>
                  <a:pt x="17860" y="35719"/>
                </a:lnTo>
                <a:lnTo>
                  <a:pt x="17860" y="17859"/>
                </a:lnTo>
                <a:lnTo>
                  <a:pt x="26789" y="17859"/>
                </a:lnTo>
                <a:lnTo>
                  <a:pt x="44649" y="8930"/>
                </a:lnTo>
                <a:lnTo>
                  <a:pt x="53578" y="0"/>
                </a:lnTo>
                <a:lnTo>
                  <a:pt x="62508" y="0"/>
                </a:lnTo>
                <a:lnTo>
                  <a:pt x="71438" y="8930"/>
                </a:lnTo>
                <a:lnTo>
                  <a:pt x="71438" y="8930"/>
                </a:lnTo>
                <a:lnTo>
                  <a:pt x="80367" y="17859"/>
                </a:lnTo>
                <a:lnTo>
                  <a:pt x="80367" y="26789"/>
                </a:lnTo>
                <a:lnTo>
                  <a:pt x="89297" y="44648"/>
                </a:lnTo>
                <a:lnTo>
                  <a:pt x="80367" y="62508"/>
                </a:lnTo>
                <a:lnTo>
                  <a:pt x="80367" y="80367"/>
                </a:lnTo>
                <a:lnTo>
                  <a:pt x="71438" y="98227"/>
                </a:lnTo>
                <a:lnTo>
                  <a:pt x="62508" y="125016"/>
                </a:lnTo>
                <a:lnTo>
                  <a:pt x="53578" y="142875"/>
                </a:lnTo>
                <a:lnTo>
                  <a:pt x="44649" y="169664"/>
                </a:lnTo>
                <a:lnTo>
                  <a:pt x="35719" y="187523"/>
                </a:lnTo>
                <a:lnTo>
                  <a:pt x="26789" y="205383"/>
                </a:lnTo>
                <a:lnTo>
                  <a:pt x="17860" y="223242"/>
                </a:lnTo>
                <a:lnTo>
                  <a:pt x="8930" y="241102"/>
                </a:lnTo>
                <a:lnTo>
                  <a:pt x="0" y="250031"/>
                </a:lnTo>
                <a:lnTo>
                  <a:pt x="0" y="258961"/>
                </a:lnTo>
                <a:lnTo>
                  <a:pt x="0" y="258961"/>
                </a:lnTo>
                <a:lnTo>
                  <a:pt x="0" y="258961"/>
                </a:lnTo>
                <a:lnTo>
                  <a:pt x="0" y="258961"/>
                </a:lnTo>
                <a:lnTo>
                  <a:pt x="8930" y="258961"/>
                </a:lnTo>
                <a:lnTo>
                  <a:pt x="26789" y="258961"/>
                </a:lnTo>
                <a:lnTo>
                  <a:pt x="35719" y="250031"/>
                </a:lnTo>
                <a:lnTo>
                  <a:pt x="53578" y="250031"/>
                </a:lnTo>
                <a:lnTo>
                  <a:pt x="71438" y="241102"/>
                </a:lnTo>
                <a:lnTo>
                  <a:pt x="80367" y="241102"/>
                </a:lnTo>
                <a:lnTo>
                  <a:pt x="89297" y="241102"/>
                </a:lnTo>
                <a:lnTo>
                  <a:pt x="89297" y="24110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991445" y="5706070"/>
            <a:ext cx="151806" cy="116086"/>
          </a:xfrm>
          <a:custGeom>
            <a:avLst/>
            <a:gdLst/>
            <a:ahLst/>
            <a:cxnLst/>
            <a:rect l="0" t="0" r="0" b="0"/>
            <a:pathLst>
              <a:path w="151806" h="116086">
                <a:moveTo>
                  <a:pt x="0" y="0"/>
                </a:moveTo>
                <a:lnTo>
                  <a:pt x="0" y="0"/>
                </a:lnTo>
                <a:lnTo>
                  <a:pt x="0" y="0"/>
                </a:lnTo>
                <a:lnTo>
                  <a:pt x="8930" y="8929"/>
                </a:lnTo>
                <a:lnTo>
                  <a:pt x="8930" y="8929"/>
                </a:lnTo>
                <a:lnTo>
                  <a:pt x="17860" y="17859"/>
                </a:lnTo>
                <a:lnTo>
                  <a:pt x="26789" y="26789"/>
                </a:lnTo>
                <a:lnTo>
                  <a:pt x="35719" y="35718"/>
                </a:lnTo>
                <a:lnTo>
                  <a:pt x="53578" y="44648"/>
                </a:lnTo>
                <a:lnTo>
                  <a:pt x="71438" y="53578"/>
                </a:lnTo>
                <a:lnTo>
                  <a:pt x="80368" y="62507"/>
                </a:lnTo>
                <a:lnTo>
                  <a:pt x="98227" y="71437"/>
                </a:lnTo>
                <a:lnTo>
                  <a:pt x="116086" y="80367"/>
                </a:lnTo>
                <a:lnTo>
                  <a:pt x="125016" y="89296"/>
                </a:lnTo>
                <a:lnTo>
                  <a:pt x="133946" y="98226"/>
                </a:lnTo>
                <a:lnTo>
                  <a:pt x="142875" y="107156"/>
                </a:lnTo>
                <a:lnTo>
                  <a:pt x="151805" y="107156"/>
                </a:lnTo>
                <a:lnTo>
                  <a:pt x="151805" y="116085"/>
                </a:lnTo>
                <a:lnTo>
                  <a:pt x="151805" y="116085"/>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3071813" y="5670351"/>
            <a:ext cx="35719" cy="267891"/>
          </a:xfrm>
          <a:custGeom>
            <a:avLst/>
            <a:gdLst/>
            <a:ahLst/>
            <a:cxnLst/>
            <a:rect l="0" t="0" r="0" b="0"/>
            <a:pathLst>
              <a:path w="35719" h="267891">
                <a:moveTo>
                  <a:pt x="35718" y="0"/>
                </a:moveTo>
                <a:lnTo>
                  <a:pt x="35718" y="0"/>
                </a:lnTo>
                <a:lnTo>
                  <a:pt x="35718" y="8929"/>
                </a:lnTo>
                <a:lnTo>
                  <a:pt x="35718" y="17859"/>
                </a:lnTo>
                <a:lnTo>
                  <a:pt x="35718" y="35719"/>
                </a:lnTo>
                <a:lnTo>
                  <a:pt x="35718" y="44648"/>
                </a:lnTo>
                <a:lnTo>
                  <a:pt x="35718" y="62508"/>
                </a:lnTo>
                <a:lnTo>
                  <a:pt x="26789" y="89297"/>
                </a:lnTo>
                <a:lnTo>
                  <a:pt x="26789" y="107156"/>
                </a:lnTo>
                <a:lnTo>
                  <a:pt x="17859" y="133945"/>
                </a:lnTo>
                <a:lnTo>
                  <a:pt x="17859" y="160734"/>
                </a:lnTo>
                <a:lnTo>
                  <a:pt x="17859" y="178594"/>
                </a:lnTo>
                <a:lnTo>
                  <a:pt x="17859" y="205383"/>
                </a:lnTo>
                <a:lnTo>
                  <a:pt x="8929" y="223242"/>
                </a:lnTo>
                <a:lnTo>
                  <a:pt x="8929" y="241101"/>
                </a:lnTo>
                <a:lnTo>
                  <a:pt x="8929" y="258961"/>
                </a:lnTo>
                <a:lnTo>
                  <a:pt x="0" y="267890"/>
                </a:lnTo>
                <a:lnTo>
                  <a:pt x="0" y="26789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3303984" y="5697140"/>
            <a:ext cx="17861" cy="258962"/>
          </a:xfrm>
          <a:custGeom>
            <a:avLst/>
            <a:gdLst/>
            <a:ahLst/>
            <a:cxnLst/>
            <a:rect l="0" t="0" r="0" b="0"/>
            <a:pathLst>
              <a:path w="17861" h="258962">
                <a:moveTo>
                  <a:pt x="17860" y="0"/>
                </a:moveTo>
                <a:lnTo>
                  <a:pt x="17860" y="0"/>
                </a:lnTo>
                <a:lnTo>
                  <a:pt x="17860" y="8930"/>
                </a:lnTo>
                <a:lnTo>
                  <a:pt x="17860" y="17859"/>
                </a:lnTo>
                <a:lnTo>
                  <a:pt x="17860" y="35719"/>
                </a:lnTo>
                <a:lnTo>
                  <a:pt x="17860" y="53578"/>
                </a:lnTo>
                <a:lnTo>
                  <a:pt x="17860" y="71437"/>
                </a:lnTo>
                <a:lnTo>
                  <a:pt x="8930" y="89297"/>
                </a:lnTo>
                <a:lnTo>
                  <a:pt x="8930" y="116086"/>
                </a:lnTo>
                <a:lnTo>
                  <a:pt x="8930" y="142875"/>
                </a:lnTo>
                <a:lnTo>
                  <a:pt x="8930" y="160734"/>
                </a:lnTo>
                <a:lnTo>
                  <a:pt x="0" y="187523"/>
                </a:lnTo>
                <a:lnTo>
                  <a:pt x="0" y="205383"/>
                </a:lnTo>
                <a:lnTo>
                  <a:pt x="0" y="223242"/>
                </a:lnTo>
                <a:lnTo>
                  <a:pt x="0" y="241101"/>
                </a:lnTo>
                <a:lnTo>
                  <a:pt x="0" y="250031"/>
                </a:lnTo>
                <a:lnTo>
                  <a:pt x="8930" y="258961"/>
                </a:lnTo>
                <a:lnTo>
                  <a:pt x="8930" y="25896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429000" y="5652491"/>
            <a:ext cx="160735" cy="267892"/>
          </a:xfrm>
          <a:custGeom>
            <a:avLst/>
            <a:gdLst/>
            <a:ahLst/>
            <a:cxnLst/>
            <a:rect l="0" t="0" r="0" b="0"/>
            <a:pathLst>
              <a:path w="160735" h="267892">
                <a:moveTo>
                  <a:pt x="71438" y="0"/>
                </a:moveTo>
                <a:lnTo>
                  <a:pt x="71438" y="0"/>
                </a:lnTo>
                <a:lnTo>
                  <a:pt x="71438" y="0"/>
                </a:lnTo>
                <a:lnTo>
                  <a:pt x="62508" y="8930"/>
                </a:lnTo>
                <a:lnTo>
                  <a:pt x="62508" y="17860"/>
                </a:lnTo>
                <a:lnTo>
                  <a:pt x="53578" y="26789"/>
                </a:lnTo>
                <a:lnTo>
                  <a:pt x="44648" y="53579"/>
                </a:lnTo>
                <a:lnTo>
                  <a:pt x="26789" y="71438"/>
                </a:lnTo>
                <a:lnTo>
                  <a:pt x="17859" y="98227"/>
                </a:lnTo>
                <a:lnTo>
                  <a:pt x="8930" y="125016"/>
                </a:lnTo>
                <a:lnTo>
                  <a:pt x="8930" y="142875"/>
                </a:lnTo>
                <a:lnTo>
                  <a:pt x="0" y="169664"/>
                </a:lnTo>
                <a:lnTo>
                  <a:pt x="0" y="196454"/>
                </a:lnTo>
                <a:lnTo>
                  <a:pt x="8930" y="214313"/>
                </a:lnTo>
                <a:lnTo>
                  <a:pt x="17859" y="232172"/>
                </a:lnTo>
                <a:lnTo>
                  <a:pt x="17859" y="250032"/>
                </a:lnTo>
                <a:lnTo>
                  <a:pt x="26789" y="258961"/>
                </a:lnTo>
                <a:lnTo>
                  <a:pt x="35719" y="267891"/>
                </a:lnTo>
                <a:lnTo>
                  <a:pt x="53578" y="267891"/>
                </a:lnTo>
                <a:lnTo>
                  <a:pt x="62508" y="267891"/>
                </a:lnTo>
                <a:lnTo>
                  <a:pt x="71438" y="267891"/>
                </a:lnTo>
                <a:lnTo>
                  <a:pt x="89297" y="267891"/>
                </a:lnTo>
                <a:lnTo>
                  <a:pt x="98227" y="250032"/>
                </a:lnTo>
                <a:lnTo>
                  <a:pt x="116086" y="241102"/>
                </a:lnTo>
                <a:lnTo>
                  <a:pt x="125016" y="223243"/>
                </a:lnTo>
                <a:lnTo>
                  <a:pt x="133945" y="205383"/>
                </a:lnTo>
                <a:lnTo>
                  <a:pt x="142875" y="187524"/>
                </a:lnTo>
                <a:lnTo>
                  <a:pt x="151805" y="160735"/>
                </a:lnTo>
                <a:lnTo>
                  <a:pt x="160734" y="142875"/>
                </a:lnTo>
                <a:lnTo>
                  <a:pt x="160734" y="125016"/>
                </a:lnTo>
                <a:lnTo>
                  <a:pt x="160734" y="107157"/>
                </a:lnTo>
                <a:lnTo>
                  <a:pt x="160734" y="89297"/>
                </a:lnTo>
                <a:lnTo>
                  <a:pt x="160734" y="71438"/>
                </a:lnTo>
                <a:lnTo>
                  <a:pt x="151805" y="53579"/>
                </a:lnTo>
                <a:lnTo>
                  <a:pt x="142875" y="35719"/>
                </a:lnTo>
                <a:lnTo>
                  <a:pt x="133945" y="26789"/>
                </a:lnTo>
                <a:lnTo>
                  <a:pt x="116086" y="8930"/>
                </a:lnTo>
                <a:lnTo>
                  <a:pt x="107156" y="8930"/>
                </a:lnTo>
                <a:lnTo>
                  <a:pt x="98227" y="0"/>
                </a:lnTo>
                <a:lnTo>
                  <a:pt x="89297" y="0"/>
                </a:lnTo>
                <a:lnTo>
                  <a:pt x="80367" y="0"/>
                </a:lnTo>
                <a:lnTo>
                  <a:pt x="71438" y="8930"/>
                </a:lnTo>
                <a:lnTo>
                  <a:pt x="62508" y="8930"/>
                </a:lnTo>
                <a:lnTo>
                  <a:pt x="62508"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687961" y="5420320"/>
            <a:ext cx="107157" cy="214313"/>
          </a:xfrm>
          <a:custGeom>
            <a:avLst/>
            <a:gdLst/>
            <a:ahLst/>
            <a:cxnLst/>
            <a:rect l="0" t="0" r="0" b="0"/>
            <a:pathLst>
              <a:path w="107157" h="214313">
                <a:moveTo>
                  <a:pt x="44648" y="0"/>
                </a:moveTo>
                <a:lnTo>
                  <a:pt x="44648" y="0"/>
                </a:lnTo>
                <a:lnTo>
                  <a:pt x="44648" y="0"/>
                </a:lnTo>
                <a:lnTo>
                  <a:pt x="44648" y="0"/>
                </a:lnTo>
                <a:lnTo>
                  <a:pt x="35719" y="8930"/>
                </a:lnTo>
                <a:lnTo>
                  <a:pt x="26789" y="17860"/>
                </a:lnTo>
                <a:lnTo>
                  <a:pt x="26789" y="35719"/>
                </a:lnTo>
                <a:lnTo>
                  <a:pt x="17859" y="44649"/>
                </a:lnTo>
                <a:lnTo>
                  <a:pt x="8930" y="62508"/>
                </a:lnTo>
                <a:lnTo>
                  <a:pt x="8930" y="80368"/>
                </a:lnTo>
                <a:lnTo>
                  <a:pt x="0" y="89297"/>
                </a:lnTo>
                <a:lnTo>
                  <a:pt x="0" y="107157"/>
                </a:lnTo>
                <a:lnTo>
                  <a:pt x="0" y="125016"/>
                </a:lnTo>
                <a:lnTo>
                  <a:pt x="0" y="133946"/>
                </a:lnTo>
                <a:lnTo>
                  <a:pt x="8930" y="151805"/>
                </a:lnTo>
                <a:lnTo>
                  <a:pt x="8930" y="169664"/>
                </a:lnTo>
                <a:lnTo>
                  <a:pt x="17859" y="178593"/>
                </a:lnTo>
                <a:lnTo>
                  <a:pt x="17859" y="187523"/>
                </a:lnTo>
                <a:lnTo>
                  <a:pt x="26789" y="196453"/>
                </a:lnTo>
                <a:lnTo>
                  <a:pt x="26789" y="205382"/>
                </a:lnTo>
                <a:lnTo>
                  <a:pt x="35719" y="214312"/>
                </a:lnTo>
                <a:lnTo>
                  <a:pt x="44648" y="214312"/>
                </a:lnTo>
                <a:lnTo>
                  <a:pt x="53578" y="214312"/>
                </a:lnTo>
                <a:lnTo>
                  <a:pt x="53578" y="214312"/>
                </a:lnTo>
                <a:lnTo>
                  <a:pt x="62508" y="214312"/>
                </a:lnTo>
                <a:lnTo>
                  <a:pt x="71437" y="205382"/>
                </a:lnTo>
                <a:lnTo>
                  <a:pt x="80367" y="205382"/>
                </a:lnTo>
                <a:lnTo>
                  <a:pt x="80367" y="196453"/>
                </a:lnTo>
                <a:lnTo>
                  <a:pt x="89297" y="187523"/>
                </a:lnTo>
                <a:lnTo>
                  <a:pt x="98227" y="169664"/>
                </a:lnTo>
                <a:lnTo>
                  <a:pt x="98227" y="160734"/>
                </a:lnTo>
                <a:lnTo>
                  <a:pt x="98227" y="151805"/>
                </a:lnTo>
                <a:lnTo>
                  <a:pt x="107156" y="133946"/>
                </a:lnTo>
                <a:lnTo>
                  <a:pt x="107156" y="125016"/>
                </a:lnTo>
                <a:lnTo>
                  <a:pt x="98227" y="116086"/>
                </a:lnTo>
                <a:lnTo>
                  <a:pt x="98227" y="107157"/>
                </a:lnTo>
                <a:lnTo>
                  <a:pt x="89297" y="107157"/>
                </a:lnTo>
                <a:lnTo>
                  <a:pt x="89297" y="98227"/>
                </a:lnTo>
                <a:lnTo>
                  <a:pt x="80367" y="98227"/>
                </a:lnTo>
                <a:lnTo>
                  <a:pt x="71437" y="107157"/>
                </a:lnTo>
                <a:lnTo>
                  <a:pt x="62508" y="107157"/>
                </a:lnTo>
                <a:lnTo>
                  <a:pt x="53578" y="116086"/>
                </a:lnTo>
                <a:lnTo>
                  <a:pt x="44648" y="125016"/>
                </a:lnTo>
                <a:lnTo>
                  <a:pt x="35719" y="133946"/>
                </a:lnTo>
                <a:lnTo>
                  <a:pt x="26789" y="142875"/>
                </a:lnTo>
                <a:lnTo>
                  <a:pt x="17859" y="151805"/>
                </a:lnTo>
                <a:lnTo>
                  <a:pt x="17859" y="160734"/>
                </a:lnTo>
                <a:lnTo>
                  <a:pt x="17859" y="16073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911203" y="5527477"/>
            <a:ext cx="223243" cy="53578"/>
          </a:xfrm>
          <a:custGeom>
            <a:avLst/>
            <a:gdLst/>
            <a:ahLst/>
            <a:cxnLst/>
            <a:rect l="0" t="0" r="0" b="0"/>
            <a:pathLst>
              <a:path w="223243" h="53578">
                <a:moveTo>
                  <a:pt x="0" y="53577"/>
                </a:moveTo>
                <a:lnTo>
                  <a:pt x="0" y="53577"/>
                </a:lnTo>
                <a:lnTo>
                  <a:pt x="8930" y="53577"/>
                </a:lnTo>
                <a:lnTo>
                  <a:pt x="8930" y="53577"/>
                </a:lnTo>
                <a:lnTo>
                  <a:pt x="26789" y="53577"/>
                </a:lnTo>
                <a:lnTo>
                  <a:pt x="35719" y="53577"/>
                </a:lnTo>
                <a:lnTo>
                  <a:pt x="53578" y="44648"/>
                </a:lnTo>
                <a:lnTo>
                  <a:pt x="71438" y="44648"/>
                </a:lnTo>
                <a:lnTo>
                  <a:pt x="98227" y="35718"/>
                </a:lnTo>
                <a:lnTo>
                  <a:pt x="116086" y="26789"/>
                </a:lnTo>
                <a:lnTo>
                  <a:pt x="142875" y="17859"/>
                </a:lnTo>
                <a:lnTo>
                  <a:pt x="160735" y="17859"/>
                </a:lnTo>
                <a:lnTo>
                  <a:pt x="178594" y="8929"/>
                </a:lnTo>
                <a:lnTo>
                  <a:pt x="196453" y="8929"/>
                </a:lnTo>
                <a:lnTo>
                  <a:pt x="214313" y="0"/>
                </a:lnTo>
                <a:lnTo>
                  <a:pt x="223242" y="0"/>
                </a:lnTo>
                <a:lnTo>
                  <a:pt x="223242"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884414" y="5607843"/>
            <a:ext cx="196454" cy="294681"/>
          </a:xfrm>
          <a:custGeom>
            <a:avLst/>
            <a:gdLst/>
            <a:ahLst/>
            <a:cxnLst/>
            <a:rect l="0" t="0" r="0" b="0"/>
            <a:pathLst>
              <a:path w="196454" h="294681">
                <a:moveTo>
                  <a:pt x="160734" y="0"/>
                </a:moveTo>
                <a:lnTo>
                  <a:pt x="169664" y="8930"/>
                </a:lnTo>
                <a:lnTo>
                  <a:pt x="169664" y="8930"/>
                </a:lnTo>
                <a:lnTo>
                  <a:pt x="178594" y="17859"/>
                </a:lnTo>
                <a:lnTo>
                  <a:pt x="187524" y="35719"/>
                </a:lnTo>
                <a:lnTo>
                  <a:pt x="196453" y="53578"/>
                </a:lnTo>
                <a:lnTo>
                  <a:pt x="196453" y="71437"/>
                </a:lnTo>
                <a:lnTo>
                  <a:pt x="196453" y="89297"/>
                </a:lnTo>
                <a:lnTo>
                  <a:pt x="196453" y="107156"/>
                </a:lnTo>
                <a:lnTo>
                  <a:pt x="196453" y="125016"/>
                </a:lnTo>
                <a:lnTo>
                  <a:pt x="196453" y="151805"/>
                </a:lnTo>
                <a:lnTo>
                  <a:pt x="196453" y="169664"/>
                </a:lnTo>
                <a:lnTo>
                  <a:pt x="187524" y="187523"/>
                </a:lnTo>
                <a:lnTo>
                  <a:pt x="178594" y="214312"/>
                </a:lnTo>
                <a:lnTo>
                  <a:pt x="169664" y="232172"/>
                </a:lnTo>
                <a:lnTo>
                  <a:pt x="151805" y="250031"/>
                </a:lnTo>
                <a:lnTo>
                  <a:pt x="142875" y="258961"/>
                </a:lnTo>
                <a:lnTo>
                  <a:pt x="125016" y="276820"/>
                </a:lnTo>
                <a:lnTo>
                  <a:pt x="107156" y="285750"/>
                </a:lnTo>
                <a:lnTo>
                  <a:pt x="89297" y="294680"/>
                </a:lnTo>
                <a:lnTo>
                  <a:pt x="71438" y="294680"/>
                </a:lnTo>
                <a:lnTo>
                  <a:pt x="44649" y="294680"/>
                </a:lnTo>
                <a:lnTo>
                  <a:pt x="26789" y="294680"/>
                </a:lnTo>
                <a:lnTo>
                  <a:pt x="8930" y="294680"/>
                </a:lnTo>
                <a:lnTo>
                  <a:pt x="0" y="294680"/>
                </a:lnTo>
                <a:lnTo>
                  <a:pt x="0" y="29468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0175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Practice Problems</a:t>
            </a:r>
            <a:r>
              <a:rPr lang="en-CA" dirty="0" smtClean="0"/>
              <a:t>	</a:t>
            </a:r>
            <a:endParaRPr lang="en-CA" dirty="0"/>
          </a:p>
        </p:txBody>
      </p:sp>
      <p:sp>
        <p:nvSpPr>
          <p:cNvPr id="3" name="Content Placeholder 2"/>
          <p:cNvSpPr>
            <a:spLocks noGrp="1"/>
          </p:cNvSpPr>
          <p:nvPr>
            <p:ph idx="1"/>
          </p:nvPr>
        </p:nvSpPr>
        <p:spPr/>
        <p:txBody>
          <a:bodyPr/>
          <a:lstStyle/>
          <a:p>
            <a:r>
              <a:rPr lang="en-CA" dirty="0" smtClean="0">
                <a:solidFill>
                  <a:srgbClr val="FF0000"/>
                </a:solidFill>
              </a:rPr>
              <a:t>Page 308</a:t>
            </a:r>
          </a:p>
          <a:p>
            <a:pPr lvl="1"/>
            <a:r>
              <a:rPr lang="en-CA" dirty="0" smtClean="0">
                <a:solidFill>
                  <a:srgbClr val="FF0000"/>
                </a:solidFill>
              </a:rPr>
              <a:t>1-3</a:t>
            </a:r>
            <a:endParaRPr lang="en-CA" dirty="0">
              <a:solidFill>
                <a:srgbClr val="FF0000"/>
              </a:solidFill>
            </a:endParaRPr>
          </a:p>
        </p:txBody>
      </p:sp>
    </p:spTree>
    <p:extLst>
      <p:ext uri="{BB962C8B-B14F-4D97-AF65-F5344CB8AC3E}">
        <p14:creationId xmlns:p14="http://schemas.microsoft.com/office/powerpoint/2010/main" val="1476560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a:t>
            </a:r>
            <a:endParaRPr lang="en-US" dirty="0"/>
          </a:p>
        </p:txBody>
      </p:sp>
      <p:sp>
        <p:nvSpPr>
          <p:cNvPr id="3" name="Content Placeholder 2"/>
          <p:cNvSpPr>
            <a:spLocks noGrp="1"/>
          </p:cNvSpPr>
          <p:nvPr>
            <p:ph idx="1"/>
          </p:nvPr>
        </p:nvSpPr>
        <p:spPr/>
        <p:txBody>
          <a:bodyPr/>
          <a:lstStyle/>
          <a:p>
            <a:r>
              <a:rPr lang="en-US" dirty="0" smtClean="0"/>
              <a:t>Household electrical energy consumption is often expressed as </a:t>
            </a:r>
            <a:r>
              <a:rPr lang="en-US" b="1" dirty="0" smtClean="0"/>
              <a:t>kWh</a:t>
            </a:r>
            <a:r>
              <a:rPr lang="en-US" dirty="0" smtClean="0"/>
              <a:t> (kilowatt-hour)</a:t>
            </a:r>
          </a:p>
          <a:p>
            <a:r>
              <a:rPr lang="en-US" dirty="0" smtClean="0"/>
              <a:t>More convenient because a lot of energy in consumed in an average house in any given day</a:t>
            </a:r>
          </a:p>
          <a:p>
            <a:pPr lvl="1"/>
            <a:r>
              <a:rPr lang="en-US" dirty="0" smtClean="0"/>
              <a:t>Note 1 kilowatt (kW) = 1000 Watts (W)</a:t>
            </a:r>
          </a:p>
          <a:p>
            <a:r>
              <a:rPr lang="en-US" dirty="0" smtClean="0">
                <a:cs typeface="Times New Roman" pitchFamily="18" charset="0"/>
              </a:rPr>
              <a:t>Energy labels on appliances are in </a:t>
            </a:r>
            <a:r>
              <a:rPr lang="en-US" dirty="0" err="1" smtClean="0">
                <a:cs typeface="Times New Roman" pitchFamily="18" charset="0"/>
              </a:rPr>
              <a:t>kW·h</a:t>
            </a:r>
            <a:r>
              <a:rPr lang="en-US" dirty="0" smtClean="0">
                <a:cs typeface="Times New Roman" pitchFamily="18" charset="0"/>
              </a:rPr>
              <a:t> rather than joules</a:t>
            </a:r>
          </a:p>
          <a:p>
            <a:pPr>
              <a:buNone/>
            </a:pPr>
            <a:endParaRPr lang="en-US" dirty="0" smtClean="0"/>
          </a:p>
        </p:txBody>
      </p:sp>
      <p:sp>
        <p:nvSpPr>
          <p:cNvPr id="4" name="Freeform 3"/>
          <p:cNvSpPr/>
          <p:nvPr/>
        </p:nvSpPr>
        <p:spPr>
          <a:xfrm>
            <a:off x="6572250" y="2973586"/>
            <a:ext cx="214314" cy="241102"/>
          </a:xfrm>
          <a:custGeom>
            <a:avLst/>
            <a:gdLst/>
            <a:ahLst/>
            <a:cxnLst/>
            <a:rect l="0" t="0" r="0" b="0"/>
            <a:pathLst>
              <a:path w="214314" h="241102">
                <a:moveTo>
                  <a:pt x="0" y="0"/>
                </a:moveTo>
                <a:lnTo>
                  <a:pt x="0" y="0"/>
                </a:lnTo>
                <a:lnTo>
                  <a:pt x="0" y="0"/>
                </a:lnTo>
                <a:lnTo>
                  <a:pt x="0" y="0"/>
                </a:lnTo>
                <a:lnTo>
                  <a:pt x="0" y="8929"/>
                </a:lnTo>
                <a:lnTo>
                  <a:pt x="8930" y="17859"/>
                </a:lnTo>
                <a:lnTo>
                  <a:pt x="17859" y="26789"/>
                </a:lnTo>
                <a:lnTo>
                  <a:pt x="26789" y="35718"/>
                </a:lnTo>
                <a:lnTo>
                  <a:pt x="44648" y="53578"/>
                </a:lnTo>
                <a:lnTo>
                  <a:pt x="62508" y="62507"/>
                </a:lnTo>
                <a:lnTo>
                  <a:pt x="80367" y="80367"/>
                </a:lnTo>
                <a:lnTo>
                  <a:pt x="98227" y="89296"/>
                </a:lnTo>
                <a:lnTo>
                  <a:pt x="116086" y="107156"/>
                </a:lnTo>
                <a:lnTo>
                  <a:pt x="133945" y="133945"/>
                </a:lnTo>
                <a:lnTo>
                  <a:pt x="151805" y="151804"/>
                </a:lnTo>
                <a:lnTo>
                  <a:pt x="169664" y="169664"/>
                </a:lnTo>
                <a:lnTo>
                  <a:pt x="178594" y="187523"/>
                </a:lnTo>
                <a:lnTo>
                  <a:pt x="196453" y="196453"/>
                </a:lnTo>
                <a:lnTo>
                  <a:pt x="196453" y="214312"/>
                </a:lnTo>
                <a:lnTo>
                  <a:pt x="205383" y="223242"/>
                </a:lnTo>
                <a:lnTo>
                  <a:pt x="214313" y="232171"/>
                </a:lnTo>
                <a:lnTo>
                  <a:pt x="214313" y="241101"/>
                </a:lnTo>
                <a:lnTo>
                  <a:pt x="214313" y="241101"/>
                </a:lnTo>
                <a:lnTo>
                  <a:pt x="214313" y="2411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6599039" y="2732484"/>
            <a:ext cx="8931" cy="151806"/>
          </a:xfrm>
          <a:custGeom>
            <a:avLst/>
            <a:gdLst/>
            <a:ahLst/>
            <a:cxnLst/>
            <a:rect l="0" t="0" r="0" b="0"/>
            <a:pathLst>
              <a:path w="8931" h="151806">
                <a:moveTo>
                  <a:pt x="8930" y="0"/>
                </a:moveTo>
                <a:lnTo>
                  <a:pt x="8930" y="0"/>
                </a:lnTo>
                <a:lnTo>
                  <a:pt x="0" y="0"/>
                </a:lnTo>
                <a:lnTo>
                  <a:pt x="0" y="8930"/>
                </a:lnTo>
                <a:lnTo>
                  <a:pt x="0" y="17860"/>
                </a:lnTo>
                <a:lnTo>
                  <a:pt x="0" y="35719"/>
                </a:lnTo>
                <a:lnTo>
                  <a:pt x="0" y="44649"/>
                </a:lnTo>
                <a:lnTo>
                  <a:pt x="8930" y="62508"/>
                </a:lnTo>
                <a:lnTo>
                  <a:pt x="8930" y="80367"/>
                </a:lnTo>
                <a:lnTo>
                  <a:pt x="8930" y="89297"/>
                </a:lnTo>
                <a:lnTo>
                  <a:pt x="8930" y="107156"/>
                </a:lnTo>
                <a:lnTo>
                  <a:pt x="8930" y="116086"/>
                </a:lnTo>
                <a:lnTo>
                  <a:pt x="8930" y="133945"/>
                </a:lnTo>
                <a:lnTo>
                  <a:pt x="8930" y="142875"/>
                </a:lnTo>
                <a:lnTo>
                  <a:pt x="8930" y="151805"/>
                </a:lnTo>
                <a:lnTo>
                  <a:pt x="8930" y="151805"/>
                </a:lnTo>
                <a:lnTo>
                  <a:pt x="8930" y="15180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6706195" y="2687836"/>
            <a:ext cx="125017" cy="187524"/>
          </a:xfrm>
          <a:custGeom>
            <a:avLst/>
            <a:gdLst/>
            <a:ahLst/>
            <a:cxnLst/>
            <a:rect l="0" t="0" r="0" b="0"/>
            <a:pathLst>
              <a:path w="125017" h="187524">
                <a:moveTo>
                  <a:pt x="125016" y="0"/>
                </a:moveTo>
                <a:lnTo>
                  <a:pt x="125016" y="0"/>
                </a:lnTo>
                <a:lnTo>
                  <a:pt x="116086" y="0"/>
                </a:lnTo>
                <a:lnTo>
                  <a:pt x="98227" y="0"/>
                </a:lnTo>
                <a:lnTo>
                  <a:pt x="89297" y="0"/>
                </a:lnTo>
                <a:lnTo>
                  <a:pt x="71438" y="8930"/>
                </a:lnTo>
                <a:lnTo>
                  <a:pt x="53578" y="8930"/>
                </a:lnTo>
                <a:lnTo>
                  <a:pt x="35719" y="17859"/>
                </a:lnTo>
                <a:lnTo>
                  <a:pt x="26789" y="17859"/>
                </a:lnTo>
                <a:lnTo>
                  <a:pt x="17860" y="26789"/>
                </a:lnTo>
                <a:lnTo>
                  <a:pt x="8930" y="35719"/>
                </a:lnTo>
                <a:lnTo>
                  <a:pt x="8930" y="44648"/>
                </a:lnTo>
                <a:lnTo>
                  <a:pt x="17860" y="44648"/>
                </a:lnTo>
                <a:lnTo>
                  <a:pt x="26789" y="53578"/>
                </a:lnTo>
                <a:lnTo>
                  <a:pt x="35719" y="62508"/>
                </a:lnTo>
                <a:lnTo>
                  <a:pt x="53578" y="71437"/>
                </a:lnTo>
                <a:lnTo>
                  <a:pt x="62508" y="80367"/>
                </a:lnTo>
                <a:lnTo>
                  <a:pt x="80368" y="89297"/>
                </a:lnTo>
                <a:lnTo>
                  <a:pt x="98227" y="98227"/>
                </a:lnTo>
                <a:lnTo>
                  <a:pt x="107157" y="107156"/>
                </a:lnTo>
                <a:lnTo>
                  <a:pt x="107157" y="116085"/>
                </a:lnTo>
                <a:lnTo>
                  <a:pt x="116086" y="125015"/>
                </a:lnTo>
                <a:lnTo>
                  <a:pt x="116086" y="133945"/>
                </a:lnTo>
                <a:lnTo>
                  <a:pt x="116086" y="142875"/>
                </a:lnTo>
                <a:lnTo>
                  <a:pt x="116086" y="151804"/>
                </a:lnTo>
                <a:lnTo>
                  <a:pt x="107157" y="160734"/>
                </a:lnTo>
                <a:lnTo>
                  <a:pt x="98227" y="169664"/>
                </a:lnTo>
                <a:lnTo>
                  <a:pt x="89297" y="169664"/>
                </a:lnTo>
                <a:lnTo>
                  <a:pt x="71438" y="178593"/>
                </a:lnTo>
                <a:lnTo>
                  <a:pt x="62508" y="178593"/>
                </a:lnTo>
                <a:lnTo>
                  <a:pt x="44649" y="178593"/>
                </a:lnTo>
                <a:lnTo>
                  <a:pt x="26789" y="178593"/>
                </a:lnTo>
                <a:lnTo>
                  <a:pt x="17860" y="187523"/>
                </a:lnTo>
                <a:lnTo>
                  <a:pt x="8930" y="178593"/>
                </a:lnTo>
                <a:lnTo>
                  <a:pt x="0" y="178593"/>
                </a:lnTo>
                <a:lnTo>
                  <a:pt x="0" y="17859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607969" y="2616398"/>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536531" y="2589609"/>
            <a:ext cx="8931" cy="1"/>
          </a:xfrm>
          <a:custGeom>
            <a:avLst/>
            <a:gdLst/>
            <a:ahLst/>
            <a:cxnLst/>
            <a:rect l="0" t="0" r="0" b="0"/>
            <a:pathLst>
              <a:path w="8931" h="1">
                <a:moveTo>
                  <a:pt x="893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b="1" dirty="0" smtClean="0">
                <a:solidFill>
                  <a:srgbClr val="FF0000"/>
                </a:solidFill>
              </a:rPr>
              <a:t>Parallel Circuit</a:t>
            </a:r>
            <a:endParaRPr lang="en-US" b="1"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pPr lvl="0"/>
            <a:r>
              <a:rPr lang="en-US" dirty="0" smtClean="0">
                <a:solidFill>
                  <a:srgbClr val="FF0000"/>
                </a:solidFill>
              </a:rPr>
              <a:t>A circuit that has two or more </a:t>
            </a:r>
            <a:r>
              <a:rPr lang="en-US" b="1" dirty="0" smtClean="0">
                <a:solidFill>
                  <a:srgbClr val="FF0000"/>
                </a:solidFill>
              </a:rPr>
              <a:t>different paths </a:t>
            </a:r>
            <a:r>
              <a:rPr lang="en-US" dirty="0" smtClean="0">
                <a:solidFill>
                  <a:srgbClr val="FF0000"/>
                </a:solidFill>
              </a:rPr>
              <a:t>for the electrical current to flow.</a:t>
            </a:r>
          </a:p>
          <a:p>
            <a:pPr lvl="0"/>
            <a:r>
              <a:rPr lang="en-US" dirty="0" smtClean="0">
                <a:solidFill>
                  <a:srgbClr val="FF0000"/>
                </a:solidFill>
              </a:rPr>
              <a:t>If one device is removed or broken then there is still another path for the electrical current to flow.</a:t>
            </a:r>
          </a:p>
          <a:p>
            <a:r>
              <a:rPr lang="en-US" dirty="0" smtClean="0">
                <a:solidFill>
                  <a:srgbClr val="FF0000"/>
                </a:solidFill>
              </a:rPr>
              <a:t>Example:  Lighting in a house</a:t>
            </a:r>
          </a:p>
          <a:p>
            <a:endParaRPr lang="en-US" dirty="0" smtClean="0"/>
          </a:p>
          <a:p>
            <a:pPr>
              <a:buNone/>
            </a:pPr>
            <a:endParaRPr lang="en-US" dirty="0" smtClean="0"/>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676400" y="3733801"/>
            <a:ext cx="5789478"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The Price of Energy</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solidFill>
                  <a:srgbClr val="FF0000"/>
                </a:solidFill>
              </a:rPr>
              <a:t>A meter reader determines that a business has used 4800 kW*h of energy in three months. If electricity costs 12 cents per kW*h, calculate the bill.</a:t>
            </a:r>
            <a:endParaRPr lang="en-CA" dirty="0">
              <a:solidFill>
                <a:srgbClr val="FF0000"/>
              </a:solidFill>
            </a:endParaRPr>
          </a:p>
        </p:txBody>
      </p:sp>
      <p:sp>
        <p:nvSpPr>
          <p:cNvPr id="4" name="Freeform 3"/>
          <p:cNvSpPr/>
          <p:nvPr/>
        </p:nvSpPr>
        <p:spPr>
          <a:xfrm>
            <a:off x="1607344" y="3652242"/>
            <a:ext cx="321470" cy="366118"/>
          </a:xfrm>
          <a:custGeom>
            <a:avLst/>
            <a:gdLst/>
            <a:ahLst/>
            <a:cxnLst/>
            <a:rect l="0" t="0" r="0" b="0"/>
            <a:pathLst>
              <a:path w="321470" h="366118">
                <a:moveTo>
                  <a:pt x="321469" y="8929"/>
                </a:moveTo>
                <a:lnTo>
                  <a:pt x="321469" y="8929"/>
                </a:lnTo>
                <a:lnTo>
                  <a:pt x="312539" y="8929"/>
                </a:lnTo>
                <a:lnTo>
                  <a:pt x="312539" y="0"/>
                </a:lnTo>
                <a:lnTo>
                  <a:pt x="303609" y="0"/>
                </a:lnTo>
                <a:lnTo>
                  <a:pt x="294679" y="0"/>
                </a:lnTo>
                <a:lnTo>
                  <a:pt x="285750" y="0"/>
                </a:lnTo>
                <a:lnTo>
                  <a:pt x="276820" y="8929"/>
                </a:lnTo>
                <a:lnTo>
                  <a:pt x="267890" y="8929"/>
                </a:lnTo>
                <a:lnTo>
                  <a:pt x="258961" y="8929"/>
                </a:lnTo>
                <a:lnTo>
                  <a:pt x="241101" y="8929"/>
                </a:lnTo>
                <a:lnTo>
                  <a:pt x="223242" y="17859"/>
                </a:lnTo>
                <a:lnTo>
                  <a:pt x="214312" y="17859"/>
                </a:lnTo>
                <a:lnTo>
                  <a:pt x="196453" y="26789"/>
                </a:lnTo>
                <a:lnTo>
                  <a:pt x="178594" y="35719"/>
                </a:lnTo>
                <a:lnTo>
                  <a:pt x="160734" y="44648"/>
                </a:lnTo>
                <a:lnTo>
                  <a:pt x="142875" y="53578"/>
                </a:lnTo>
                <a:lnTo>
                  <a:pt x="116086" y="71437"/>
                </a:lnTo>
                <a:lnTo>
                  <a:pt x="98226" y="80367"/>
                </a:lnTo>
                <a:lnTo>
                  <a:pt x="80367" y="98226"/>
                </a:lnTo>
                <a:lnTo>
                  <a:pt x="62508" y="116086"/>
                </a:lnTo>
                <a:lnTo>
                  <a:pt x="53578" y="133945"/>
                </a:lnTo>
                <a:lnTo>
                  <a:pt x="44648" y="151804"/>
                </a:lnTo>
                <a:lnTo>
                  <a:pt x="26789" y="169664"/>
                </a:lnTo>
                <a:lnTo>
                  <a:pt x="17859" y="187523"/>
                </a:lnTo>
                <a:lnTo>
                  <a:pt x="8929" y="205383"/>
                </a:lnTo>
                <a:lnTo>
                  <a:pt x="0" y="223242"/>
                </a:lnTo>
                <a:lnTo>
                  <a:pt x="0" y="241101"/>
                </a:lnTo>
                <a:lnTo>
                  <a:pt x="0" y="258961"/>
                </a:lnTo>
                <a:lnTo>
                  <a:pt x="0" y="276820"/>
                </a:lnTo>
                <a:lnTo>
                  <a:pt x="0" y="285750"/>
                </a:lnTo>
                <a:lnTo>
                  <a:pt x="0" y="303609"/>
                </a:lnTo>
                <a:lnTo>
                  <a:pt x="8929" y="312539"/>
                </a:lnTo>
                <a:lnTo>
                  <a:pt x="17859" y="330398"/>
                </a:lnTo>
                <a:lnTo>
                  <a:pt x="26789" y="339328"/>
                </a:lnTo>
                <a:lnTo>
                  <a:pt x="44648" y="348258"/>
                </a:lnTo>
                <a:lnTo>
                  <a:pt x="53578" y="357187"/>
                </a:lnTo>
                <a:lnTo>
                  <a:pt x="62508" y="357187"/>
                </a:lnTo>
                <a:lnTo>
                  <a:pt x="80367" y="366117"/>
                </a:lnTo>
                <a:lnTo>
                  <a:pt x="98226" y="366117"/>
                </a:lnTo>
                <a:lnTo>
                  <a:pt x="116086" y="366117"/>
                </a:lnTo>
                <a:lnTo>
                  <a:pt x="125015" y="366117"/>
                </a:lnTo>
                <a:lnTo>
                  <a:pt x="142875" y="366117"/>
                </a:lnTo>
                <a:lnTo>
                  <a:pt x="160734" y="366117"/>
                </a:lnTo>
                <a:lnTo>
                  <a:pt x="178594" y="357187"/>
                </a:lnTo>
                <a:lnTo>
                  <a:pt x="196453" y="357187"/>
                </a:lnTo>
                <a:lnTo>
                  <a:pt x="205383" y="357187"/>
                </a:lnTo>
                <a:lnTo>
                  <a:pt x="214312" y="357187"/>
                </a:lnTo>
                <a:lnTo>
                  <a:pt x="223242" y="348258"/>
                </a:lnTo>
                <a:lnTo>
                  <a:pt x="223242" y="348258"/>
                </a:lnTo>
                <a:lnTo>
                  <a:pt x="223242" y="34825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009180" y="3795117"/>
            <a:ext cx="160735" cy="160735"/>
          </a:xfrm>
          <a:custGeom>
            <a:avLst/>
            <a:gdLst/>
            <a:ahLst/>
            <a:cxnLst/>
            <a:rect l="0" t="0" r="0" b="0"/>
            <a:pathLst>
              <a:path w="160735" h="160735">
                <a:moveTo>
                  <a:pt x="98226" y="35719"/>
                </a:moveTo>
                <a:lnTo>
                  <a:pt x="107156" y="26789"/>
                </a:lnTo>
                <a:lnTo>
                  <a:pt x="107156" y="26789"/>
                </a:lnTo>
                <a:lnTo>
                  <a:pt x="107156" y="26789"/>
                </a:lnTo>
                <a:lnTo>
                  <a:pt x="98226" y="26789"/>
                </a:lnTo>
                <a:lnTo>
                  <a:pt x="89297" y="26789"/>
                </a:lnTo>
                <a:lnTo>
                  <a:pt x="80367" y="35719"/>
                </a:lnTo>
                <a:lnTo>
                  <a:pt x="71437" y="35719"/>
                </a:lnTo>
                <a:lnTo>
                  <a:pt x="62508" y="44648"/>
                </a:lnTo>
                <a:lnTo>
                  <a:pt x="44648" y="53578"/>
                </a:lnTo>
                <a:lnTo>
                  <a:pt x="35718" y="62508"/>
                </a:lnTo>
                <a:lnTo>
                  <a:pt x="17859" y="80367"/>
                </a:lnTo>
                <a:lnTo>
                  <a:pt x="8929" y="89297"/>
                </a:lnTo>
                <a:lnTo>
                  <a:pt x="8929" y="107156"/>
                </a:lnTo>
                <a:lnTo>
                  <a:pt x="0" y="116086"/>
                </a:lnTo>
                <a:lnTo>
                  <a:pt x="8929" y="133945"/>
                </a:lnTo>
                <a:lnTo>
                  <a:pt x="8929" y="142875"/>
                </a:lnTo>
                <a:lnTo>
                  <a:pt x="17859" y="151804"/>
                </a:lnTo>
                <a:lnTo>
                  <a:pt x="26789" y="151804"/>
                </a:lnTo>
                <a:lnTo>
                  <a:pt x="35718" y="160734"/>
                </a:lnTo>
                <a:lnTo>
                  <a:pt x="53578" y="160734"/>
                </a:lnTo>
                <a:lnTo>
                  <a:pt x="62508" y="151804"/>
                </a:lnTo>
                <a:lnTo>
                  <a:pt x="80367" y="151804"/>
                </a:lnTo>
                <a:lnTo>
                  <a:pt x="89297" y="142875"/>
                </a:lnTo>
                <a:lnTo>
                  <a:pt x="107156" y="133945"/>
                </a:lnTo>
                <a:lnTo>
                  <a:pt x="116086" y="125015"/>
                </a:lnTo>
                <a:lnTo>
                  <a:pt x="133945" y="116086"/>
                </a:lnTo>
                <a:lnTo>
                  <a:pt x="142875" y="107156"/>
                </a:lnTo>
                <a:lnTo>
                  <a:pt x="151804" y="89297"/>
                </a:lnTo>
                <a:lnTo>
                  <a:pt x="151804" y="80367"/>
                </a:lnTo>
                <a:lnTo>
                  <a:pt x="160734" y="71437"/>
                </a:lnTo>
                <a:lnTo>
                  <a:pt x="160734" y="53578"/>
                </a:lnTo>
                <a:lnTo>
                  <a:pt x="160734" y="44648"/>
                </a:lnTo>
                <a:lnTo>
                  <a:pt x="151804" y="26789"/>
                </a:lnTo>
                <a:lnTo>
                  <a:pt x="151804" y="17859"/>
                </a:lnTo>
                <a:lnTo>
                  <a:pt x="142875" y="8929"/>
                </a:lnTo>
                <a:lnTo>
                  <a:pt x="133945" y="8929"/>
                </a:lnTo>
                <a:lnTo>
                  <a:pt x="125015" y="0"/>
                </a:lnTo>
                <a:lnTo>
                  <a:pt x="116086" y="0"/>
                </a:lnTo>
                <a:lnTo>
                  <a:pt x="107156" y="0"/>
                </a:lnTo>
                <a:lnTo>
                  <a:pt x="89297" y="0"/>
                </a:lnTo>
                <a:lnTo>
                  <a:pt x="80367" y="0"/>
                </a:lnTo>
                <a:lnTo>
                  <a:pt x="71437" y="8929"/>
                </a:lnTo>
                <a:lnTo>
                  <a:pt x="62508" y="8929"/>
                </a:lnTo>
                <a:lnTo>
                  <a:pt x="62508"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241352" y="3750468"/>
            <a:ext cx="116087" cy="214314"/>
          </a:xfrm>
          <a:custGeom>
            <a:avLst/>
            <a:gdLst/>
            <a:ahLst/>
            <a:cxnLst/>
            <a:rect l="0" t="0" r="0" b="0"/>
            <a:pathLst>
              <a:path w="116087" h="214314">
                <a:moveTo>
                  <a:pt x="98226" y="8930"/>
                </a:moveTo>
                <a:lnTo>
                  <a:pt x="98226" y="0"/>
                </a:lnTo>
                <a:lnTo>
                  <a:pt x="98226" y="0"/>
                </a:lnTo>
                <a:lnTo>
                  <a:pt x="89296" y="0"/>
                </a:lnTo>
                <a:lnTo>
                  <a:pt x="80367" y="0"/>
                </a:lnTo>
                <a:lnTo>
                  <a:pt x="71437" y="8930"/>
                </a:lnTo>
                <a:lnTo>
                  <a:pt x="53578" y="8930"/>
                </a:lnTo>
                <a:lnTo>
                  <a:pt x="44648" y="17860"/>
                </a:lnTo>
                <a:lnTo>
                  <a:pt x="26789" y="26789"/>
                </a:lnTo>
                <a:lnTo>
                  <a:pt x="8929" y="35719"/>
                </a:lnTo>
                <a:lnTo>
                  <a:pt x="0" y="44649"/>
                </a:lnTo>
                <a:lnTo>
                  <a:pt x="0" y="53578"/>
                </a:lnTo>
                <a:lnTo>
                  <a:pt x="0" y="53578"/>
                </a:lnTo>
                <a:lnTo>
                  <a:pt x="0" y="62508"/>
                </a:lnTo>
                <a:lnTo>
                  <a:pt x="8929" y="71438"/>
                </a:lnTo>
                <a:lnTo>
                  <a:pt x="26789" y="71438"/>
                </a:lnTo>
                <a:lnTo>
                  <a:pt x="35718" y="80368"/>
                </a:lnTo>
                <a:lnTo>
                  <a:pt x="53578" y="80368"/>
                </a:lnTo>
                <a:lnTo>
                  <a:pt x="71437" y="89297"/>
                </a:lnTo>
                <a:lnTo>
                  <a:pt x="80367" y="89297"/>
                </a:lnTo>
                <a:lnTo>
                  <a:pt x="89296" y="98227"/>
                </a:lnTo>
                <a:lnTo>
                  <a:pt x="98226" y="107157"/>
                </a:lnTo>
                <a:lnTo>
                  <a:pt x="107156" y="116086"/>
                </a:lnTo>
                <a:lnTo>
                  <a:pt x="116086" y="125016"/>
                </a:lnTo>
                <a:lnTo>
                  <a:pt x="116086" y="133946"/>
                </a:lnTo>
                <a:lnTo>
                  <a:pt x="107156" y="151805"/>
                </a:lnTo>
                <a:lnTo>
                  <a:pt x="107156" y="160735"/>
                </a:lnTo>
                <a:lnTo>
                  <a:pt x="98226" y="169664"/>
                </a:lnTo>
                <a:lnTo>
                  <a:pt x="80367" y="178594"/>
                </a:lnTo>
                <a:lnTo>
                  <a:pt x="71437" y="187524"/>
                </a:lnTo>
                <a:lnTo>
                  <a:pt x="53578" y="196453"/>
                </a:lnTo>
                <a:lnTo>
                  <a:pt x="35718" y="205383"/>
                </a:lnTo>
                <a:lnTo>
                  <a:pt x="17859" y="214313"/>
                </a:lnTo>
                <a:lnTo>
                  <a:pt x="17859" y="214313"/>
                </a:lnTo>
                <a:lnTo>
                  <a:pt x="17859"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527102" y="3500437"/>
            <a:ext cx="44649" cy="330400"/>
          </a:xfrm>
          <a:custGeom>
            <a:avLst/>
            <a:gdLst/>
            <a:ahLst/>
            <a:cxnLst/>
            <a:rect l="0" t="0" r="0" b="0"/>
            <a:pathLst>
              <a:path w="44649" h="330400">
                <a:moveTo>
                  <a:pt x="44648" y="0"/>
                </a:moveTo>
                <a:lnTo>
                  <a:pt x="35718" y="0"/>
                </a:lnTo>
                <a:lnTo>
                  <a:pt x="35718" y="0"/>
                </a:lnTo>
                <a:lnTo>
                  <a:pt x="35718" y="8930"/>
                </a:lnTo>
                <a:lnTo>
                  <a:pt x="35718" y="17859"/>
                </a:lnTo>
                <a:lnTo>
                  <a:pt x="35718" y="26789"/>
                </a:lnTo>
                <a:lnTo>
                  <a:pt x="26789" y="44649"/>
                </a:lnTo>
                <a:lnTo>
                  <a:pt x="26789" y="62508"/>
                </a:lnTo>
                <a:lnTo>
                  <a:pt x="17859" y="89297"/>
                </a:lnTo>
                <a:lnTo>
                  <a:pt x="17859" y="107156"/>
                </a:lnTo>
                <a:lnTo>
                  <a:pt x="17859" y="133945"/>
                </a:lnTo>
                <a:lnTo>
                  <a:pt x="8929" y="151805"/>
                </a:lnTo>
                <a:lnTo>
                  <a:pt x="8929" y="178594"/>
                </a:lnTo>
                <a:lnTo>
                  <a:pt x="8929" y="205383"/>
                </a:lnTo>
                <a:lnTo>
                  <a:pt x="8929" y="232172"/>
                </a:lnTo>
                <a:lnTo>
                  <a:pt x="8929" y="250031"/>
                </a:lnTo>
                <a:lnTo>
                  <a:pt x="0" y="267891"/>
                </a:lnTo>
                <a:lnTo>
                  <a:pt x="0" y="285750"/>
                </a:lnTo>
                <a:lnTo>
                  <a:pt x="0" y="303609"/>
                </a:lnTo>
                <a:lnTo>
                  <a:pt x="0" y="312539"/>
                </a:lnTo>
                <a:lnTo>
                  <a:pt x="0" y="321469"/>
                </a:lnTo>
                <a:lnTo>
                  <a:pt x="0" y="330399"/>
                </a:lnTo>
                <a:lnTo>
                  <a:pt x="0" y="330399"/>
                </a:lnTo>
                <a:lnTo>
                  <a:pt x="0" y="330399"/>
                </a:lnTo>
                <a:lnTo>
                  <a:pt x="0" y="33039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428875" y="3598664"/>
            <a:ext cx="178595" cy="17860"/>
          </a:xfrm>
          <a:custGeom>
            <a:avLst/>
            <a:gdLst/>
            <a:ahLst/>
            <a:cxnLst/>
            <a:rect l="0" t="0" r="0" b="0"/>
            <a:pathLst>
              <a:path w="178595" h="17860">
                <a:moveTo>
                  <a:pt x="0" y="0"/>
                </a:moveTo>
                <a:lnTo>
                  <a:pt x="0" y="0"/>
                </a:lnTo>
                <a:lnTo>
                  <a:pt x="0" y="0"/>
                </a:lnTo>
                <a:lnTo>
                  <a:pt x="0" y="0"/>
                </a:lnTo>
                <a:lnTo>
                  <a:pt x="8930" y="0"/>
                </a:lnTo>
                <a:lnTo>
                  <a:pt x="8930" y="0"/>
                </a:lnTo>
                <a:lnTo>
                  <a:pt x="17859" y="0"/>
                </a:lnTo>
                <a:lnTo>
                  <a:pt x="26789" y="0"/>
                </a:lnTo>
                <a:lnTo>
                  <a:pt x="44648" y="0"/>
                </a:lnTo>
                <a:lnTo>
                  <a:pt x="53578" y="0"/>
                </a:lnTo>
                <a:lnTo>
                  <a:pt x="71438" y="8929"/>
                </a:lnTo>
                <a:lnTo>
                  <a:pt x="89297" y="8929"/>
                </a:lnTo>
                <a:lnTo>
                  <a:pt x="107156" y="8929"/>
                </a:lnTo>
                <a:lnTo>
                  <a:pt x="125016" y="8929"/>
                </a:lnTo>
                <a:lnTo>
                  <a:pt x="142875" y="17859"/>
                </a:lnTo>
                <a:lnTo>
                  <a:pt x="160734" y="17859"/>
                </a:lnTo>
                <a:lnTo>
                  <a:pt x="169664" y="17859"/>
                </a:lnTo>
                <a:lnTo>
                  <a:pt x="178594" y="17859"/>
                </a:lnTo>
                <a:lnTo>
                  <a:pt x="178594"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821781" y="3625453"/>
            <a:ext cx="169665" cy="8930"/>
          </a:xfrm>
          <a:custGeom>
            <a:avLst/>
            <a:gdLst/>
            <a:ahLst/>
            <a:cxnLst/>
            <a:rect l="0" t="0" r="0" b="0"/>
            <a:pathLst>
              <a:path w="169665" h="8930">
                <a:moveTo>
                  <a:pt x="0" y="8929"/>
                </a:moveTo>
                <a:lnTo>
                  <a:pt x="0" y="8929"/>
                </a:lnTo>
                <a:lnTo>
                  <a:pt x="0" y="8929"/>
                </a:lnTo>
                <a:lnTo>
                  <a:pt x="0" y="8929"/>
                </a:lnTo>
                <a:lnTo>
                  <a:pt x="8930" y="8929"/>
                </a:lnTo>
                <a:lnTo>
                  <a:pt x="8930" y="8929"/>
                </a:lnTo>
                <a:lnTo>
                  <a:pt x="17860" y="8929"/>
                </a:lnTo>
                <a:lnTo>
                  <a:pt x="35719" y="8929"/>
                </a:lnTo>
                <a:lnTo>
                  <a:pt x="44649" y="8929"/>
                </a:lnTo>
                <a:lnTo>
                  <a:pt x="62508" y="8929"/>
                </a:lnTo>
                <a:lnTo>
                  <a:pt x="80367" y="8929"/>
                </a:lnTo>
                <a:lnTo>
                  <a:pt x="98227" y="0"/>
                </a:lnTo>
                <a:lnTo>
                  <a:pt x="116086" y="0"/>
                </a:lnTo>
                <a:lnTo>
                  <a:pt x="133946" y="0"/>
                </a:lnTo>
                <a:lnTo>
                  <a:pt x="142875" y="0"/>
                </a:lnTo>
                <a:lnTo>
                  <a:pt x="160735" y="0"/>
                </a:lnTo>
                <a:lnTo>
                  <a:pt x="169664" y="0"/>
                </a:lnTo>
                <a:lnTo>
                  <a:pt x="169664" y="8929"/>
                </a:lnTo>
                <a:lnTo>
                  <a:pt x="169664"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759273" y="3714750"/>
            <a:ext cx="250033" cy="8930"/>
          </a:xfrm>
          <a:custGeom>
            <a:avLst/>
            <a:gdLst/>
            <a:ahLst/>
            <a:cxnLst/>
            <a:rect l="0" t="0" r="0" b="0"/>
            <a:pathLst>
              <a:path w="250033" h="8930">
                <a:moveTo>
                  <a:pt x="0" y="8929"/>
                </a:moveTo>
                <a:lnTo>
                  <a:pt x="0" y="8929"/>
                </a:lnTo>
                <a:lnTo>
                  <a:pt x="8930" y="8929"/>
                </a:lnTo>
                <a:lnTo>
                  <a:pt x="8930" y="8929"/>
                </a:lnTo>
                <a:lnTo>
                  <a:pt x="17860" y="8929"/>
                </a:lnTo>
                <a:lnTo>
                  <a:pt x="26790" y="8929"/>
                </a:lnTo>
                <a:lnTo>
                  <a:pt x="44649" y="8929"/>
                </a:lnTo>
                <a:lnTo>
                  <a:pt x="62508" y="8929"/>
                </a:lnTo>
                <a:lnTo>
                  <a:pt x="71438" y="8929"/>
                </a:lnTo>
                <a:lnTo>
                  <a:pt x="89297" y="8929"/>
                </a:lnTo>
                <a:lnTo>
                  <a:pt x="107157" y="8929"/>
                </a:lnTo>
                <a:lnTo>
                  <a:pt x="125016" y="8929"/>
                </a:lnTo>
                <a:lnTo>
                  <a:pt x="142875" y="8929"/>
                </a:lnTo>
                <a:lnTo>
                  <a:pt x="160735" y="8929"/>
                </a:lnTo>
                <a:lnTo>
                  <a:pt x="178594" y="8929"/>
                </a:lnTo>
                <a:lnTo>
                  <a:pt x="196454" y="0"/>
                </a:lnTo>
                <a:lnTo>
                  <a:pt x="214313" y="0"/>
                </a:lnTo>
                <a:lnTo>
                  <a:pt x="232172" y="8929"/>
                </a:lnTo>
                <a:lnTo>
                  <a:pt x="241102" y="8929"/>
                </a:lnTo>
                <a:lnTo>
                  <a:pt x="250032" y="8929"/>
                </a:lnTo>
                <a:lnTo>
                  <a:pt x="250032"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411141" y="3482578"/>
            <a:ext cx="26790" cy="294680"/>
          </a:xfrm>
          <a:custGeom>
            <a:avLst/>
            <a:gdLst/>
            <a:ahLst/>
            <a:cxnLst/>
            <a:rect l="0" t="0" r="0" b="0"/>
            <a:pathLst>
              <a:path w="26790" h="294680">
                <a:moveTo>
                  <a:pt x="26789" y="0"/>
                </a:moveTo>
                <a:lnTo>
                  <a:pt x="26789" y="0"/>
                </a:lnTo>
                <a:lnTo>
                  <a:pt x="26789" y="8929"/>
                </a:lnTo>
                <a:lnTo>
                  <a:pt x="26789" y="17859"/>
                </a:lnTo>
                <a:lnTo>
                  <a:pt x="17859" y="26789"/>
                </a:lnTo>
                <a:lnTo>
                  <a:pt x="17859" y="44648"/>
                </a:lnTo>
                <a:lnTo>
                  <a:pt x="17859" y="62508"/>
                </a:lnTo>
                <a:lnTo>
                  <a:pt x="17859" y="80367"/>
                </a:lnTo>
                <a:lnTo>
                  <a:pt x="17859" y="107156"/>
                </a:lnTo>
                <a:lnTo>
                  <a:pt x="8929" y="125015"/>
                </a:lnTo>
                <a:lnTo>
                  <a:pt x="8929" y="151804"/>
                </a:lnTo>
                <a:lnTo>
                  <a:pt x="8929" y="169664"/>
                </a:lnTo>
                <a:lnTo>
                  <a:pt x="8929" y="187523"/>
                </a:lnTo>
                <a:lnTo>
                  <a:pt x="8929" y="214312"/>
                </a:lnTo>
                <a:lnTo>
                  <a:pt x="8929" y="232172"/>
                </a:lnTo>
                <a:lnTo>
                  <a:pt x="8929" y="241101"/>
                </a:lnTo>
                <a:lnTo>
                  <a:pt x="0" y="258961"/>
                </a:lnTo>
                <a:lnTo>
                  <a:pt x="0" y="276820"/>
                </a:lnTo>
                <a:lnTo>
                  <a:pt x="0" y="285750"/>
                </a:lnTo>
                <a:lnTo>
                  <a:pt x="0" y="294679"/>
                </a:lnTo>
                <a:lnTo>
                  <a:pt x="0" y="29467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384352" y="3420070"/>
            <a:ext cx="241102" cy="330399"/>
          </a:xfrm>
          <a:custGeom>
            <a:avLst/>
            <a:gdLst/>
            <a:ahLst/>
            <a:cxnLst/>
            <a:rect l="0" t="0" r="0" b="0"/>
            <a:pathLst>
              <a:path w="241102" h="330399">
                <a:moveTo>
                  <a:pt x="0" y="62508"/>
                </a:moveTo>
                <a:lnTo>
                  <a:pt x="0" y="62508"/>
                </a:lnTo>
                <a:lnTo>
                  <a:pt x="0" y="62508"/>
                </a:lnTo>
                <a:lnTo>
                  <a:pt x="0" y="53578"/>
                </a:lnTo>
                <a:lnTo>
                  <a:pt x="8929" y="53578"/>
                </a:lnTo>
                <a:lnTo>
                  <a:pt x="8929" y="44648"/>
                </a:lnTo>
                <a:lnTo>
                  <a:pt x="17859" y="35719"/>
                </a:lnTo>
                <a:lnTo>
                  <a:pt x="26789" y="26789"/>
                </a:lnTo>
                <a:lnTo>
                  <a:pt x="35718" y="26789"/>
                </a:lnTo>
                <a:lnTo>
                  <a:pt x="53578" y="17859"/>
                </a:lnTo>
                <a:lnTo>
                  <a:pt x="71437" y="8930"/>
                </a:lnTo>
                <a:lnTo>
                  <a:pt x="80367" y="8930"/>
                </a:lnTo>
                <a:lnTo>
                  <a:pt x="107156" y="0"/>
                </a:lnTo>
                <a:lnTo>
                  <a:pt x="133945" y="0"/>
                </a:lnTo>
                <a:lnTo>
                  <a:pt x="151804" y="0"/>
                </a:lnTo>
                <a:lnTo>
                  <a:pt x="169664" y="0"/>
                </a:lnTo>
                <a:lnTo>
                  <a:pt x="187523" y="0"/>
                </a:lnTo>
                <a:lnTo>
                  <a:pt x="187523" y="8930"/>
                </a:lnTo>
                <a:lnTo>
                  <a:pt x="205382" y="17859"/>
                </a:lnTo>
                <a:lnTo>
                  <a:pt x="214312" y="26789"/>
                </a:lnTo>
                <a:lnTo>
                  <a:pt x="232171" y="44648"/>
                </a:lnTo>
                <a:lnTo>
                  <a:pt x="232171" y="53578"/>
                </a:lnTo>
                <a:lnTo>
                  <a:pt x="241101" y="71437"/>
                </a:lnTo>
                <a:lnTo>
                  <a:pt x="241101" y="89297"/>
                </a:lnTo>
                <a:lnTo>
                  <a:pt x="241101" y="98226"/>
                </a:lnTo>
                <a:lnTo>
                  <a:pt x="232171" y="116086"/>
                </a:lnTo>
                <a:lnTo>
                  <a:pt x="223242" y="133945"/>
                </a:lnTo>
                <a:lnTo>
                  <a:pt x="205382" y="151805"/>
                </a:lnTo>
                <a:lnTo>
                  <a:pt x="187523" y="160734"/>
                </a:lnTo>
                <a:lnTo>
                  <a:pt x="169664" y="178594"/>
                </a:lnTo>
                <a:lnTo>
                  <a:pt x="151804" y="187523"/>
                </a:lnTo>
                <a:lnTo>
                  <a:pt x="142875" y="196453"/>
                </a:lnTo>
                <a:lnTo>
                  <a:pt x="125015" y="205383"/>
                </a:lnTo>
                <a:lnTo>
                  <a:pt x="107156" y="214312"/>
                </a:lnTo>
                <a:lnTo>
                  <a:pt x="98226" y="214312"/>
                </a:lnTo>
                <a:lnTo>
                  <a:pt x="80367" y="214312"/>
                </a:lnTo>
                <a:lnTo>
                  <a:pt x="80367" y="214312"/>
                </a:lnTo>
                <a:lnTo>
                  <a:pt x="71437" y="205383"/>
                </a:lnTo>
                <a:lnTo>
                  <a:pt x="71437" y="205383"/>
                </a:lnTo>
                <a:lnTo>
                  <a:pt x="71437" y="196453"/>
                </a:lnTo>
                <a:lnTo>
                  <a:pt x="71437" y="196453"/>
                </a:lnTo>
                <a:lnTo>
                  <a:pt x="80367" y="196453"/>
                </a:lnTo>
                <a:lnTo>
                  <a:pt x="89296" y="187523"/>
                </a:lnTo>
                <a:lnTo>
                  <a:pt x="98226" y="187523"/>
                </a:lnTo>
                <a:lnTo>
                  <a:pt x="107156" y="187523"/>
                </a:lnTo>
                <a:lnTo>
                  <a:pt x="116086" y="196453"/>
                </a:lnTo>
                <a:lnTo>
                  <a:pt x="125015" y="196453"/>
                </a:lnTo>
                <a:lnTo>
                  <a:pt x="133945" y="205383"/>
                </a:lnTo>
                <a:lnTo>
                  <a:pt x="151804" y="214312"/>
                </a:lnTo>
                <a:lnTo>
                  <a:pt x="160734" y="232172"/>
                </a:lnTo>
                <a:lnTo>
                  <a:pt x="169664" y="241101"/>
                </a:lnTo>
                <a:lnTo>
                  <a:pt x="178593" y="250031"/>
                </a:lnTo>
                <a:lnTo>
                  <a:pt x="187523" y="267891"/>
                </a:lnTo>
                <a:lnTo>
                  <a:pt x="187523" y="276820"/>
                </a:lnTo>
                <a:lnTo>
                  <a:pt x="196453" y="294680"/>
                </a:lnTo>
                <a:lnTo>
                  <a:pt x="205382" y="303609"/>
                </a:lnTo>
                <a:lnTo>
                  <a:pt x="205382" y="312539"/>
                </a:lnTo>
                <a:lnTo>
                  <a:pt x="214312" y="321469"/>
                </a:lnTo>
                <a:lnTo>
                  <a:pt x="214312" y="330398"/>
                </a:lnTo>
                <a:lnTo>
                  <a:pt x="214312" y="330398"/>
                </a:lnTo>
                <a:lnTo>
                  <a:pt x="214312" y="33039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741539" y="3598664"/>
            <a:ext cx="107157" cy="160735"/>
          </a:xfrm>
          <a:custGeom>
            <a:avLst/>
            <a:gdLst/>
            <a:ahLst/>
            <a:cxnLst/>
            <a:rect l="0" t="0" r="0" b="0"/>
            <a:pathLst>
              <a:path w="107157" h="160735">
                <a:moveTo>
                  <a:pt x="98227" y="8929"/>
                </a:moveTo>
                <a:lnTo>
                  <a:pt x="98227" y="8929"/>
                </a:lnTo>
                <a:lnTo>
                  <a:pt x="98227" y="8929"/>
                </a:lnTo>
                <a:lnTo>
                  <a:pt x="89297" y="8929"/>
                </a:lnTo>
                <a:lnTo>
                  <a:pt x="89297" y="8929"/>
                </a:lnTo>
                <a:lnTo>
                  <a:pt x="80367" y="0"/>
                </a:lnTo>
                <a:lnTo>
                  <a:pt x="62508" y="8929"/>
                </a:lnTo>
                <a:lnTo>
                  <a:pt x="53578" y="17859"/>
                </a:lnTo>
                <a:lnTo>
                  <a:pt x="35719" y="17859"/>
                </a:lnTo>
                <a:lnTo>
                  <a:pt x="17859" y="35718"/>
                </a:lnTo>
                <a:lnTo>
                  <a:pt x="8930" y="44648"/>
                </a:lnTo>
                <a:lnTo>
                  <a:pt x="0" y="62507"/>
                </a:lnTo>
                <a:lnTo>
                  <a:pt x="0" y="71437"/>
                </a:lnTo>
                <a:lnTo>
                  <a:pt x="0" y="89297"/>
                </a:lnTo>
                <a:lnTo>
                  <a:pt x="8930" y="98226"/>
                </a:lnTo>
                <a:lnTo>
                  <a:pt x="17859" y="107156"/>
                </a:lnTo>
                <a:lnTo>
                  <a:pt x="26789" y="116086"/>
                </a:lnTo>
                <a:lnTo>
                  <a:pt x="35719" y="116086"/>
                </a:lnTo>
                <a:lnTo>
                  <a:pt x="44649" y="116086"/>
                </a:lnTo>
                <a:lnTo>
                  <a:pt x="53578" y="116086"/>
                </a:lnTo>
                <a:lnTo>
                  <a:pt x="53578" y="107156"/>
                </a:lnTo>
                <a:lnTo>
                  <a:pt x="62508" y="98226"/>
                </a:lnTo>
                <a:lnTo>
                  <a:pt x="71438" y="89297"/>
                </a:lnTo>
                <a:lnTo>
                  <a:pt x="71438" y="80367"/>
                </a:lnTo>
                <a:lnTo>
                  <a:pt x="80367" y="71437"/>
                </a:lnTo>
                <a:lnTo>
                  <a:pt x="80367" y="53578"/>
                </a:lnTo>
                <a:lnTo>
                  <a:pt x="89297" y="44648"/>
                </a:lnTo>
                <a:lnTo>
                  <a:pt x="89297" y="44648"/>
                </a:lnTo>
                <a:lnTo>
                  <a:pt x="89297" y="35718"/>
                </a:lnTo>
                <a:lnTo>
                  <a:pt x="89297" y="35718"/>
                </a:lnTo>
                <a:lnTo>
                  <a:pt x="89297" y="35718"/>
                </a:lnTo>
                <a:lnTo>
                  <a:pt x="98227" y="35718"/>
                </a:lnTo>
                <a:lnTo>
                  <a:pt x="98227" y="44648"/>
                </a:lnTo>
                <a:lnTo>
                  <a:pt x="98227" y="53578"/>
                </a:lnTo>
                <a:lnTo>
                  <a:pt x="98227" y="71437"/>
                </a:lnTo>
                <a:lnTo>
                  <a:pt x="107156" y="80367"/>
                </a:lnTo>
                <a:lnTo>
                  <a:pt x="107156" y="98226"/>
                </a:lnTo>
                <a:lnTo>
                  <a:pt x="107156" y="116086"/>
                </a:lnTo>
                <a:lnTo>
                  <a:pt x="107156" y="125015"/>
                </a:lnTo>
                <a:lnTo>
                  <a:pt x="107156" y="133945"/>
                </a:lnTo>
                <a:lnTo>
                  <a:pt x="107156" y="142875"/>
                </a:lnTo>
                <a:lnTo>
                  <a:pt x="107156" y="151804"/>
                </a:lnTo>
                <a:lnTo>
                  <a:pt x="107156" y="151804"/>
                </a:lnTo>
                <a:lnTo>
                  <a:pt x="107156" y="160734"/>
                </a:lnTo>
                <a:lnTo>
                  <a:pt x="107156" y="160734"/>
                </a:lnTo>
                <a:lnTo>
                  <a:pt x="107156" y="16073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036219" y="3357562"/>
            <a:ext cx="8930" cy="321470"/>
          </a:xfrm>
          <a:custGeom>
            <a:avLst/>
            <a:gdLst/>
            <a:ahLst/>
            <a:cxnLst/>
            <a:rect l="0" t="0" r="0" b="0"/>
            <a:pathLst>
              <a:path w="8930" h="321470">
                <a:moveTo>
                  <a:pt x="0" y="0"/>
                </a:moveTo>
                <a:lnTo>
                  <a:pt x="0" y="0"/>
                </a:lnTo>
                <a:lnTo>
                  <a:pt x="0" y="0"/>
                </a:lnTo>
                <a:lnTo>
                  <a:pt x="0" y="8930"/>
                </a:lnTo>
                <a:lnTo>
                  <a:pt x="0" y="17859"/>
                </a:lnTo>
                <a:lnTo>
                  <a:pt x="0" y="35719"/>
                </a:lnTo>
                <a:lnTo>
                  <a:pt x="0" y="62508"/>
                </a:lnTo>
                <a:lnTo>
                  <a:pt x="0" y="89297"/>
                </a:lnTo>
                <a:lnTo>
                  <a:pt x="0" y="107156"/>
                </a:lnTo>
                <a:lnTo>
                  <a:pt x="0" y="133945"/>
                </a:lnTo>
                <a:lnTo>
                  <a:pt x="0" y="160734"/>
                </a:lnTo>
                <a:lnTo>
                  <a:pt x="8929" y="178594"/>
                </a:lnTo>
                <a:lnTo>
                  <a:pt x="8929" y="205383"/>
                </a:lnTo>
                <a:lnTo>
                  <a:pt x="8929" y="223242"/>
                </a:lnTo>
                <a:lnTo>
                  <a:pt x="8929" y="241102"/>
                </a:lnTo>
                <a:lnTo>
                  <a:pt x="8929" y="258961"/>
                </a:lnTo>
                <a:lnTo>
                  <a:pt x="8929" y="276820"/>
                </a:lnTo>
                <a:lnTo>
                  <a:pt x="8929" y="285750"/>
                </a:lnTo>
                <a:lnTo>
                  <a:pt x="8929" y="303609"/>
                </a:lnTo>
                <a:lnTo>
                  <a:pt x="8929" y="312539"/>
                </a:lnTo>
                <a:lnTo>
                  <a:pt x="8929" y="312539"/>
                </a:lnTo>
                <a:lnTo>
                  <a:pt x="8929" y="321469"/>
                </a:lnTo>
                <a:lnTo>
                  <a:pt x="8929" y="321469"/>
                </a:lnTo>
                <a:lnTo>
                  <a:pt x="8929" y="3214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920133" y="3473648"/>
            <a:ext cx="241102" cy="53579"/>
          </a:xfrm>
          <a:custGeom>
            <a:avLst/>
            <a:gdLst/>
            <a:ahLst/>
            <a:cxnLst/>
            <a:rect l="0" t="0" r="0" b="0"/>
            <a:pathLst>
              <a:path w="241102" h="53579">
                <a:moveTo>
                  <a:pt x="8930" y="0"/>
                </a:moveTo>
                <a:lnTo>
                  <a:pt x="8930" y="0"/>
                </a:lnTo>
                <a:lnTo>
                  <a:pt x="0" y="0"/>
                </a:lnTo>
                <a:lnTo>
                  <a:pt x="0" y="0"/>
                </a:lnTo>
                <a:lnTo>
                  <a:pt x="8930" y="0"/>
                </a:lnTo>
                <a:lnTo>
                  <a:pt x="8930" y="0"/>
                </a:lnTo>
                <a:lnTo>
                  <a:pt x="8930" y="0"/>
                </a:lnTo>
                <a:lnTo>
                  <a:pt x="17859" y="8930"/>
                </a:lnTo>
                <a:lnTo>
                  <a:pt x="26789" y="8930"/>
                </a:lnTo>
                <a:lnTo>
                  <a:pt x="35719" y="17859"/>
                </a:lnTo>
                <a:lnTo>
                  <a:pt x="44648" y="17859"/>
                </a:lnTo>
                <a:lnTo>
                  <a:pt x="53578" y="17859"/>
                </a:lnTo>
                <a:lnTo>
                  <a:pt x="71437" y="26789"/>
                </a:lnTo>
                <a:lnTo>
                  <a:pt x="80367" y="26789"/>
                </a:lnTo>
                <a:lnTo>
                  <a:pt x="98226" y="35719"/>
                </a:lnTo>
                <a:lnTo>
                  <a:pt x="125015" y="35719"/>
                </a:lnTo>
                <a:lnTo>
                  <a:pt x="142875" y="35719"/>
                </a:lnTo>
                <a:lnTo>
                  <a:pt x="160734" y="35719"/>
                </a:lnTo>
                <a:lnTo>
                  <a:pt x="178594" y="44648"/>
                </a:lnTo>
                <a:lnTo>
                  <a:pt x="196453" y="44648"/>
                </a:lnTo>
                <a:lnTo>
                  <a:pt x="214312" y="44648"/>
                </a:lnTo>
                <a:lnTo>
                  <a:pt x="223242" y="44648"/>
                </a:lnTo>
                <a:lnTo>
                  <a:pt x="232172" y="44648"/>
                </a:lnTo>
                <a:lnTo>
                  <a:pt x="241101" y="53578"/>
                </a:lnTo>
                <a:lnTo>
                  <a:pt x="241101" y="5357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188023" y="3571875"/>
            <a:ext cx="71439" cy="107157"/>
          </a:xfrm>
          <a:custGeom>
            <a:avLst/>
            <a:gdLst/>
            <a:ahLst/>
            <a:cxnLst/>
            <a:rect l="0" t="0" r="0" b="0"/>
            <a:pathLst>
              <a:path w="71439" h="107157">
                <a:moveTo>
                  <a:pt x="26790" y="44648"/>
                </a:moveTo>
                <a:lnTo>
                  <a:pt x="35719" y="44648"/>
                </a:lnTo>
                <a:lnTo>
                  <a:pt x="35719" y="44648"/>
                </a:lnTo>
                <a:lnTo>
                  <a:pt x="44649" y="35718"/>
                </a:lnTo>
                <a:lnTo>
                  <a:pt x="53579" y="26789"/>
                </a:lnTo>
                <a:lnTo>
                  <a:pt x="62508" y="17859"/>
                </a:lnTo>
                <a:lnTo>
                  <a:pt x="71438" y="17859"/>
                </a:lnTo>
                <a:lnTo>
                  <a:pt x="71438" y="8929"/>
                </a:lnTo>
                <a:lnTo>
                  <a:pt x="71438" y="0"/>
                </a:lnTo>
                <a:lnTo>
                  <a:pt x="62508" y="0"/>
                </a:lnTo>
                <a:lnTo>
                  <a:pt x="53579" y="0"/>
                </a:lnTo>
                <a:lnTo>
                  <a:pt x="35719" y="0"/>
                </a:lnTo>
                <a:lnTo>
                  <a:pt x="26790" y="8929"/>
                </a:lnTo>
                <a:lnTo>
                  <a:pt x="17860" y="17859"/>
                </a:lnTo>
                <a:lnTo>
                  <a:pt x="8930" y="35718"/>
                </a:lnTo>
                <a:lnTo>
                  <a:pt x="0" y="44648"/>
                </a:lnTo>
                <a:lnTo>
                  <a:pt x="0" y="53578"/>
                </a:lnTo>
                <a:lnTo>
                  <a:pt x="0" y="71437"/>
                </a:lnTo>
                <a:lnTo>
                  <a:pt x="0" y="80367"/>
                </a:lnTo>
                <a:lnTo>
                  <a:pt x="8930" y="89296"/>
                </a:lnTo>
                <a:lnTo>
                  <a:pt x="17860" y="98226"/>
                </a:lnTo>
                <a:lnTo>
                  <a:pt x="26790" y="98226"/>
                </a:lnTo>
                <a:lnTo>
                  <a:pt x="35719" y="107156"/>
                </a:lnTo>
                <a:lnTo>
                  <a:pt x="44649" y="107156"/>
                </a:lnTo>
                <a:lnTo>
                  <a:pt x="53579" y="98226"/>
                </a:lnTo>
                <a:lnTo>
                  <a:pt x="62508" y="98226"/>
                </a:lnTo>
                <a:lnTo>
                  <a:pt x="71438" y="98226"/>
                </a:lnTo>
                <a:lnTo>
                  <a:pt x="71438" y="9822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473773" y="3545086"/>
            <a:ext cx="116087" cy="160735"/>
          </a:xfrm>
          <a:custGeom>
            <a:avLst/>
            <a:gdLst/>
            <a:ahLst/>
            <a:cxnLst/>
            <a:rect l="0" t="0" r="0" b="0"/>
            <a:pathLst>
              <a:path w="116087" h="160735">
                <a:moveTo>
                  <a:pt x="0" y="0"/>
                </a:moveTo>
                <a:lnTo>
                  <a:pt x="0" y="0"/>
                </a:lnTo>
                <a:lnTo>
                  <a:pt x="0" y="0"/>
                </a:lnTo>
                <a:lnTo>
                  <a:pt x="0" y="0"/>
                </a:lnTo>
                <a:lnTo>
                  <a:pt x="8930" y="8929"/>
                </a:lnTo>
                <a:lnTo>
                  <a:pt x="8930" y="8929"/>
                </a:lnTo>
                <a:lnTo>
                  <a:pt x="17860" y="17859"/>
                </a:lnTo>
                <a:lnTo>
                  <a:pt x="17860" y="26789"/>
                </a:lnTo>
                <a:lnTo>
                  <a:pt x="26790" y="44648"/>
                </a:lnTo>
                <a:lnTo>
                  <a:pt x="44649" y="53578"/>
                </a:lnTo>
                <a:lnTo>
                  <a:pt x="53579" y="71437"/>
                </a:lnTo>
                <a:lnTo>
                  <a:pt x="62508" y="80367"/>
                </a:lnTo>
                <a:lnTo>
                  <a:pt x="71438" y="98226"/>
                </a:lnTo>
                <a:lnTo>
                  <a:pt x="80368" y="107156"/>
                </a:lnTo>
                <a:lnTo>
                  <a:pt x="89297" y="116085"/>
                </a:lnTo>
                <a:lnTo>
                  <a:pt x="98227" y="125015"/>
                </a:lnTo>
                <a:lnTo>
                  <a:pt x="107157" y="133945"/>
                </a:lnTo>
                <a:lnTo>
                  <a:pt x="116086" y="142875"/>
                </a:lnTo>
                <a:lnTo>
                  <a:pt x="116086" y="151804"/>
                </a:lnTo>
                <a:lnTo>
                  <a:pt x="116086" y="151804"/>
                </a:lnTo>
                <a:lnTo>
                  <a:pt x="116086" y="160734"/>
                </a:lnTo>
                <a:lnTo>
                  <a:pt x="116086" y="16073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464844" y="3500437"/>
            <a:ext cx="142876" cy="232173"/>
          </a:xfrm>
          <a:custGeom>
            <a:avLst/>
            <a:gdLst/>
            <a:ahLst/>
            <a:cxnLst/>
            <a:rect l="0" t="0" r="0" b="0"/>
            <a:pathLst>
              <a:path w="142876" h="232173">
                <a:moveTo>
                  <a:pt x="142875" y="0"/>
                </a:moveTo>
                <a:lnTo>
                  <a:pt x="142875" y="0"/>
                </a:lnTo>
                <a:lnTo>
                  <a:pt x="133945" y="0"/>
                </a:lnTo>
                <a:lnTo>
                  <a:pt x="133945" y="8930"/>
                </a:lnTo>
                <a:lnTo>
                  <a:pt x="133945" y="8930"/>
                </a:lnTo>
                <a:lnTo>
                  <a:pt x="125015" y="17859"/>
                </a:lnTo>
                <a:lnTo>
                  <a:pt x="116086" y="35719"/>
                </a:lnTo>
                <a:lnTo>
                  <a:pt x="107156" y="44649"/>
                </a:lnTo>
                <a:lnTo>
                  <a:pt x="98226" y="62508"/>
                </a:lnTo>
                <a:lnTo>
                  <a:pt x="89297" y="80367"/>
                </a:lnTo>
                <a:lnTo>
                  <a:pt x="80367" y="98227"/>
                </a:lnTo>
                <a:lnTo>
                  <a:pt x="71437" y="116086"/>
                </a:lnTo>
                <a:lnTo>
                  <a:pt x="62508" y="133945"/>
                </a:lnTo>
                <a:lnTo>
                  <a:pt x="44648" y="151805"/>
                </a:lnTo>
                <a:lnTo>
                  <a:pt x="35719" y="169664"/>
                </a:lnTo>
                <a:lnTo>
                  <a:pt x="26789" y="187524"/>
                </a:lnTo>
                <a:lnTo>
                  <a:pt x="17859" y="196453"/>
                </a:lnTo>
                <a:lnTo>
                  <a:pt x="8929" y="214313"/>
                </a:lnTo>
                <a:lnTo>
                  <a:pt x="8929" y="22324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884539" y="3366492"/>
            <a:ext cx="17860" cy="303610"/>
          </a:xfrm>
          <a:custGeom>
            <a:avLst/>
            <a:gdLst/>
            <a:ahLst/>
            <a:cxnLst/>
            <a:rect l="0" t="0" r="0" b="0"/>
            <a:pathLst>
              <a:path w="17860" h="303610">
                <a:moveTo>
                  <a:pt x="8930" y="0"/>
                </a:moveTo>
                <a:lnTo>
                  <a:pt x="8930" y="8929"/>
                </a:lnTo>
                <a:lnTo>
                  <a:pt x="8930" y="8929"/>
                </a:lnTo>
                <a:lnTo>
                  <a:pt x="8930" y="17859"/>
                </a:lnTo>
                <a:lnTo>
                  <a:pt x="8930" y="35719"/>
                </a:lnTo>
                <a:lnTo>
                  <a:pt x="8930" y="53578"/>
                </a:lnTo>
                <a:lnTo>
                  <a:pt x="8930" y="71437"/>
                </a:lnTo>
                <a:lnTo>
                  <a:pt x="17859" y="89297"/>
                </a:lnTo>
                <a:lnTo>
                  <a:pt x="17859" y="116086"/>
                </a:lnTo>
                <a:lnTo>
                  <a:pt x="17859" y="133945"/>
                </a:lnTo>
                <a:lnTo>
                  <a:pt x="17859" y="160734"/>
                </a:lnTo>
                <a:lnTo>
                  <a:pt x="8930" y="178594"/>
                </a:lnTo>
                <a:lnTo>
                  <a:pt x="8930" y="205383"/>
                </a:lnTo>
                <a:lnTo>
                  <a:pt x="8930" y="223242"/>
                </a:lnTo>
                <a:lnTo>
                  <a:pt x="8930" y="241101"/>
                </a:lnTo>
                <a:lnTo>
                  <a:pt x="8930" y="258961"/>
                </a:lnTo>
                <a:lnTo>
                  <a:pt x="0" y="276820"/>
                </a:lnTo>
                <a:lnTo>
                  <a:pt x="0" y="285750"/>
                </a:lnTo>
                <a:lnTo>
                  <a:pt x="0" y="294679"/>
                </a:lnTo>
                <a:lnTo>
                  <a:pt x="0" y="303609"/>
                </a:lnTo>
                <a:lnTo>
                  <a:pt x="0" y="303609"/>
                </a:lnTo>
                <a:lnTo>
                  <a:pt x="0" y="30360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848820" y="3303984"/>
            <a:ext cx="205384" cy="196454"/>
          </a:xfrm>
          <a:custGeom>
            <a:avLst/>
            <a:gdLst/>
            <a:ahLst/>
            <a:cxnLst/>
            <a:rect l="0" t="0" r="0" b="0"/>
            <a:pathLst>
              <a:path w="205384" h="196454">
                <a:moveTo>
                  <a:pt x="0" y="89297"/>
                </a:moveTo>
                <a:lnTo>
                  <a:pt x="0" y="89297"/>
                </a:lnTo>
                <a:lnTo>
                  <a:pt x="0" y="80367"/>
                </a:lnTo>
                <a:lnTo>
                  <a:pt x="0" y="71437"/>
                </a:lnTo>
                <a:lnTo>
                  <a:pt x="8930" y="62508"/>
                </a:lnTo>
                <a:lnTo>
                  <a:pt x="8930" y="53578"/>
                </a:lnTo>
                <a:lnTo>
                  <a:pt x="17860" y="35719"/>
                </a:lnTo>
                <a:lnTo>
                  <a:pt x="35719" y="26789"/>
                </a:lnTo>
                <a:lnTo>
                  <a:pt x="44649" y="17859"/>
                </a:lnTo>
                <a:lnTo>
                  <a:pt x="62508" y="17859"/>
                </a:lnTo>
                <a:lnTo>
                  <a:pt x="71438" y="8930"/>
                </a:lnTo>
                <a:lnTo>
                  <a:pt x="89297" y="8930"/>
                </a:lnTo>
                <a:lnTo>
                  <a:pt x="107157" y="0"/>
                </a:lnTo>
                <a:lnTo>
                  <a:pt x="125016" y="0"/>
                </a:lnTo>
                <a:lnTo>
                  <a:pt x="142875" y="8930"/>
                </a:lnTo>
                <a:lnTo>
                  <a:pt x="151805" y="8930"/>
                </a:lnTo>
                <a:lnTo>
                  <a:pt x="169664" y="17859"/>
                </a:lnTo>
                <a:lnTo>
                  <a:pt x="178594" y="26789"/>
                </a:lnTo>
                <a:lnTo>
                  <a:pt x="187524" y="44648"/>
                </a:lnTo>
                <a:lnTo>
                  <a:pt x="196453" y="53578"/>
                </a:lnTo>
                <a:lnTo>
                  <a:pt x="205383" y="71437"/>
                </a:lnTo>
                <a:lnTo>
                  <a:pt x="205383" y="89297"/>
                </a:lnTo>
                <a:lnTo>
                  <a:pt x="205383" y="98227"/>
                </a:lnTo>
                <a:lnTo>
                  <a:pt x="196453" y="116086"/>
                </a:lnTo>
                <a:lnTo>
                  <a:pt x="196453" y="133945"/>
                </a:lnTo>
                <a:lnTo>
                  <a:pt x="187524" y="142875"/>
                </a:lnTo>
                <a:lnTo>
                  <a:pt x="169664" y="160734"/>
                </a:lnTo>
                <a:lnTo>
                  <a:pt x="160735" y="169664"/>
                </a:lnTo>
                <a:lnTo>
                  <a:pt x="142875" y="178594"/>
                </a:lnTo>
                <a:lnTo>
                  <a:pt x="125016" y="187523"/>
                </a:lnTo>
                <a:lnTo>
                  <a:pt x="107157" y="196453"/>
                </a:lnTo>
                <a:lnTo>
                  <a:pt x="80368" y="196453"/>
                </a:lnTo>
                <a:lnTo>
                  <a:pt x="71438" y="196453"/>
                </a:lnTo>
                <a:lnTo>
                  <a:pt x="53578" y="196453"/>
                </a:lnTo>
                <a:lnTo>
                  <a:pt x="53578" y="196453"/>
                </a:lnTo>
                <a:lnTo>
                  <a:pt x="53578"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063133" y="3518296"/>
            <a:ext cx="133946" cy="116087"/>
          </a:xfrm>
          <a:custGeom>
            <a:avLst/>
            <a:gdLst/>
            <a:ahLst/>
            <a:cxnLst/>
            <a:rect l="0" t="0" r="0" b="0"/>
            <a:pathLst>
              <a:path w="133946" h="116087">
                <a:moveTo>
                  <a:pt x="98226" y="0"/>
                </a:moveTo>
                <a:lnTo>
                  <a:pt x="98226" y="0"/>
                </a:lnTo>
                <a:lnTo>
                  <a:pt x="89297" y="0"/>
                </a:lnTo>
                <a:lnTo>
                  <a:pt x="80367" y="0"/>
                </a:lnTo>
                <a:lnTo>
                  <a:pt x="71437" y="8930"/>
                </a:lnTo>
                <a:lnTo>
                  <a:pt x="53578" y="8930"/>
                </a:lnTo>
                <a:lnTo>
                  <a:pt x="35719" y="17860"/>
                </a:lnTo>
                <a:lnTo>
                  <a:pt x="26789" y="26790"/>
                </a:lnTo>
                <a:lnTo>
                  <a:pt x="17859" y="44649"/>
                </a:lnTo>
                <a:lnTo>
                  <a:pt x="0" y="53579"/>
                </a:lnTo>
                <a:lnTo>
                  <a:pt x="0" y="71438"/>
                </a:lnTo>
                <a:lnTo>
                  <a:pt x="0" y="80368"/>
                </a:lnTo>
                <a:lnTo>
                  <a:pt x="0" y="89297"/>
                </a:lnTo>
                <a:lnTo>
                  <a:pt x="17859" y="98227"/>
                </a:lnTo>
                <a:lnTo>
                  <a:pt x="26789" y="107157"/>
                </a:lnTo>
                <a:lnTo>
                  <a:pt x="44648" y="116086"/>
                </a:lnTo>
                <a:lnTo>
                  <a:pt x="53578" y="116086"/>
                </a:lnTo>
                <a:lnTo>
                  <a:pt x="71437" y="116086"/>
                </a:lnTo>
                <a:lnTo>
                  <a:pt x="89297" y="116086"/>
                </a:lnTo>
                <a:lnTo>
                  <a:pt x="98226" y="107157"/>
                </a:lnTo>
                <a:lnTo>
                  <a:pt x="107156" y="98227"/>
                </a:lnTo>
                <a:lnTo>
                  <a:pt x="116086" y="89297"/>
                </a:lnTo>
                <a:lnTo>
                  <a:pt x="125015" y="71438"/>
                </a:lnTo>
                <a:lnTo>
                  <a:pt x="125015" y="62508"/>
                </a:lnTo>
                <a:lnTo>
                  <a:pt x="133945" y="44649"/>
                </a:lnTo>
                <a:lnTo>
                  <a:pt x="125015" y="35719"/>
                </a:lnTo>
                <a:lnTo>
                  <a:pt x="125015" y="17860"/>
                </a:lnTo>
                <a:lnTo>
                  <a:pt x="116086" y="17860"/>
                </a:lnTo>
                <a:lnTo>
                  <a:pt x="107156" y="8930"/>
                </a:lnTo>
                <a:lnTo>
                  <a:pt x="98226" y="8930"/>
                </a:lnTo>
                <a:lnTo>
                  <a:pt x="89297" y="8930"/>
                </a:lnTo>
                <a:lnTo>
                  <a:pt x="80367" y="8930"/>
                </a:lnTo>
                <a:lnTo>
                  <a:pt x="80367"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259586" y="3482578"/>
            <a:ext cx="196454" cy="151805"/>
          </a:xfrm>
          <a:custGeom>
            <a:avLst/>
            <a:gdLst/>
            <a:ahLst/>
            <a:cxnLst/>
            <a:rect l="0" t="0" r="0" b="0"/>
            <a:pathLst>
              <a:path w="196454" h="151805">
                <a:moveTo>
                  <a:pt x="8930" y="0"/>
                </a:moveTo>
                <a:lnTo>
                  <a:pt x="8930" y="0"/>
                </a:lnTo>
                <a:lnTo>
                  <a:pt x="8930" y="0"/>
                </a:lnTo>
                <a:lnTo>
                  <a:pt x="8930" y="8929"/>
                </a:lnTo>
                <a:lnTo>
                  <a:pt x="0" y="26789"/>
                </a:lnTo>
                <a:lnTo>
                  <a:pt x="0" y="44648"/>
                </a:lnTo>
                <a:lnTo>
                  <a:pt x="0" y="53578"/>
                </a:lnTo>
                <a:lnTo>
                  <a:pt x="0" y="71437"/>
                </a:lnTo>
                <a:lnTo>
                  <a:pt x="8930" y="89297"/>
                </a:lnTo>
                <a:lnTo>
                  <a:pt x="8930" y="98226"/>
                </a:lnTo>
                <a:lnTo>
                  <a:pt x="17859" y="107156"/>
                </a:lnTo>
                <a:lnTo>
                  <a:pt x="17859" y="116086"/>
                </a:lnTo>
                <a:lnTo>
                  <a:pt x="26789" y="116086"/>
                </a:lnTo>
                <a:lnTo>
                  <a:pt x="35719" y="116086"/>
                </a:lnTo>
                <a:lnTo>
                  <a:pt x="35719" y="116086"/>
                </a:lnTo>
                <a:lnTo>
                  <a:pt x="44648" y="116086"/>
                </a:lnTo>
                <a:lnTo>
                  <a:pt x="53578" y="107156"/>
                </a:lnTo>
                <a:lnTo>
                  <a:pt x="53578" y="89297"/>
                </a:lnTo>
                <a:lnTo>
                  <a:pt x="62508" y="80367"/>
                </a:lnTo>
                <a:lnTo>
                  <a:pt x="71437" y="71437"/>
                </a:lnTo>
                <a:lnTo>
                  <a:pt x="71437" y="53578"/>
                </a:lnTo>
                <a:lnTo>
                  <a:pt x="80367" y="44648"/>
                </a:lnTo>
                <a:lnTo>
                  <a:pt x="80367" y="35718"/>
                </a:lnTo>
                <a:lnTo>
                  <a:pt x="89297" y="26789"/>
                </a:lnTo>
                <a:lnTo>
                  <a:pt x="98227" y="26789"/>
                </a:lnTo>
                <a:lnTo>
                  <a:pt x="98227" y="26789"/>
                </a:lnTo>
                <a:lnTo>
                  <a:pt x="98227" y="35718"/>
                </a:lnTo>
                <a:lnTo>
                  <a:pt x="98227" y="35718"/>
                </a:lnTo>
                <a:lnTo>
                  <a:pt x="98227" y="53578"/>
                </a:lnTo>
                <a:lnTo>
                  <a:pt x="98227" y="62508"/>
                </a:lnTo>
                <a:lnTo>
                  <a:pt x="107156" y="80367"/>
                </a:lnTo>
                <a:lnTo>
                  <a:pt x="107156" y="98226"/>
                </a:lnTo>
                <a:lnTo>
                  <a:pt x="107156" y="116086"/>
                </a:lnTo>
                <a:lnTo>
                  <a:pt x="107156" y="125015"/>
                </a:lnTo>
                <a:lnTo>
                  <a:pt x="116086" y="133945"/>
                </a:lnTo>
                <a:lnTo>
                  <a:pt x="116086" y="142875"/>
                </a:lnTo>
                <a:lnTo>
                  <a:pt x="125016" y="142875"/>
                </a:lnTo>
                <a:lnTo>
                  <a:pt x="125016" y="151804"/>
                </a:lnTo>
                <a:lnTo>
                  <a:pt x="133945" y="151804"/>
                </a:lnTo>
                <a:lnTo>
                  <a:pt x="142875" y="142875"/>
                </a:lnTo>
                <a:lnTo>
                  <a:pt x="151805" y="142875"/>
                </a:lnTo>
                <a:lnTo>
                  <a:pt x="160734" y="133945"/>
                </a:lnTo>
                <a:lnTo>
                  <a:pt x="169664" y="125015"/>
                </a:lnTo>
                <a:lnTo>
                  <a:pt x="169664" y="116086"/>
                </a:lnTo>
                <a:lnTo>
                  <a:pt x="178594" y="107156"/>
                </a:lnTo>
                <a:lnTo>
                  <a:pt x="187523" y="89297"/>
                </a:lnTo>
                <a:lnTo>
                  <a:pt x="187523" y="80367"/>
                </a:lnTo>
                <a:lnTo>
                  <a:pt x="196453" y="62508"/>
                </a:lnTo>
                <a:lnTo>
                  <a:pt x="196453" y="44648"/>
                </a:lnTo>
                <a:lnTo>
                  <a:pt x="196453" y="35718"/>
                </a:lnTo>
                <a:lnTo>
                  <a:pt x="196453" y="26789"/>
                </a:lnTo>
                <a:lnTo>
                  <a:pt x="196453" y="17859"/>
                </a:lnTo>
                <a:lnTo>
                  <a:pt x="196453" y="8929"/>
                </a:lnTo>
                <a:lnTo>
                  <a:pt x="196453" y="8929"/>
                </a:lnTo>
                <a:lnTo>
                  <a:pt x="196453"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536406" y="3509367"/>
            <a:ext cx="80368" cy="98227"/>
          </a:xfrm>
          <a:custGeom>
            <a:avLst/>
            <a:gdLst/>
            <a:ahLst/>
            <a:cxnLst/>
            <a:rect l="0" t="0" r="0" b="0"/>
            <a:pathLst>
              <a:path w="80368" h="98227">
                <a:moveTo>
                  <a:pt x="35719" y="26789"/>
                </a:moveTo>
                <a:lnTo>
                  <a:pt x="35719" y="26789"/>
                </a:lnTo>
                <a:lnTo>
                  <a:pt x="35719" y="17859"/>
                </a:lnTo>
                <a:lnTo>
                  <a:pt x="35719" y="17859"/>
                </a:lnTo>
                <a:lnTo>
                  <a:pt x="44649" y="8929"/>
                </a:lnTo>
                <a:lnTo>
                  <a:pt x="35719" y="0"/>
                </a:lnTo>
                <a:lnTo>
                  <a:pt x="35719" y="0"/>
                </a:lnTo>
                <a:lnTo>
                  <a:pt x="26789" y="0"/>
                </a:lnTo>
                <a:lnTo>
                  <a:pt x="17860" y="8929"/>
                </a:lnTo>
                <a:lnTo>
                  <a:pt x="8930" y="17859"/>
                </a:lnTo>
                <a:lnTo>
                  <a:pt x="8930" y="26789"/>
                </a:lnTo>
                <a:lnTo>
                  <a:pt x="0" y="35719"/>
                </a:lnTo>
                <a:lnTo>
                  <a:pt x="8930" y="53578"/>
                </a:lnTo>
                <a:lnTo>
                  <a:pt x="17860" y="62508"/>
                </a:lnTo>
                <a:lnTo>
                  <a:pt x="26789" y="80367"/>
                </a:lnTo>
                <a:lnTo>
                  <a:pt x="35719" y="89297"/>
                </a:lnTo>
                <a:lnTo>
                  <a:pt x="44649" y="98226"/>
                </a:lnTo>
                <a:lnTo>
                  <a:pt x="53578" y="98226"/>
                </a:lnTo>
                <a:lnTo>
                  <a:pt x="62508" y="98226"/>
                </a:lnTo>
                <a:lnTo>
                  <a:pt x="62508" y="98226"/>
                </a:lnTo>
                <a:lnTo>
                  <a:pt x="71438" y="89297"/>
                </a:lnTo>
                <a:lnTo>
                  <a:pt x="71438" y="89297"/>
                </a:lnTo>
                <a:lnTo>
                  <a:pt x="80367" y="80367"/>
                </a:lnTo>
                <a:lnTo>
                  <a:pt x="80367" y="8036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732859" y="3464718"/>
            <a:ext cx="116087" cy="187525"/>
          </a:xfrm>
          <a:custGeom>
            <a:avLst/>
            <a:gdLst/>
            <a:ahLst/>
            <a:cxnLst/>
            <a:rect l="0" t="0" r="0" b="0"/>
            <a:pathLst>
              <a:path w="116087" h="187525">
                <a:moveTo>
                  <a:pt x="0" y="0"/>
                </a:moveTo>
                <a:lnTo>
                  <a:pt x="0" y="8930"/>
                </a:lnTo>
                <a:lnTo>
                  <a:pt x="0" y="17860"/>
                </a:lnTo>
                <a:lnTo>
                  <a:pt x="0" y="26789"/>
                </a:lnTo>
                <a:lnTo>
                  <a:pt x="8930" y="53578"/>
                </a:lnTo>
                <a:lnTo>
                  <a:pt x="8930" y="71438"/>
                </a:lnTo>
                <a:lnTo>
                  <a:pt x="17860" y="98227"/>
                </a:lnTo>
                <a:lnTo>
                  <a:pt x="17860" y="116086"/>
                </a:lnTo>
                <a:lnTo>
                  <a:pt x="26789" y="133946"/>
                </a:lnTo>
                <a:lnTo>
                  <a:pt x="26789" y="151805"/>
                </a:lnTo>
                <a:lnTo>
                  <a:pt x="35719" y="169664"/>
                </a:lnTo>
                <a:lnTo>
                  <a:pt x="35719" y="178594"/>
                </a:lnTo>
                <a:lnTo>
                  <a:pt x="26789" y="178594"/>
                </a:lnTo>
                <a:lnTo>
                  <a:pt x="26789" y="187524"/>
                </a:lnTo>
                <a:lnTo>
                  <a:pt x="26789" y="187524"/>
                </a:lnTo>
                <a:lnTo>
                  <a:pt x="26789" y="187524"/>
                </a:lnTo>
                <a:lnTo>
                  <a:pt x="17860" y="178594"/>
                </a:lnTo>
                <a:lnTo>
                  <a:pt x="17860" y="169664"/>
                </a:lnTo>
                <a:lnTo>
                  <a:pt x="17860" y="160735"/>
                </a:lnTo>
                <a:lnTo>
                  <a:pt x="8930" y="142875"/>
                </a:lnTo>
                <a:lnTo>
                  <a:pt x="8930" y="125016"/>
                </a:lnTo>
                <a:lnTo>
                  <a:pt x="8930" y="107157"/>
                </a:lnTo>
                <a:lnTo>
                  <a:pt x="8930" y="89297"/>
                </a:lnTo>
                <a:lnTo>
                  <a:pt x="17860" y="71438"/>
                </a:lnTo>
                <a:lnTo>
                  <a:pt x="26789" y="53578"/>
                </a:lnTo>
                <a:lnTo>
                  <a:pt x="35719" y="44649"/>
                </a:lnTo>
                <a:lnTo>
                  <a:pt x="53579" y="35719"/>
                </a:lnTo>
                <a:lnTo>
                  <a:pt x="71438" y="26789"/>
                </a:lnTo>
                <a:lnTo>
                  <a:pt x="89297" y="17860"/>
                </a:lnTo>
                <a:lnTo>
                  <a:pt x="107157" y="17860"/>
                </a:lnTo>
                <a:lnTo>
                  <a:pt x="116086" y="17860"/>
                </a:lnTo>
                <a:lnTo>
                  <a:pt x="116086"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687836" y="4339828"/>
            <a:ext cx="196454" cy="35719"/>
          </a:xfrm>
          <a:custGeom>
            <a:avLst/>
            <a:gdLst/>
            <a:ahLst/>
            <a:cxnLst/>
            <a:rect l="0" t="0" r="0" b="0"/>
            <a:pathLst>
              <a:path w="196454" h="35719">
                <a:moveTo>
                  <a:pt x="0" y="0"/>
                </a:moveTo>
                <a:lnTo>
                  <a:pt x="0" y="0"/>
                </a:lnTo>
                <a:lnTo>
                  <a:pt x="0" y="0"/>
                </a:lnTo>
                <a:lnTo>
                  <a:pt x="0" y="0"/>
                </a:lnTo>
                <a:lnTo>
                  <a:pt x="0" y="8929"/>
                </a:lnTo>
                <a:lnTo>
                  <a:pt x="0" y="8929"/>
                </a:lnTo>
                <a:lnTo>
                  <a:pt x="8930" y="8929"/>
                </a:lnTo>
                <a:lnTo>
                  <a:pt x="17859" y="8929"/>
                </a:lnTo>
                <a:lnTo>
                  <a:pt x="26789" y="8929"/>
                </a:lnTo>
                <a:lnTo>
                  <a:pt x="44648" y="8929"/>
                </a:lnTo>
                <a:lnTo>
                  <a:pt x="62508" y="8929"/>
                </a:lnTo>
                <a:lnTo>
                  <a:pt x="80367" y="8929"/>
                </a:lnTo>
                <a:lnTo>
                  <a:pt x="98227" y="17859"/>
                </a:lnTo>
                <a:lnTo>
                  <a:pt x="125016" y="17859"/>
                </a:lnTo>
                <a:lnTo>
                  <a:pt x="142875" y="17859"/>
                </a:lnTo>
                <a:lnTo>
                  <a:pt x="160734" y="26789"/>
                </a:lnTo>
                <a:lnTo>
                  <a:pt x="178594" y="26789"/>
                </a:lnTo>
                <a:lnTo>
                  <a:pt x="187523" y="26789"/>
                </a:lnTo>
                <a:lnTo>
                  <a:pt x="196453" y="35718"/>
                </a:lnTo>
                <a:lnTo>
                  <a:pt x="196453" y="3571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661047" y="4473773"/>
            <a:ext cx="205384" cy="8931"/>
          </a:xfrm>
          <a:custGeom>
            <a:avLst/>
            <a:gdLst/>
            <a:ahLst/>
            <a:cxnLst/>
            <a:rect l="0" t="0" r="0" b="0"/>
            <a:pathLst>
              <a:path w="205384" h="8931">
                <a:moveTo>
                  <a:pt x="0" y="0"/>
                </a:moveTo>
                <a:lnTo>
                  <a:pt x="0" y="0"/>
                </a:lnTo>
                <a:lnTo>
                  <a:pt x="8930" y="8930"/>
                </a:lnTo>
                <a:lnTo>
                  <a:pt x="17859" y="8930"/>
                </a:lnTo>
                <a:lnTo>
                  <a:pt x="26789" y="8930"/>
                </a:lnTo>
                <a:lnTo>
                  <a:pt x="44648" y="8930"/>
                </a:lnTo>
                <a:lnTo>
                  <a:pt x="62508" y="8930"/>
                </a:lnTo>
                <a:lnTo>
                  <a:pt x="80367" y="8930"/>
                </a:lnTo>
                <a:lnTo>
                  <a:pt x="107156" y="0"/>
                </a:lnTo>
                <a:lnTo>
                  <a:pt x="125016" y="0"/>
                </a:lnTo>
                <a:lnTo>
                  <a:pt x="151805" y="0"/>
                </a:lnTo>
                <a:lnTo>
                  <a:pt x="169664" y="0"/>
                </a:lnTo>
                <a:lnTo>
                  <a:pt x="187523" y="0"/>
                </a:lnTo>
                <a:lnTo>
                  <a:pt x="205383" y="0"/>
                </a:lnTo>
                <a:lnTo>
                  <a:pt x="20538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214688" y="4125515"/>
            <a:ext cx="258961" cy="446486"/>
          </a:xfrm>
          <a:custGeom>
            <a:avLst/>
            <a:gdLst/>
            <a:ahLst/>
            <a:cxnLst/>
            <a:rect l="0" t="0" r="0" b="0"/>
            <a:pathLst>
              <a:path w="258961" h="446486">
                <a:moveTo>
                  <a:pt x="258960" y="0"/>
                </a:moveTo>
                <a:lnTo>
                  <a:pt x="258960" y="0"/>
                </a:lnTo>
                <a:lnTo>
                  <a:pt x="258960" y="0"/>
                </a:lnTo>
                <a:lnTo>
                  <a:pt x="250031" y="0"/>
                </a:lnTo>
                <a:lnTo>
                  <a:pt x="241101" y="0"/>
                </a:lnTo>
                <a:lnTo>
                  <a:pt x="232171" y="0"/>
                </a:lnTo>
                <a:lnTo>
                  <a:pt x="214312" y="0"/>
                </a:lnTo>
                <a:lnTo>
                  <a:pt x="205382" y="0"/>
                </a:lnTo>
                <a:lnTo>
                  <a:pt x="187523" y="0"/>
                </a:lnTo>
                <a:lnTo>
                  <a:pt x="169664" y="8930"/>
                </a:lnTo>
                <a:lnTo>
                  <a:pt x="151804" y="8930"/>
                </a:lnTo>
                <a:lnTo>
                  <a:pt x="133945" y="17860"/>
                </a:lnTo>
                <a:lnTo>
                  <a:pt x="116085" y="26789"/>
                </a:lnTo>
                <a:lnTo>
                  <a:pt x="98226" y="26789"/>
                </a:lnTo>
                <a:lnTo>
                  <a:pt x="80367" y="35719"/>
                </a:lnTo>
                <a:lnTo>
                  <a:pt x="71437" y="53578"/>
                </a:lnTo>
                <a:lnTo>
                  <a:pt x="53578" y="62508"/>
                </a:lnTo>
                <a:lnTo>
                  <a:pt x="35718" y="80367"/>
                </a:lnTo>
                <a:lnTo>
                  <a:pt x="26789" y="98227"/>
                </a:lnTo>
                <a:lnTo>
                  <a:pt x="8929" y="107156"/>
                </a:lnTo>
                <a:lnTo>
                  <a:pt x="8929" y="125016"/>
                </a:lnTo>
                <a:lnTo>
                  <a:pt x="0" y="142875"/>
                </a:lnTo>
                <a:lnTo>
                  <a:pt x="0" y="151805"/>
                </a:lnTo>
                <a:lnTo>
                  <a:pt x="0" y="160735"/>
                </a:lnTo>
                <a:lnTo>
                  <a:pt x="0" y="169664"/>
                </a:lnTo>
                <a:lnTo>
                  <a:pt x="8929" y="178594"/>
                </a:lnTo>
                <a:lnTo>
                  <a:pt x="17859" y="187524"/>
                </a:lnTo>
                <a:lnTo>
                  <a:pt x="26789" y="196453"/>
                </a:lnTo>
                <a:lnTo>
                  <a:pt x="44648" y="205383"/>
                </a:lnTo>
                <a:lnTo>
                  <a:pt x="62507" y="214313"/>
                </a:lnTo>
                <a:lnTo>
                  <a:pt x="80367" y="214313"/>
                </a:lnTo>
                <a:lnTo>
                  <a:pt x="98226" y="223242"/>
                </a:lnTo>
                <a:lnTo>
                  <a:pt x="116085" y="232172"/>
                </a:lnTo>
                <a:lnTo>
                  <a:pt x="133945" y="241102"/>
                </a:lnTo>
                <a:lnTo>
                  <a:pt x="151804" y="250031"/>
                </a:lnTo>
                <a:lnTo>
                  <a:pt x="178593" y="258961"/>
                </a:lnTo>
                <a:lnTo>
                  <a:pt x="187523" y="267891"/>
                </a:lnTo>
                <a:lnTo>
                  <a:pt x="205382" y="276821"/>
                </a:lnTo>
                <a:lnTo>
                  <a:pt x="214312" y="294680"/>
                </a:lnTo>
                <a:lnTo>
                  <a:pt x="223242" y="303610"/>
                </a:lnTo>
                <a:lnTo>
                  <a:pt x="223242" y="321469"/>
                </a:lnTo>
                <a:lnTo>
                  <a:pt x="223242" y="330399"/>
                </a:lnTo>
                <a:lnTo>
                  <a:pt x="223242" y="339328"/>
                </a:lnTo>
                <a:lnTo>
                  <a:pt x="214312" y="357188"/>
                </a:lnTo>
                <a:lnTo>
                  <a:pt x="205382" y="366117"/>
                </a:lnTo>
                <a:lnTo>
                  <a:pt x="187523" y="375047"/>
                </a:lnTo>
                <a:lnTo>
                  <a:pt x="169664" y="392906"/>
                </a:lnTo>
                <a:lnTo>
                  <a:pt x="151804" y="401836"/>
                </a:lnTo>
                <a:lnTo>
                  <a:pt x="133945" y="410766"/>
                </a:lnTo>
                <a:lnTo>
                  <a:pt x="116085" y="419696"/>
                </a:lnTo>
                <a:lnTo>
                  <a:pt x="98226" y="419696"/>
                </a:lnTo>
                <a:lnTo>
                  <a:pt x="80367" y="428625"/>
                </a:lnTo>
                <a:lnTo>
                  <a:pt x="71437" y="437555"/>
                </a:lnTo>
                <a:lnTo>
                  <a:pt x="53578" y="437555"/>
                </a:lnTo>
                <a:lnTo>
                  <a:pt x="44648" y="446485"/>
                </a:lnTo>
                <a:lnTo>
                  <a:pt x="35718" y="446485"/>
                </a:lnTo>
                <a:lnTo>
                  <a:pt x="35718" y="44648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348633" y="4054078"/>
            <a:ext cx="17860" cy="437555"/>
          </a:xfrm>
          <a:custGeom>
            <a:avLst/>
            <a:gdLst/>
            <a:ahLst/>
            <a:cxnLst/>
            <a:rect l="0" t="0" r="0" b="0"/>
            <a:pathLst>
              <a:path w="17860" h="437555">
                <a:moveTo>
                  <a:pt x="17859" y="0"/>
                </a:moveTo>
                <a:lnTo>
                  <a:pt x="8930" y="0"/>
                </a:lnTo>
                <a:lnTo>
                  <a:pt x="8930" y="0"/>
                </a:lnTo>
                <a:lnTo>
                  <a:pt x="8930" y="8929"/>
                </a:lnTo>
                <a:lnTo>
                  <a:pt x="0" y="8929"/>
                </a:lnTo>
                <a:lnTo>
                  <a:pt x="0" y="17859"/>
                </a:lnTo>
                <a:lnTo>
                  <a:pt x="0" y="35718"/>
                </a:lnTo>
                <a:lnTo>
                  <a:pt x="0" y="53578"/>
                </a:lnTo>
                <a:lnTo>
                  <a:pt x="0" y="71437"/>
                </a:lnTo>
                <a:lnTo>
                  <a:pt x="0" y="98226"/>
                </a:lnTo>
                <a:lnTo>
                  <a:pt x="0" y="116086"/>
                </a:lnTo>
                <a:lnTo>
                  <a:pt x="0" y="142875"/>
                </a:lnTo>
                <a:lnTo>
                  <a:pt x="0" y="169664"/>
                </a:lnTo>
                <a:lnTo>
                  <a:pt x="8930" y="205383"/>
                </a:lnTo>
                <a:lnTo>
                  <a:pt x="8930" y="232172"/>
                </a:lnTo>
                <a:lnTo>
                  <a:pt x="8930" y="258961"/>
                </a:lnTo>
                <a:lnTo>
                  <a:pt x="8930" y="285750"/>
                </a:lnTo>
                <a:lnTo>
                  <a:pt x="8930" y="321468"/>
                </a:lnTo>
                <a:lnTo>
                  <a:pt x="8930" y="348258"/>
                </a:lnTo>
                <a:lnTo>
                  <a:pt x="0" y="375047"/>
                </a:lnTo>
                <a:lnTo>
                  <a:pt x="0" y="392906"/>
                </a:lnTo>
                <a:lnTo>
                  <a:pt x="0" y="419695"/>
                </a:lnTo>
                <a:lnTo>
                  <a:pt x="0" y="428625"/>
                </a:lnTo>
                <a:lnTo>
                  <a:pt x="0" y="437554"/>
                </a:lnTo>
                <a:lnTo>
                  <a:pt x="0" y="43755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562945" y="4196953"/>
            <a:ext cx="169665" cy="214313"/>
          </a:xfrm>
          <a:custGeom>
            <a:avLst/>
            <a:gdLst/>
            <a:ahLst/>
            <a:cxnLst/>
            <a:rect l="0" t="0" r="0" b="0"/>
            <a:pathLst>
              <a:path w="169665" h="214313">
                <a:moveTo>
                  <a:pt x="80368" y="8929"/>
                </a:moveTo>
                <a:lnTo>
                  <a:pt x="80368" y="8929"/>
                </a:lnTo>
                <a:lnTo>
                  <a:pt x="71438" y="8929"/>
                </a:lnTo>
                <a:lnTo>
                  <a:pt x="62508" y="17859"/>
                </a:lnTo>
                <a:lnTo>
                  <a:pt x="53578" y="26789"/>
                </a:lnTo>
                <a:lnTo>
                  <a:pt x="44649" y="35718"/>
                </a:lnTo>
                <a:lnTo>
                  <a:pt x="35719" y="44648"/>
                </a:lnTo>
                <a:lnTo>
                  <a:pt x="26789" y="62508"/>
                </a:lnTo>
                <a:lnTo>
                  <a:pt x="17860" y="71437"/>
                </a:lnTo>
                <a:lnTo>
                  <a:pt x="8930" y="89297"/>
                </a:lnTo>
                <a:lnTo>
                  <a:pt x="0" y="107156"/>
                </a:lnTo>
                <a:lnTo>
                  <a:pt x="0" y="125015"/>
                </a:lnTo>
                <a:lnTo>
                  <a:pt x="0" y="142875"/>
                </a:lnTo>
                <a:lnTo>
                  <a:pt x="0" y="160734"/>
                </a:lnTo>
                <a:lnTo>
                  <a:pt x="8930" y="169664"/>
                </a:lnTo>
                <a:lnTo>
                  <a:pt x="17860" y="187523"/>
                </a:lnTo>
                <a:lnTo>
                  <a:pt x="26789" y="196453"/>
                </a:lnTo>
                <a:lnTo>
                  <a:pt x="35719" y="205383"/>
                </a:lnTo>
                <a:lnTo>
                  <a:pt x="44649" y="205383"/>
                </a:lnTo>
                <a:lnTo>
                  <a:pt x="62508" y="214312"/>
                </a:lnTo>
                <a:lnTo>
                  <a:pt x="71438" y="214312"/>
                </a:lnTo>
                <a:lnTo>
                  <a:pt x="80368" y="205383"/>
                </a:lnTo>
                <a:lnTo>
                  <a:pt x="98227" y="205383"/>
                </a:lnTo>
                <a:lnTo>
                  <a:pt x="107157" y="196453"/>
                </a:lnTo>
                <a:lnTo>
                  <a:pt x="125016" y="187523"/>
                </a:lnTo>
                <a:lnTo>
                  <a:pt x="133946" y="169664"/>
                </a:lnTo>
                <a:lnTo>
                  <a:pt x="142875" y="160734"/>
                </a:lnTo>
                <a:lnTo>
                  <a:pt x="151805" y="142875"/>
                </a:lnTo>
                <a:lnTo>
                  <a:pt x="160735" y="125015"/>
                </a:lnTo>
                <a:lnTo>
                  <a:pt x="169664" y="116086"/>
                </a:lnTo>
                <a:lnTo>
                  <a:pt x="169664" y="89297"/>
                </a:lnTo>
                <a:lnTo>
                  <a:pt x="169664" y="80367"/>
                </a:lnTo>
                <a:lnTo>
                  <a:pt x="169664" y="62508"/>
                </a:lnTo>
                <a:lnTo>
                  <a:pt x="160735" y="44648"/>
                </a:lnTo>
                <a:lnTo>
                  <a:pt x="151805" y="35718"/>
                </a:lnTo>
                <a:lnTo>
                  <a:pt x="142875" y="17859"/>
                </a:lnTo>
                <a:lnTo>
                  <a:pt x="133946" y="8929"/>
                </a:lnTo>
                <a:lnTo>
                  <a:pt x="125016" y="0"/>
                </a:lnTo>
                <a:lnTo>
                  <a:pt x="107157" y="0"/>
                </a:lnTo>
                <a:lnTo>
                  <a:pt x="98227" y="0"/>
                </a:lnTo>
                <a:lnTo>
                  <a:pt x="89297" y="0"/>
                </a:lnTo>
                <a:lnTo>
                  <a:pt x="80368" y="0"/>
                </a:lnTo>
                <a:lnTo>
                  <a:pt x="71438" y="0"/>
                </a:lnTo>
                <a:lnTo>
                  <a:pt x="71438" y="8929"/>
                </a:lnTo>
                <a:lnTo>
                  <a:pt x="71438"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830836" y="4313039"/>
            <a:ext cx="8931" cy="8930"/>
          </a:xfrm>
          <a:custGeom>
            <a:avLst/>
            <a:gdLst/>
            <a:ahLst/>
            <a:cxnLst/>
            <a:rect l="0" t="0" r="0" b="0"/>
            <a:pathLst>
              <a:path w="8931" h="8930">
                <a:moveTo>
                  <a:pt x="8930" y="0"/>
                </a:moveTo>
                <a:lnTo>
                  <a:pt x="8930" y="0"/>
                </a:lnTo>
                <a:lnTo>
                  <a:pt x="8930" y="0"/>
                </a:lnTo>
                <a:lnTo>
                  <a:pt x="0" y="0"/>
                </a:lnTo>
                <a:lnTo>
                  <a:pt x="0" y="0"/>
                </a:lnTo>
                <a:lnTo>
                  <a:pt x="0" y="8929"/>
                </a:lnTo>
                <a:lnTo>
                  <a:pt x="0" y="8929"/>
                </a:lnTo>
                <a:lnTo>
                  <a:pt x="0" y="8929"/>
                </a:lnTo>
                <a:lnTo>
                  <a:pt x="0"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000500" y="4196953"/>
            <a:ext cx="1" cy="232173"/>
          </a:xfrm>
          <a:custGeom>
            <a:avLst/>
            <a:gdLst/>
            <a:ahLst/>
            <a:cxnLst/>
            <a:rect l="0" t="0" r="0" b="0"/>
            <a:pathLst>
              <a:path w="1" h="232173">
                <a:moveTo>
                  <a:pt x="0" y="0"/>
                </a:moveTo>
                <a:lnTo>
                  <a:pt x="0" y="0"/>
                </a:lnTo>
                <a:lnTo>
                  <a:pt x="0" y="8929"/>
                </a:lnTo>
                <a:lnTo>
                  <a:pt x="0" y="8929"/>
                </a:lnTo>
                <a:lnTo>
                  <a:pt x="0" y="26789"/>
                </a:lnTo>
                <a:lnTo>
                  <a:pt x="0" y="35718"/>
                </a:lnTo>
                <a:lnTo>
                  <a:pt x="0" y="53578"/>
                </a:lnTo>
                <a:lnTo>
                  <a:pt x="0" y="71437"/>
                </a:lnTo>
                <a:lnTo>
                  <a:pt x="0" y="89297"/>
                </a:lnTo>
                <a:lnTo>
                  <a:pt x="0" y="107156"/>
                </a:lnTo>
                <a:lnTo>
                  <a:pt x="0" y="125015"/>
                </a:lnTo>
                <a:lnTo>
                  <a:pt x="0" y="151804"/>
                </a:lnTo>
                <a:lnTo>
                  <a:pt x="0" y="169664"/>
                </a:lnTo>
                <a:lnTo>
                  <a:pt x="0" y="187523"/>
                </a:lnTo>
                <a:lnTo>
                  <a:pt x="0" y="196453"/>
                </a:lnTo>
                <a:lnTo>
                  <a:pt x="0" y="214312"/>
                </a:lnTo>
                <a:lnTo>
                  <a:pt x="0" y="223242"/>
                </a:lnTo>
                <a:lnTo>
                  <a:pt x="0" y="23217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080867" y="4116586"/>
            <a:ext cx="214314" cy="285751"/>
          </a:xfrm>
          <a:custGeom>
            <a:avLst/>
            <a:gdLst/>
            <a:ahLst/>
            <a:cxnLst/>
            <a:rect l="0" t="0" r="0" b="0"/>
            <a:pathLst>
              <a:path w="214314" h="285751">
                <a:moveTo>
                  <a:pt x="0" y="116085"/>
                </a:moveTo>
                <a:lnTo>
                  <a:pt x="8930" y="107156"/>
                </a:lnTo>
                <a:lnTo>
                  <a:pt x="8930" y="98226"/>
                </a:lnTo>
                <a:lnTo>
                  <a:pt x="26789" y="89296"/>
                </a:lnTo>
                <a:lnTo>
                  <a:pt x="35719" y="71437"/>
                </a:lnTo>
                <a:lnTo>
                  <a:pt x="53578" y="53578"/>
                </a:lnTo>
                <a:lnTo>
                  <a:pt x="71438" y="35718"/>
                </a:lnTo>
                <a:lnTo>
                  <a:pt x="89297" y="26789"/>
                </a:lnTo>
                <a:lnTo>
                  <a:pt x="98227" y="17859"/>
                </a:lnTo>
                <a:lnTo>
                  <a:pt x="116086" y="8929"/>
                </a:lnTo>
                <a:lnTo>
                  <a:pt x="133946" y="0"/>
                </a:lnTo>
                <a:lnTo>
                  <a:pt x="142875" y="0"/>
                </a:lnTo>
                <a:lnTo>
                  <a:pt x="160735" y="0"/>
                </a:lnTo>
                <a:lnTo>
                  <a:pt x="169664" y="8929"/>
                </a:lnTo>
                <a:lnTo>
                  <a:pt x="178594" y="17859"/>
                </a:lnTo>
                <a:lnTo>
                  <a:pt x="187524" y="26789"/>
                </a:lnTo>
                <a:lnTo>
                  <a:pt x="187524" y="35718"/>
                </a:lnTo>
                <a:lnTo>
                  <a:pt x="187524" y="53578"/>
                </a:lnTo>
                <a:lnTo>
                  <a:pt x="187524" y="71437"/>
                </a:lnTo>
                <a:lnTo>
                  <a:pt x="178594" y="89296"/>
                </a:lnTo>
                <a:lnTo>
                  <a:pt x="169664" y="107156"/>
                </a:lnTo>
                <a:lnTo>
                  <a:pt x="160735" y="125015"/>
                </a:lnTo>
                <a:lnTo>
                  <a:pt x="151805" y="142875"/>
                </a:lnTo>
                <a:lnTo>
                  <a:pt x="142875" y="169664"/>
                </a:lnTo>
                <a:lnTo>
                  <a:pt x="125016" y="187523"/>
                </a:lnTo>
                <a:lnTo>
                  <a:pt x="116086" y="205382"/>
                </a:lnTo>
                <a:lnTo>
                  <a:pt x="107156" y="223242"/>
                </a:lnTo>
                <a:lnTo>
                  <a:pt x="98227" y="232171"/>
                </a:lnTo>
                <a:lnTo>
                  <a:pt x="89297" y="250031"/>
                </a:lnTo>
                <a:lnTo>
                  <a:pt x="89297" y="258960"/>
                </a:lnTo>
                <a:lnTo>
                  <a:pt x="89297" y="267890"/>
                </a:lnTo>
                <a:lnTo>
                  <a:pt x="89297" y="276820"/>
                </a:lnTo>
                <a:lnTo>
                  <a:pt x="89297" y="285750"/>
                </a:lnTo>
                <a:lnTo>
                  <a:pt x="89297" y="285750"/>
                </a:lnTo>
                <a:lnTo>
                  <a:pt x="98227" y="285750"/>
                </a:lnTo>
                <a:lnTo>
                  <a:pt x="107156" y="285750"/>
                </a:lnTo>
                <a:lnTo>
                  <a:pt x="116086" y="285750"/>
                </a:lnTo>
                <a:lnTo>
                  <a:pt x="133946" y="285750"/>
                </a:lnTo>
                <a:lnTo>
                  <a:pt x="151805" y="285750"/>
                </a:lnTo>
                <a:lnTo>
                  <a:pt x="169664" y="285750"/>
                </a:lnTo>
                <a:lnTo>
                  <a:pt x="187524" y="285750"/>
                </a:lnTo>
                <a:lnTo>
                  <a:pt x="205383" y="285750"/>
                </a:lnTo>
                <a:lnTo>
                  <a:pt x="214313" y="285750"/>
                </a:lnTo>
                <a:lnTo>
                  <a:pt x="214313"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607719" y="4134445"/>
            <a:ext cx="116087" cy="142876"/>
          </a:xfrm>
          <a:custGeom>
            <a:avLst/>
            <a:gdLst/>
            <a:ahLst/>
            <a:cxnLst/>
            <a:rect l="0" t="0" r="0" b="0"/>
            <a:pathLst>
              <a:path w="116087" h="142876">
                <a:moveTo>
                  <a:pt x="0" y="0"/>
                </a:moveTo>
                <a:lnTo>
                  <a:pt x="0" y="0"/>
                </a:lnTo>
                <a:lnTo>
                  <a:pt x="0" y="0"/>
                </a:lnTo>
                <a:lnTo>
                  <a:pt x="0" y="0"/>
                </a:lnTo>
                <a:lnTo>
                  <a:pt x="0" y="8930"/>
                </a:lnTo>
                <a:lnTo>
                  <a:pt x="8929" y="8930"/>
                </a:lnTo>
                <a:lnTo>
                  <a:pt x="8929" y="17859"/>
                </a:lnTo>
                <a:lnTo>
                  <a:pt x="17859" y="26789"/>
                </a:lnTo>
                <a:lnTo>
                  <a:pt x="17859" y="35719"/>
                </a:lnTo>
                <a:lnTo>
                  <a:pt x="35719" y="44648"/>
                </a:lnTo>
                <a:lnTo>
                  <a:pt x="44648" y="53578"/>
                </a:lnTo>
                <a:lnTo>
                  <a:pt x="53578" y="62508"/>
                </a:lnTo>
                <a:lnTo>
                  <a:pt x="62508" y="71437"/>
                </a:lnTo>
                <a:lnTo>
                  <a:pt x="71437" y="89297"/>
                </a:lnTo>
                <a:lnTo>
                  <a:pt x="80367" y="98226"/>
                </a:lnTo>
                <a:lnTo>
                  <a:pt x="89297" y="107156"/>
                </a:lnTo>
                <a:lnTo>
                  <a:pt x="98226" y="116086"/>
                </a:lnTo>
                <a:lnTo>
                  <a:pt x="107156" y="125016"/>
                </a:lnTo>
                <a:lnTo>
                  <a:pt x="107156" y="125016"/>
                </a:lnTo>
                <a:lnTo>
                  <a:pt x="116086" y="133945"/>
                </a:lnTo>
                <a:lnTo>
                  <a:pt x="116086" y="133945"/>
                </a:lnTo>
                <a:lnTo>
                  <a:pt x="116086" y="142875"/>
                </a:lnTo>
                <a:lnTo>
                  <a:pt x="116086"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598789" y="4125515"/>
            <a:ext cx="151806" cy="196454"/>
          </a:xfrm>
          <a:custGeom>
            <a:avLst/>
            <a:gdLst/>
            <a:ahLst/>
            <a:cxnLst/>
            <a:rect l="0" t="0" r="0" b="0"/>
            <a:pathLst>
              <a:path w="151806" h="196454">
                <a:moveTo>
                  <a:pt x="151805" y="0"/>
                </a:moveTo>
                <a:lnTo>
                  <a:pt x="151805" y="0"/>
                </a:lnTo>
                <a:lnTo>
                  <a:pt x="151805" y="0"/>
                </a:lnTo>
                <a:lnTo>
                  <a:pt x="142875" y="8930"/>
                </a:lnTo>
                <a:lnTo>
                  <a:pt x="142875" y="17860"/>
                </a:lnTo>
                <a:lnTo>
                  <a:pt x="133945" y="26789"/>
                </a:lnTo>
                <a:lnTo>
                  <a:pt x="125016" y="35719"/>
                </a:lnTo>
                <a:lnTo>
                  <a:pt x="107156" y="53578"/>
                </a:lnTo>
                <a:lnTo>
                  <a:pt x="98227" y="62508"/>
                </a:lnTo>
                <a:lnTo>
                  <a:pt x="89297" y="80367"/>
                </a:lnTo>
                <a:lnTo>
                  <a:pt x="80367" y="98227"/>
                </a:lnTo>
                <a:lnTo>
                  <a:pt x="62508" y="116086"/>
                </a:lnTo>
                <a:lnTo>
                  <a:pt x="53578" y="133946"/>
                </a:lnTo>
                <a:lnTo>
                  <a:pt x="35719" y="151805"/>
                </a:lnTo>
                <a:lnTo>
                  <a:pt x="26789" y="160735"/>
                </a:lnTo>
                <a:lnTo>
                  <a:pt x="8930" y="178594"/>
                </a:lnTo>
                <a:lnTo>
                  <a:pt x="0" y="196453"/>
                </a:lnTo>
                <a:lnTo>
                  <a:pt x="0" y="196453"/>
                </a:lnTo>
                <a:lnTo>
                  <a:pt x="0"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009555" y="4018359"/>
            <a:ext cx="133946" cy="160735"/>
          </a:xfrm>
          <a:custGeom>
            <a:avLst/>
            <a:gdLst/>
            <a:ahLst/>
            <a:cxnLst/>
            <a:rect l="0" t="0" r="0" b="0"/>
            <a:pathLst>
              <a:path w="133946" h="160735">
                <a:moveTo>
                  <a:pt x="26789" y="0"/>
                </a:moveTo>
                <a:lnTo>
                  <a:pt x="26789" y="0"/>
                </a:lnTo>
                <a:lnTo>
                  <a:pt x="26789" y="0"/>
                </a:lnTo>
                <a:lnTo>
                  <a:pt x="26789" y="0"/>
                </a:lnTo>
                <a:lnTo>
                  <a:pt x="26789" y="0"/>
                </a:lnTo>
                <a:lnTo>
                  <a:pt x="35718" y="8930"/>
                </a:lnTo>
                <a:lnTo>
                  <a:pt x="35718" y="17859"/>
                </a:lnTo>
                <a:lnTo>
                  <a:pt x="35718" y="26789"/>
                </a:lnTo>
                <a:lnTo>
                  <a:pt x="35718" y="35719"/>
                </a:lnTo>
                <a:lnTo>
                  <a:pt x="35718" y="53578"/>
                </a:lnTo>
                <a:lnTo>
                  <a:pt x="26789" y="62508"/>
                </a:lnTo>
                <a:lnTo>
                  <a:pt x="26789" y="80367"/>
                </a:lnTo>
                <a:lnTo>
                  <a:pt x="26789" y="98227"/>
                </a:lnTo>
                <a:lnTo>
                  <a:pt x="17859" y="107156"/>
                </a:lnTo>
                <a:lnTo>
                  <a:pt x="17859" y="116086"/>
                </a:lnTo>
                <a:lnTo>
                  <a:pt x="8929" y="133945"/>
                </a:lnTo>
                <a:lnTo>
                  <a:pt x="8929" y="142875"/>
                </a:lnTo>
                <a:lnTo>
                  <a:pt x="0" y="142875"/>
                </a:lnTo>
                <a:lnTo>
                  <a:pt x="0" y="151805"/>
                </a:lnTo>
                <a:lnTo>
                  <a:pt x="0" y="151805"/>
                </a:lnTo>
                <a:lnTo>
                  <a:pt x="0" y="160734"/>
                </a:lnTo>
                <a:lnTo>
                  <a:pt x="8929" y="160734"/>
                </a:lnTo>
                <a:lnTo>
                  <a:pt x="8929" y="160734"/>
                </a:lnTo>
                <a:lnTo>
                  <a:pt x="17859" y="160734"/>
                </a:lnTo>
                <a:lnTo>
                  <a:pt x="26789" y="160734"/>
                </a:lnTo>
                <a:lnTo>
                  <a:pt x="35718" y="151805"/>
                </a:lnTo>
                <a:lnTo>
                  <a:pt x="53578" y="151805"/>
                </a:lnTo>
                <a:lnTo>
                  <a:pt x="71437" y="151805"/>
                </a:lnTo>
                <a:lnTo>
                  <a:pt x="80367" y="142875"/>
                </a:lnTo>
                <a:lnTo>
                  <a:pt x="89297" y="142875"/>
                </a:lnTo>
                <a:lnTo>
                  <a:pt x="98226" y="142875"/>
                </a:lnTo>
                <a:lnTo>
                  <a:pt x="107156" y="133945"/>
                </a:lnTo>
                <a:lnTo>
                  <a:pt x="116086" y="133945"/>
                </a:lnTo>
                <a:lnTo>
                  <a:pt x="125015" y="133945"/>
                </a:lnTo>
                <a:lnTo>
                  <a:pt x="133945" y="125016"/>
                </a:lnTo>
                <a:lnTo>
                  <a:pt x="133945" y="12501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152430" y="4036218"/>
            <a:ext cx="26790" cy="214314"/>
          </a:xfrm>
          <a:custGeom>
            <a:avLst/>
            <a:gdLst/>
            <a:ahLst/>
            <a:cxnLst/>
            <a:rect l="0" t="0" r="0" b="0"/>
            <a:pathLst>
              <a:path w="26790" h="214314">
                <a:moveTo>
                  <a:pt x="26789" y="0"/>
                </a:moveTo>
                <a:lnTo>
                  <a:pt x="26789" y="0"/>
                </a:lnTo>
                <a:lnTo>
                  <a:pt x="26789" y="8930"/>
                </a:lnTo>
                <a:lnTo>
                  <a:pt x="26789" y="8930"/>
                </a:lnTo>
                <a:lnTo>
                  <a:pt x="17859" y="17860"/>
                </a:lnTo>
                <a:lnTo>
                  <a:pt x="17859" y="26789"/>
                </a:lnTo>
                <a:lnTo>
                  <a:pt x="8929" y="35719"/>
                </a:lnTo>
                <a:lnTo>
                  <a:pt x="8929" y="53578"/>
                </a:lnTo>
                <a:lnTo>
                  <a:pt x="8929" y="71438"/>
                </a:lnTo>
                <a:lnTo>
                  <a:pt x="8929" y="89297"/>
                </a:lnTo>
                <a:lnTo>
                  <a:pt x="8929" y="116086"/>
                </a:lnTo>
                <a:lnTo>
                  <a:pt x="8929" y="133946"/>
                </a:lnTo>
                <a:lnTo>
                  <a:pt x="8929" y="151805"/>
                </a:lnTo>
                <a:lnTo>
                  <a:pt x="0" y="169664"/>
                </a:lnTo>
                <a:lnTo>
                  <a:pt x="0" y="178594"/>
                </a:lnTo>
                <a:lnTo>
                  <a:pt x="0" y="196453"/>
                </a:lnTo>
                <a:lnTo>
                  <a:pt x="0" y="205383"/>
                </a:lnTo>
                <a:lnTo>
                  <a:pt x="0" y="214313"/>
                </a:lnTo>
                <a:lnTo>
                  <a:pt x="0"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277445" y="3982640"/>
            <a:ext cx="160736" cy="267892"/>
          </a:xfrm>
          <a:custGeom>
            <a:avLst/>
            <a:gdLst/>
            <a:ahLst/>
            <a:cxnLst/>
            <a:rect l="0" t="0" r="0" b="0"/>
            <a:pathLst>
              <a:path w="160736" h="267892">
                <a:moveTo>
                  <a:pt x="116086" y="8930"/>
                </a:moveTo>
                <a:lnTo>
                  <a:pt x="116086" y="8930"/>
                </a:lnTo>
                <a:lnTo>
                  <a:pt x="116086" y="0"/>
                </a:lnTo>
                <a:lnTo>
                  <a:pt x="107157" y="0"/>
                </a:lnTo>
                <a:lnTo>
                  <a:pt x="98227" y="0"/>
                </a:lnTo>
                <a:lnTo>
                  <a:pt x="80368" y="8930"/>
                </a:lnTo>
                <a:lnTo>
                  <a:pt x="62508" y="17860"/>
                </a:lnTo>
                <a:lnTo>
                  <a:pt x="44649" y="26789"/>
                </a:lnTo>
                <a:lnTo>
                  <a:pt x="35719" y="44649"/>
                </a:lnTo>
                <a:lnTo>
                  <a:pt x="17860" y="53578"/>
                </a:lnTo>
                <a:lnTo>
                  <a:pt x="8930" y="71438"/>
                </a:lnTo>
                <a:lnTo>
                  <a:pt x="0" y="80367"/>
                </a:lnTo>
                <a:lnTo>
                  <a:pt x="0" y="98227"/>
                </a:lnTo>
                <a:lnTo>
                  <a:pt x="8930" y="107156"/>
                </a:lnTo>
                <a:lnTo>
                  <a:pt x="8930" y="116086"/>
                </a:lnTo>
                <a:lnTo>
                  <a:pt x="26789" y="133946"/>
                </a:lnTo>
                <a:lnTo>
                  <a:pt x="35719" y="142875"/>
                </a:lnTo>
                <a:lnTo>
                  <a:pt x="53578" y="151805"/>
                </a:lnTo>
                <a:lnTo>
                  <a:pt x="71438" y="160735"/>
                </a:lnTo>
                <a:lnTo>
                  <a:pt x="89297" y="169664"/>
                </a:lnTo>
                <a:lnTo>
                  <a:pt x="107157" y="178594"/>
                </a:lnTo>
                <a:lnTo>
                  <a:pt x="116086" y="187524"/>
                </a:lnTo>
                <a:lnTo>
                  <a:pt x="125016" y="196453"/>
                </a:lnTo>
                <a:lnTo>
                  <a:pt x="133946" y="196453"/>
                </a:lnTo>
                <a:lnTo>
                  <a:pt x="142875" y="205383"/>
                </a:lnTo>
                <a:lnTo>
                  <a:pt x="142875" y="223242"/>
                </a:lnTo>
                <a:lnTo>
                  <a:pt x="133946" y="223242"/>
                </a:lnTo>
                <a:lnTo>
                  <a:pt x="133946" y="241102"/>
                </a:lnTo>
                <a:lnTo>
                  <a:pt x="116086" y="250031"/>
                </a:lnTo>
                <a:lnTo>
                  <a:pt x="107157" y="258961"/>
                </a:lnTo>
                <a:lnTo>
                  <a:pt x="89297" y="258961"/>
                </a:lnTo>
                <a:lnTo>
                  <a:pt x="80368" y="267891"/>
                </a:lnTo>
                <a:lnTo>
                  <a:pt x="62508" y="267891"/>
                </a:lnTo>
                <a:lnTo>
                  <a:pt x="44649" y="267891"/>
                </a:lnTo>
                <a:lnTo>
                  <a:pt x="35719" y="258961"/>
                </a:lnTo>
                <a:lnTo>
                  <a:pt x="26789" y="258961"/>
                </a:lnTo>
                <a:lnTo>
                  <a:pt x="26789" y="250031"/>
                </a:lnTo>
                <a:lnTo>
                  <a:pt x="26789" y="241102"/>
                </a:lnTo>
                <a:lnTo>
                  <a:pt x="26789" y="232172"/>
                </a:lnTo>
                <a:lnTo>
                  <a:pt x="35719" y="214313"/>
                </a:lnTo>
                <a:lnTo>
                  <a:pt x="44649" y="196453"/>
                </a:lnTo>
                <a:lnTo>
                  <a:pt x="53578" y="178594"/>
                </a:lnTo>
                <a:lnTo>
                  <a:pt x="71438" y="160735"/>
                </a:lnTo>
                <a:lnTo>
                  <a:pt x="89297" y="142875"/>
                </a:lnTo>
                <a:lnTo>
                  <a:pt x="107157" y="125016"/>
                </a:lnTo>
                <a:lnTo>
                  <a:pt x="125016" y="116086"/>
                </a:lnTo>
                <a:lnTo>
                  <a:pt x="133946" y="98227"/>
                </a:lnTo>
                <a:lnTo>
                  <a:pt x="142875" y="89297"/>
                </a:lnTo>
                <a:lnTo>
                  <a:pt x="151805" y="80367"/>
                </a:lnTo>
                <a:lnTo>
                  <a:pt x="160735" y="71438"/>
                </a:lnTo>
                <a:lnTo>
                  <a:pt x="160735" y="62508"/>
                </a:lnTo>
                <a:lnTo>
                  <a:pt x="160735" y="53578"/>
                </a:lnTo>
                <a:lnTo>
                  <a:pt x="160735" y="53578"/>
                </a:lnTo>
                <a:lnTo>
                  <a:pt x="160735" y="5357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509617" y="4080867"/>
            <a:ext cx="125017" cy="151805"/>
          </a:xfrm>
          <a:custGeom>
            <a:avLst/>
            <a:gdLst/>
            <a:ahLst/>
            <a:cxnLst/>
            <a:rect l="0" t="0" r="0" b="0"/>
            <a:pathLst>
              <a:path w="125017" h="151805">
                <a:moveTo>
                  <a:pt x="89297" y="8929"/>
                </a:moveTo>
                <a:lnTo>
                  <a:pt x="89297" y="8929"/>
                </a:lnTo>
                <a:lnTo>
                  <a:pt x="89297" y="0"/>
                </a:lnTo>
                <a:lnTo>
                  <a:pt x="89297" y="0"/>
                </a:lnTo>
                <a:lnTo>
                  <a:pt x="80367" y="0"/>
                </a:lnTo>
                <a:lnTo>
                  <a:pt x="80367" y="0"/>
                </a:lnTo>
                <a:lnTo>
                  <a:pt x="71438" y="0"/>
                </a:lnTo>
                <a:lnTo>
                  <a:pt x="62508" y="8929"/>
                </a:lnTo>
                <a:lnTo>
                  <a:pt x="53578" y="8929"/>
                </a:lnTo>
                <a:lnTo>
                  <a:pt x="44649" y="17859"/>
                </a:lnTo>
                <a:lnTo>
                  <a:pt x="35719" y="35719"/>
                </a:lnTo>
                <a:lnTo>
                  <a:pt x="17860" y="44648"/>
                </a:lnTo>
                <a:lnTo>
                  <a:pt x="8930" y="62508"/>
                </a:lnTo>
                <a:lnTo>
                  <a:pt x="8930" y="80367"/>
                </a:lnTo>
                <a:lnTo>
                  <a:pt x="0" y="98226"/>
                </a:lnTo>
                <a:lnTo>
                  <a:pt x="8930" y="107156"/>
                </a:lnTo>
                <a:lnTo>
                  <a:pt x="8930" y="125015"/>
                </a:lnTo>
                <a:lnTo>
                  <a:pt x="17860" y="133945"/>
                </a:lnTo>
                <a:lnTo>
                  <a:pt x="26789" y="142875"/>
                </a:lnTo>
                <a:lnTo>
                  <a:pt x="35719" y="151804"/>
                </a:lnTo>
                <a:lnTo>
                  <a:pt x="53578" y="151804"/>
                </a:lnTo>
                <a:lnTo>
                  <a:pt x="62508" y="151804"/>
                </a:lnTo>
                <a:lnTo>
                  <a:pt x="71438" y="142875"/>
                </a:lnTo>
                <a:lnTo>
                  <a:pt x="89297" y="142875"/>
                </a:lnTo>
                <a:lnTo>
                  <a:pt x="98227" y="133945"/>
                </a:lnTo>
                <a:lnTo>
                  <a:pt x="107156" y="125015"/>
                </a:lnTo>
                <a:lnTo>
                  <a:pt x="116086" y="107156"/>
                </a:lnTo>
                <a:lnTo>
                  <a:pt x="125016" y="98226"/>
                </a:lnTo>
                <a:lnTo>
                  <a:pt x="125016" y="80367"/>
                </a:lnTo>
                <a:lnTo>
                  <a:pt x="125016" y="71437"/>
                </a:lnTo>
                <a:lnTo>
                  <a:pt x="125016" y="53578"/>
                </a:lnTo>
                <a:lnTo>
                  <a:pt x="125016" y="35719"/>
                </a:lnTo>
                <a:lnTo>
                  <a:pt x="116086" y="26789"/>
                </a:lnTo>
                <a:lnTo>
                  <a:pt x="116086" y="17859"/>
                </a:lnTo>
                <a:lnTo>
                  <a:pt x="107156" y="8929"/>
                </a:lnTo>
                <a:lnTo>
                  <a:pt x="107156" y="8929"/>
                </a:lnTo>
                <a:lnTo>
                  <a:pt x="98227" y="0"/>
                </a:lnTo>
                <a:lnTo>
                  <a:pt x="89297" y="0"/>
                </a:lnTo>
                <a:lnTo>
                  <a:pt x="80367" y="0"/>
                </a:lnTo>
                <a:lnTo>
                  <a:pt x="71438" y="0"/>
                </a:lnTo>
                <a:lnTo>
                  <a:pt x="71438"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697141" y="4045148"/>
            <a:ext cx="142876" cy="178595"/>
          </a:xfrm>
          <a:custGeom>
            <a:avLst/>
            <a:gdLst/>
            <a:ahLst/>
            <a:cxnLst/>
            <a:rect l="0" t="0" r="0" b="0"/>
            <a:pathLst>
              <a:path w="142876" h="178595">
                <a:moveTo>
                  <a:pt x="98226" y="8930"/>
                </a:moveTo>
                <a:lnTo>
                  <a:pt x="98226" y="0"/>
                </a:lnTo>
                <a:lnTo>
                  <a:pt x="89297" y="0"/>
                </a:lnTo>
                <a:lnTo>
                  <a:pt x="80367" y="0"/>
                </a:lnTo>
                <a:lnTo>
                  <a:pt x="71437" y="8930"/>
                </a:lnTo>
                <a:lnTo>
                  <a:pt x="53578" y="8930"/>
                </a:lnTo>
                <a:lnTo>
                  <a:pt x="44648" y="26789"/>
                </a:lnTo>
                <a:lnTo>
                  <a:pt x="26789" y="35719"/>
                </a:lnTo>
                <a:lnTo>
                  <a:pt x="17859" y="53578"/>
                </a:lnTo>
                <a:lnTo>
                  <a:pt x="8929" y="62508"/>
                </a:lnTo>
                <a:lnTo>
                  <a:pt x="0" y="80367"/>
                </a:lnTo>
                <a:lnTo>
                  <a:pt x="0" y="98227"/>
                </a:lnTo>
                <a:lnTo>
                  <a:pt x="0" y="116086"/>
                </a:lnTo>
                <a:lnTo>
                  <a:pt x="0" y="133945"/>
                </a:lnTo>
                <a:lnTo>
                  <a:pt x="8929" y="151805"/>
                </a:lnTo>
                <a:lnTo>
                  <a:pt x="8929" y="160734"/>
                </a:lnTo>
                <a:lnTo>
                  <a:pt x="17859" y="169664"/>
                </a:lnTo>
                <a:lnTo>
                  <a:pt x="26789" y="178594"/>
                </a:lnTo>
                <a:lnTo>
                  <a:pt x="44648" y="178594"/>
                </a:lnTo>
                <a:lnTo>
                  <a:pt x="53578" y="178594"/>
                </a:lnTo>
                <a:lnTo>
                  <a:pt x="62507" y="178594"/>
                </a:lnTo>
                <a:lnTo>
                  <a:pt x="80367" y="169664"/>
                </a:lnTo>
                <a:lnTo>
                  <a:pt x="89297" y="169664"/>
                </a:lnTo>
                <a:lnTo>
                  <a:pt x="98226" y="160734"/>
                </a:lnTo>
                <a:lnTo>
                  <a:pt x="116086" y="142875"/>
                </a:lnTo>
                <a:lnTo>
                  <a:pt x="125015" y="133945"/>
                </a:lnTo>
                <a:lnTo>
                  <a:pt x="125015" y="116086"/>
                </a:lnTo>
                <a:lnTo>
                  <a:pt x="133945" y="107156"/>
                </a:lnTo>
                <a:lnTo>
                  <a:pt x="142875" y="89297"/>
                </a:lnTo>
                <a:lnTo>
                  <a:pt x="142875" y="80367"/>
                </a:lnTo>
                <a:lnTo>
                  <a:pt x="142875" y="62508"/>
                </a:lnTo>
                <a:lnTo>
                  <a:pt x="142875" y="44648"/>
                </a:lnTo>
                <a:lnTo>
                  <a:pt x="133945" y="35719"/>
                </a:lnTo>
                <a:lnTo>
                  <a:pt x="133945" y="26789"/>
                </a:lnTo>
                <a:lnTo>
                  <a:pt x="125015" y="17859"/>
                </a:lnTo>
                <a:lnTo>
                  <a:pt x="116086" y="8930"/>
                </a:lnTo>
                <a:lnTo>
                  <a:pt x="116086" y="0"/>
                </a:lnTo>
                <a:lnTo>
                  <a:pt x="107156" y="0"/>
                </a:lnTo>
                <a:lnTo>
                  <a:pt x="10715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6009680" y="3991570"/>
            <a:ext cx="17860" cy="223243"/>
          </a:xfrm>
          <a:custGeom>
            <a:avLst/>
            <a:gdLst/>
            <a:ahLst/>
            <a:cxnLst/>
            <a:rect l="0" t="0" r="0" b="0"/>
            <a:pathLst>
              <a:path w="17860" h="223243">
                <a:moveTo>
                  <a:pt x="17859" y="0"/>
                </a:moveTo>
                <a:lnTo>
                  <a:pt x="17859" y="0"/>
                </a:lnTo>
                <a:lnTo>
                  <a:pt x="17859" y="0"/>
                </a:lnTo>
                <a:lnTo>
                  <a:pt x="17859" y="0"/>
                </a:lnTo>
                <a:lnTo>
                  <a:pt x="17859" y="0"/>
                </a:lnTo>
                <a:lnTo>
                  <a:pt x="17859" y="8930"/>
                </a:lnTo>
                <a:lnTo>
                  <a:pt x="17859" y="17859"/>
                </a:lnTo>
                <a:lnTo>
                  <a:pt x="17859" y="35719"/>
                </a:lnTo>
                <a:lnTo>
                  <a:pt x="17859" y="44648"/>
                </a:lnTo>
                <a:lnTo>
                  <a:pt x="8929" y="62508"/>
                </a:lnTo>
                <a:lnTo>
                  <a:pt x="8929" y="89297"/>
                </a:lnTo>
                <a:lnTo>
                  <a:pt x="8929" y="107156"/>
                </a:lnTo>
                <a:lnTo>
                  <a:pt x="8929" y="125016"/>
                </a:lnTo>
                <a:lnTo>
                  <a:pt x="8929" y="151805"/>
                </a:lnTo>
                <a:lnTo>
                  <a:pt x="8929" y="169664"/>
                </a:lnTo>
                <a:lnTo>
                  <a:pt x="8929" y="187523"/>
                </a:lnTo>
                <a:lnTo>
                  <a:pt x="0" y="205383"/>
                </a:lnTo>
                <a:lnTo>
                  <a:pt x="0" y="214312"/>
                </a:lnTo>
                <a:lnTo>
                  <a:pt x="0" y="223242"/>
                </a:lnTo>
                <a:lnTo>
                  <a:pt x="0"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6000750" y="4036218"/>
            <a:ext cx="133946" cy="169665"/>
          </a:xfrm>
          <a:custGeom>
            <a:avLst/>
            <a:gdLst/>
            <a:ahLst/>
            <a:cxnLst/>
            <a:rect l="0" t="0" r="0" b="0"/>
            <a:pathLst>
              <a:path w="133946" h="169665">
                <a:moveTo>
                  <a:pt x="125016" y="0"/>
                </a:moveTo>
                <a:lnTo>
                  <a:pt x="116086" y="0"/>
                </a:lnTo>
                <a:lnTo>
                  <a:pt x="116086" y="8930"/>
                </a:lnTo>
                <a:lnTo>
                  <a:pt x="107156" y="17860"/>
                </a:lnTo>
                <a:lnTo>
                  <a:pt x="98227" y="35719"/>
                </a:lnTo>
                <a:lnTo>
                  <a:pt x="80367" y="53578"/>
                </a:lnTo>
                <a:lnTo>
                  <a:pt x="71438" y="62508"/>
                </a:lnTo>
                <a:lnTo>
                  <a:pt x="53578" y="80368"/>
                </a:lnTo>
                <a:lnTo>
                  <a:pt x="44648" y="89297"/>
                </a:lnTo>
                <a:lnTo>
                  <a:pt x="35719" y="98227"/>
                </a:lnTo>
                <a:lnTo>
                  <a:pt x="26789" y="107157"/>
                </a:lnTo>
                <a:lnTo>
                  <a:pt x="17859" y="107157"/>
                </a:lnTo>
                <a:lnTo>
                  <a:pt x="8930" y="116086"/>
                </a:lnTo>
                <a:lnTo>
                  <a:pt x="8930" y="116086"/>
                </a:lnTo>
                <a:lnTo>
                  <a:pt x="0" y="116086"/>
                </a:lnTo>
                <a:lnTo>
                  <a:pt x="0" y="107157"/>
                </a:lnTo>
                <a:lnTo>
                  <a:pt x="8930" y="107157"/>
                </a:lnTo>
                <a:lnTo>
                  <a:pt x="17859" y="98227"/>
                </a:lnTo>
                <a:lnTo>
                  <a:pt x="26789" y="89297"/>
                </a:lnTo>
                <a:lnTo>
                  <a:pt x="35719" y="89297"/>
                </a:lnTo>
                <a:lnTo>
                  <a:pt x="44648" y="89297"/>
                </a:lnTo>
                <a:lnTo>
                  <a:pt x="53578" y="89297"/>
                </a:lnTo>
                <a:lnTo>
                  <a:pt x="71438" y="89297"/>
                </a:lnTo>
                <a:lnTo>
                  <a:pt x="80367" y="98227"/>
                </a:lnTo>
                <a:lnTo>
                  <a:pt x="98227" y="98227"/>
                </a:lnTo>
                <a:lnTo>
                  <a:pt x="107156" y="107157"/>
                </a:lnTo>
                <a:lnTo>
                  <a:pt x="116086" y="116086"/>
                </a:lnTo>
                <a:lnTo>
                  <a:pt x="125016" y="125016"/>
                </a:lnTo>
                <a:lnTo>
                  <a:pt x="133945" y="133946"/>
                </a:lnTo>
                <a:lnTo>
                  <a:pt x="133945" y="142875"/>
                </a:lnTo>
                <a:lnTo>
                  <a:pt x="133945" y="151805"/>
                </a:lnTo>
                <a:lnTo>
                  <a:pt x="133945" y="160735"/>
                </a:lnTo>
                <a:lnTo>
                  <a:pt x="133945" y="160735"/>
                </a:lnTo>
                <a:lnTo>
                  <a:pt x="133945" y="169664"/>
                </a:lnTo>
                <a:lnTo>
                  <a:pt x="133945"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6250781" y="3902273"/>
            <a:ext cx="205384" cy="276821"/>
          </a:xfrm>
          <a:custGeom>
            <a:avLst/>
            <a:gdLst/>
            <a:ahLst/>
            <a:cxnLst/>
            <a:rect l="0" t="0" r="0" b="0"/>
            <a:pathLst>
              <a:path w="205384" h="276821">
                <a:moveTo>
                  <a:pt x="8930" y="0"/>
                </a:moveTo>
                <a:lnTo>
                  <a:pt x="8930" y="0"/>
                </a:lnTo>
                <a:lnTo>
                  <a:pt x="8930" y="0"/>
                </a:lnTo>
                <a:lnTo>
                  <a:pt x="8930" y="8930"/>
                </a:lnTo>
                <a:lnTo>
                  <a:pt x="8930" y="17859"/>
                </a:lnTo>
                <a:lnTo>
                  <a:pt x="0" y="26789"/>
                </a:lnTo>
                <a:lnTo>
                  <a:pt x="0" y="44648"/>
                </a:lnTo>
                <a:lnTo>
                  <a:pt x="0" y="62508"/>
                </a:lnTo>
                <a:lnTo>
                  <a:pt x="0" y="80367"/>
                </a:lnTo>
                <a:lnTo>
                  <a:pt x="8930" y="107156"/>
                </a:lnTo>
                <a:lnTo>
                  <a:pt x="8930" y="133945"/>
                </a:lnTo>
                <a:lnTo>
                  <a:pt x="17860" y="160734"/>
                </a:lnTo>
                <a:lnTo>
                  <a:pt x="17860" y="178594"/>
                </a:lnTo>
                <a:lnTo>
                  <a:pt x="26789" y="205383"/>
                </a:lnTo>
                <a:lnTo>
                  <a:pt x="26789" y="223242"/>
                </a:lnTo>
                <a:lnTo>
                  <a:pt x="35719" y="232172"/>
                </a:lnTo>
                <a:lnTo>
                  <a:pt x="35719" y="250031"/>
                </a:lnTo>
                <a:lnTo>
                  <a:pt x="44649" y="250031"/>
                </a:lnTo>
                <a:lnTo>
                  <a:pt x="44649" y="258961"/>
                </a:lnTo>
                <a:lnTo>
                  <a:pt x="44649" y="258961"/>
                </a:lnTo>
                <a:lnTo>
                  <a:pt x="44649" y="250031"/>
                </a:lnTo>
                <a:lnTo>
                  <a:pt x="44649" y="250031"/>
                </a:lnTo>
                <a:lnTo>
                  <a:pt x="53578" y="232172"/>
                </a:lnTo>
                <a:lnTo>
                  <a:pt x="53578" y="223242"/>
                </a:lnTo>
                <a:lnTo>
                  <a:pt x="62508" y="196453"/>
                </a:lnTo>
                <a:lnTo>
                  <a:pt x="62508" y="178594"/>
                </a:lnTo>
                <a:lnTo>
                  <a:pt x="71438" y="160734"/>
                </a:lnTo>
                <a:lnTo>
                  <a:pt x="71438" y="133945"/>
                </a:lnTo>
                <a:lnTo>
                  <a:pt x="80367" y="116086"/>
                </a:lnTo>
                <a:lnTo>
                  <a:pt x="89297" y="98227"/>
                </a:lnTo>
                <a:lnTo>
                  <a:pt x="89297" y="89297"/>
                </a:lnTo>
                <a:lnTo>
                  <a:pt x="98227" y="71438"/>
                </a:lnTo>
                <a:lnTo>
                  <a:pt x="98227" y="62508"/>
                </a:lnTo>
                <a:lnTo>
                  <a:pt x="107157" y="62508"/>
                </a:lnTo>
                <a:lnTo>
                  <a:pt x="107157" y="62508"/>
                </a:lnTo>
                <a:lnTo>
                  <a:pt x="107157" y="62508"/>
                </a:lnTo>
                <a:lnTo>
                  <a:pt x="116086" y="71438"/>
                </a:lnTo>
                <a:lnTo>
                  <a:pt x="116086" y="80367"/>
                </a:lnTo>
                <a:lnTo>
                  <a:pt x="116086" y="98227"/>
                </a:lnTo>
                <a:lnTo>
                  <a:pt x="125016" y="116086"/>
                </a:lnTo>
                <a:lnTo>
                  <a:pt x="125016" y="133945"/>
                </a:lnTo>
                <a:lnTo>
                  <a:pt x="125016" y="160734"/>
                </a:lnTo>
                <a:lnTo>
                  <a:pt x="125016" y="187523"/>
                </a:lnTo>
                <a:lnTo>
                  <a:pt x="125016" y="205383"/>
                </a:lnTo>
                <a:lnTo>
                  <a:pt x="125016" y="223242"/>
                </a:lnTo>
                <a:lnTo>
                  <a:pt x="133946" y="241102"/>
                </a:lnTo>
                <a:lnTo>
                  <a:pt x="133946" y="258961"/>
                </a:lnTo>
                <a:lnTo>
                  <a:pt x="133946" y="267891"/>
                </a:lnTo>
                <a:lnTo>
                  <a:pt x="133946" y="267891"/>
                </a:lnTo>
                <a:lnTo>
                  <a:pt x="133946" y="276820"/>
                </a:lnTo>
                <a:lnTo>
                  <a:pt x="142875" y="276820"/>
                </a:lnTo>
                <a:lnTo>
                  <a:pt x="142875" y="267891"/>
                </a:lnTo>
                <a:lnTo>
                  <a:pt x="142875" y="258961"/>
                </a:lnTo>
                <a:lnTo>
                  <a:pt x="151805" y="250031"/>
                </a:lnTo>
                <a:lnTo>
                  <a:pt x="151805" y="232172"/>
                </a:lnTo>
                <a:lnTo>
                  <a:pt x="160735" y="214313"/>
                </a:lnTo>
                <a:lnTo>
                  <a:pt x="160735" y="196453"/>
                </a:lnTo>
                <a:lnTo>
                  <a:pt x="169664" y="169664"/>
                </a:lnTo>
                <a:lnTo>
                  <a:pt x="169664" y="151805"/>
                </a:lnTo>
                <a:lnTo>
                  <a:pt x="178594" y="125016"/>
                </a:lnTo>
                <a:lnTo>
                  <a:pt x="178594" y="107156"/>
                </a:lnTo>
                <a:lnTo>
                  <a:pt x="187524" y="80367"/>
                </a:lnTo>
                <a:lnTo>
                  <a:pt x="187524" y="62508"/>
                </a:lnTo>
                <a:lnTo>
                  <a:pt x="196453" y="53578"/>
                </a:lnTo>
                <a:lnTo>
                  <a:pt x="196453" y="44648"/>
                </a:lnTo>
                <a:lnTo>
                  <a:pt x="205383" y="35719"/>
                </a:lnTo>
                <a:lnTo>
                  <a:pt x="205383"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6536531" y="4027289"/>
            <a:ext cx="1" cy="8930"/>
          </a:xfrm>
          <a:custGeom>
            <a:avLst/>
            <a:gdLst/>
            <a:ahLst/>
            <a:cxnLst/>
            <a:rect l="0" t="0" r="0" b="0"/>
            <a:pathLst>
              <a:path w="1" h="8930">
                <a:moveTo>
                  <a:pt x="0" y="8929"/>
                </a:moveTo>
                <a:lnTo>
                  <a:pt x="0" y="8929"/>
                </a:lnTo>
                <a:lnTo>
                  <a:pt x="0" y="8929"/>
                </a:lnTo>
                <a:lnTo>
                  <a:pt x="0" y="8929"/>
                </a:lnTo>
                <a:lnTo>
                  <a:pt x="0" y="8929"/>
                </a:lnTo>
                <a:lnTo>
                  <a:pt x="0" y="8929"/>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688336" y="3848695"/>
            <a:ext cx="107157" cy="366118"/>
          </a:xfrm>
          <a:custGeom>
            <a:avLst/>
            <a:gdLst/>
            <a:ahLst/>
            <a:cxnLst/>
            <a:rect l="0" t="0" r="0" b="0"/>
            <a:pathLst>
              <a:path w="107157" h="366118">
                <a:moveTo>
                  <a:pt x="8930" y="0"/>
                </a:moveTo>
                <a:lnTo>
                  <a:pt x="8930" y="8930"/>
                </a:lnTo>
                <a:lnTo>
                  <a:pt x="8930" y="8930"/>
                </a:lnTo>
                <a:lnTo>
                  <a:pt x="8930" y="8930"/>
                </a:lnTo>
                <a:lnTo>
                  <a:pt x="8930" y="8930"/>
                </a:lnTo>
                <a:lnTo>
                  <a:pt x="8930" y="17859"/>
                </a:lnTo>
                <a:lnTo>
                  <a:pt x="8930" y="26789"/>
                </a:lnTo>
                <a:lnTo>
                  <a:pt x="8930" y="44648"/>
                </a:lnTo>
                <a:lnTo>
                  <a:pt x="8930" y="62508"/>
                </a:lnTo>
                <a:lnTo>
                  <a:pt x="8930" y="80367"/>
                </a:lnTo>
                <a:lnTo>
                  <a:pt x="8930" y="107156"/>
                </a:lnTo>
                <a:lnTo>
                  <a:pt x="8930" y="125016"/>
                </a:lnTo>
                <a:lnTo>
                  <a:pt x="8930" y="151805"/>
                </a:lnTo>
                <a:lnTo>
                  <a:pt x="8930" y="178594"/>
                </a:lnTo>
                <a:lnTo>
                  <a:pt x="8930" y="196453"/>
                </a:lnTo>
                <a:lnTo>
                  <a:pt x="8930" y="223242"/>
                </a:lnTo>
                <a:lnTo>
                  <a:pt x="8930" y="241101"/>
                </a:lnTo>
                <a:lnTo>
                  <a:pt x="8930" y="258961"/>
                </a:lnTo>
                <a:lnTo>
                  <a:pt x="8930" y="276820"/>
                </a:lnTo>
                <a:lnTo>
                  <a:pt x="8930" y="285750"/>
                </a:lnTo>
                <a:lnTo>
                  <a:pt x="0" y="294680"/>
                </a:lnTo>
                <a:lnTo>
                  <a:pt x="0" y="303609"/>
                </a:lnTo>
                <a:lnTo>
                  <a:pt x="0" y="303609"/>
                </a:lnTo>
                <a:lnTo>
                  <a:pt x="0" y="303609"/>
                </a:lnTo>
                <a:lnTo>
                  <a:pt x="0" y="294680"/>
                </a:lnTo>
                <a:lnTo>
                  <a:pt x="0" y="285750"/>
                </a:lnTo>
                <a:lnTo>
                  <a:pt x="8930" y="276820"/>
                </a:lnTo>
                <a:lnTo>
                  <a:pt x="8930" y="267891"/>
                </a:lnTo>
                <a:lnTo>
                  <a:pt x="8930" y="250031"/>
                </a:lnTo>
                <a:lnTo>
                  <a:pt x="17859" y="232172"/>
                </a:lnTo>
                <a:lnTo>
                  <a:pt x="17859" y="223242"/>
                </a:lnTo>
                <a:lnTo>
                  <a:pt x="26789" y="196453"/>
                </a:lnTo>
                <a:lnTo>
                  <a:pt x="35719" y="178594"/>
                </a:lnTo>
                <a:lnTo>
                  <a:pt x="44648" y="160734"/>
                </a:lnTo>
                <a:lnTo>
                  <a:pt x="44648" y="142875"/>
                </a:lnTo>
                <a:lnTo>
                  <a:pt x="53578" y="133945"/>
                </a:lnTo>
                <a:lnTo>
                  <a:pt x="62508" y="116086"/>
                </a:lnTo>
                <a:lnTo>
                  <a:pt x="71437" y="107156"/>
                </a:lnTo>
                <a:lnTo>
                  <a:pt x="80367" y="98226"/>
                </a:lnTo>
                <a:lnTo>
                  <a:pt x="80367" y="98226"/>
                </a:lnTo>
                <a:lnTo>
                  <a:pt x="89297" y="98226"/>
                </a:lnTo>
                <a:lnTo>
                  <a:pt x="89297" y="98226"/>
                </a:lnTo>
                <a:lnTo>
                  <a:pt x="98227" y="98226"/>
                </a:lnTo>
                <a:lnTo>
                  <a:pt x="98227" y="107156"/>
                </a:lnTo>
                <a:lnTo>
                  <a:pt x="98227" y="125016"/>
                </a:lnTo>
                <a:lnTo>
                  <a:pt x="107156" y="142875"/>
                </a:lnTo>
                <a:lnTo>
                  <a:pt x="107156" y="160734"/>
                </a:lnTo>
                <a:lnTo>
                  <a:pt x="107156" y="187523"/>
                </a:lnTo>
                <a:lnTo>
                  <a:pt x="107156" y="214312"/>
                </a:lnTo>
                <a:lnTo>
                  <a:pt x="107156" y="232172"/>
                </a:lnTo>
                <a:lnTo>
                  <a:pt x="107156" y="258961"/>
                </a:lnTo>
                <a:lnTo>
                  <a:pt x="107156" y="285750"/>
                </a:lnTo>
                <a:lnTo>
                  <a:pt x="107156" y="312539"/>
                </a:lnTo>
                <a:lnTo>
                  <a:pt x="107156" y="339328"/>
                </a:lnTo>
                <a:lnTo>
                  <a:pt x="107156" y="357187"/>
                </a:lnTo>
                <a:lnTo>
                  <a:pt x="98227" y="366117"/>
                </a:lnTo>
                <a:lnTo>
                  <a:pt x="98227" y="36611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6527602" y="4009429"/>
            <a:ext cx="17860" cy="17861"/>
          </a:xfrm>
          <a:custGeom>
            <a:avLst/>
            <a:gdLst/>
            <a:ahLst/>
            <a:cxnLst/>
            <a:rect l="0" t="0" r="0" b="0"/>
            <a:pathLst>
              <a:path w="17860" h="17861">
                <a:moveTo>
                  <a:pt x="17859" y="0"/>
                </a:moveTo>
                <a:lnTo>
                  <a:pt x="17859" y="0"/>
                </a:lnTo>
                <a:lnTo>
                  <a:pt x="17859" y="0"/>
                </a:lnTo>
                <a:lnTo>
                  <a:pt x="17859" y="0"/>
                </a:lnTo>
                <a:lnTo>
                  <a:pt x="17859" y="0"/>
                </a:lnTo>
                <a:lnTo>
                  <a:pt x="8929" y="8930"/>
                </a:lnTo>
                <a:lnTo>
                  <a:pt x="8929" y="8930"/>
                </a:lnTo>
                <a:lnTo>
                  <a:pt x="0" y="8930"/>
                </a:lnTo>
                <a:lnTo>
                  <a:pt x="0" y="8930"/>
                </a:lnTo>
                <a:lnTo>
                  <a:pt x="0" y="17860"/>
                </a:lnTo>
                <a:lnTo>
                  <a:pt x="0" y="17860"/>
                </a:lnTo>
                <a:lnTo>
                  <a:pt x="0" y="17860"/>
                </a:lnTo>
                <a:lnTo>
                  <a:pt x="0" y="17860"/>
                </a:lnTo>
                <a:lnTo>
                  <a:pt x="0" y="17860"/>
                </a:lnTo>
                <a:lnTo>
                  <a:pt x="0" y="17860"/>
                </a:lnTo>
                <a:lnTo>
                  <a:pt x="0" y="17860"/>
                </a:lnTo>
                <a:lnTo>
                  <a:pt x="0" y="17860"/>
                </a:lnTo>
                <a:lnTo>
                  <a:pt x="0" y="17860"/>
                </a:lnTo>
                <a:lnTo>
                  <a:pt x="0" y="17860"/>
                </a:lnTo>
                <a:lnTo>
                  <a:pt x="0" y="17860"/>
                </a:lnTo>
                <a:lnTo>
                  <a:pt x="0" y="17860"/>
                </a:lnTo>
                <a:lnTo>
                  <a:pt x="0" y="17860"/>
                </a:lnTo>
                <a:lnTo>
                  <a:pt x="0" y="17860"/>
                </a:lnTo>
                <a:lnTo>
                  <a:pt x="0" y="17860"/>
                </a:lnTo>
                <a:lnTo>
                  <a:pt x="0" y="17860"/>
                </a:lnTo>
                <a:lnTo>
                  <a:pt x="0" y="17860"/>
                </a:lnTo>
                <a:lnTo>
                  <a:pt x="0" y="8930"/>
                </a:lnTo>
                <a:lnTo>
                  <a:pt x="0" y="8930"/>
                </a:lnTo>
                <a:lnTo>
                  <a:pt x="0" y="8930"/>
                </a:lnTo>
                <a:lnTo>
                  <a:pt x="0" y="8930"/>
                </a:lnTo>
                <a:lnTo>
                  <a:pt x="0" y="8930"/>
                </a:lnTo>
                <a:lnTo>
                  <a:pt x="0" y="0"/>
                </a:lnTo>
                <a:lnTo>
                  <a:pt x="0" y="0"/>
                </a:lnTo>
                <a:lnTo>
                  <a:pt x="0" y="0"/>
                </a:lnTo>
                <a:lnTo>
                  <a:pt x="0" y="0"/>
                </a:lnTo>
                <a:lnTo>
                  <a:pt x="0" y="0"/>
                </a:lnTo>
                <a:lnTo>
                  <a:pt x="8929" y="0"/>
                </a:lnTo>
                <a:lnTo>
                  <a:pt x="8929" y="0"/>
                </a:lnTo>
                <a:lnTo>
                  <a:pt x="8929" y="0"/>
                </a:lnTo>
                <a:lnTo>
                  <a:pt x="8929" y="0"/>
                </a:lnTo>
                <a:lnTo>
                  <a:pt x="17859" y="0"/>
                </a:lnTo>
                <a:lnTo>
                  <a:pt x="17859" y="0"/>
                </a:lnTo>
                <a:lnTo>
                  <a:pt x="17859" y="0"/>
                </a:lnTo>
                <a:lnTo>
                  <a:pt x="17859" y="0"/>
                </a:lnTo>
                <a:lnTo>
                  <a:pt x="17859" y="0"/>
                </a:lnTo>
                <a:lnTo>
                  <a:pt x="17859" y="0"/>
                </a:lnTo>
                <a:lnTo>
                  <a:pt x="8929" y="0"/>
                </a:lnTo>
                <a:lnTo>
                  <a:pt x="8929" y="0"/>
                </a:lnTo>
                <a:lnTo>
                  <a:pt x="8929" y="0"/>
                </a:lnTo>
                <a:lnTo>
                  <a:pt x="8929" y="0"/>
                </a:lnTo>
                <a:lnTo>
                  <a:pt x="8929" y="0"/>
                </a:lnTo>
                <a:lnTo>
                  <a:pt x="8929" y="0"/>
                </a:lnTo>
                <a:lnTo>
                  <a:pt x="8929" y="0"/>
                </a:lnTo>
                <a:lnTo>
                  <a:pt x="892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616398" y="4964906"/>
            <a:ext cx="151806" cy="35720"/>
          </a:xfrm>
          <a:custGeom>
            <a:avLst/>
            <a:gdLst/>
            <a:ahLst/>
            <a:cxnLst/>
            <a:rect l="0" t="0" r="0" b="0"/>
            <a:pathLst>
              <a:path w="151806" h="35720">
                <a:moveTo>
                  <a:pt x="0" y="0"/>
                </a:moveTo>
                <a:lnTo>
                  <a:pt x="0" y="0"/>
                </a:lnTo>
                <a:lnTo>
                  <a:pt x="0" y="0"/>
                </a:lnTo>
                <a:lnTo>
                  <a:pt x="0" y="0"/>
                </a:lnTo>
                <a:lnTo>
                  <a:pt x="0" y="0"/>
                </a:lnTo>
                <a:lnTo>
                  <a:pt x="0" y="0"/>
                </a:lnTo>
                <a:lnTo>
                  <a:pt x="0" y="8930"/>
                </a:lnTo>
                <a:lnTo>
                  <a:pt x="0" y="8930"/>
                </a:lnTo>
                <a:lnTo>
                  <a:pt x="8930" y="8930"/>
                </a:lnTo>
                <a:lnTo>
                  <a:pt x="17860" y="8930"/>
                </a:lnTo>
                <a:lnTo>
                  <a:pt x="35719" y="17860"/>
                </a:lnTo>
                <a:lnTo>
                  <a:pt x="53579" y="17860"/>
                </a:lnTo>
                <a:lnTo>
                  <a:pt x="71438" y="17860"/>
                </a:lnTo>
                <a:lnTo>
                  <a:pt x="98227" y="17860"/>
                </a:lnTo>
                <a:lnTo>
                  <a:pt x="116086" y="26789"/>
                </a:lnTo>
                <a:lnTo>
                  <a:pt x="125016" y="26789"/>
                </a:lnTo>
                <a:lnTo>
                  <a:pt x="142875" y="26789"/>
                </a:lnTo>
                <a:lnTo>
                  <a:pt x="142875" y="26789"/>
                </a:lnTo>
                <a:lnTo>
                  <a:pt x="151805" y="35719"/>
                </a:lnTo>
                <a:lnTo>
                  <a:pt x="151805"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2571750" y="5072063"/>
            <a:ext cx="178595" cy="17860"/>
          </a:xfrm>
          <a:custGeom>
            <a:avLst/>
            <a:gdLst/>
            <a:ahLst/>
            <a:cxnLst/>
            <a:rect l="0" t="0" r="0" b="0"/>
            <a:pathLst>
              <a:path w="178595" h="17860">
                <a:moveTo>
                  <a:pt x="0" y="0"/>
                </a:moveTo>
                <a:lnTo>
                  <a:pt x="0" y="0"/>
                </a:lnTo>
                <a:lnTo>
                  <a:pt x="0" y="0"/>
                </a:lnTo>
                <a:lnTo>
                  <a:pt x="8930" y="0"/>
                </a:lnTo>
                <a:lnTo>
                  <a:pt x="8930" y="0"/>
                </a:lnTo>
                <a:lnTo>
                  <a:pt x="17859" y="8929"/>
                </a:lnTo>
                <a:lnTo>
                  <a:pt x="26789" y="8929"/>
                </a:lnTo>
                <a:lnTo>
                  <a:pt x="35719" y="8929"/>
                </a:lnTo>
                <a:lnTo>
                  <a:pt x="53578" y="17859"/>
                </a:lnTo>
                <a:lnTo>
                  <a:pt x="80367" y="17859"/>
                </a:lnTo>
                <a:lnTo>
                  <a:pt x="98227" y="17859"/>
                </a:lnTo>
                <a:lnTo>
                  <a:pt x="116086" y="17859"/>
                </a:lnTo>
                <a:lnTo>
                  <a:pt x="133945" y="17859"/>
                </a:lnTo>
                <a:lnTo>
                  <a:pt x="151805" y="17859"/>
                </a:lnTo>
                <a:lnTo>
                  <a:pt x="178594" y="17859"/>
                </a:lnTo>
                <a:lnTo>
                  <a:pt x="178594" y="17859"/>
                </a:lnTo>
                <a:lnTo>
                  <a:pt x="178594"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053953" y="4795242"/>
            <a:ext cx="196454" cy="455415"/>
          </a:xfrm>
          <a:custGeom>
            <a:avLst/>
            <a:gdLst/>
            <a:ahLst/>
            <a:cxnLst/>
            <a:rect l="0" t="0" r="0" b="0"/>
            <a:pathLst>
              <a:path w="196454" h="455415">
                <a:moveTo>
                  <a:pt x="196453" y="8929"/>
                </a:moveTo>
                <a:lnTo>
                  <a:pt x="196453" y="8929"/>
                </a:lnTo>
                <a:lnTo>
                  <a:pt x="196453" y="8929"/>
                </a:lnTo>
                <a:lnTo>
                  <a:pt x="196453" y="8929"/>
                </a:lnTo>
                <a:lnTo>
                  <a:pt x="187524" y="8929"/>
                </a:lnTo>
                <a:lnTo>
                  <a:pt x="187524" y="0"/>
                </a:lnTo>
                <a:lnTo>
                  <a:pt x="178594" y="0"/>
                </a:lnTo>
                <a:lnTo>
                  <a:pt x="169664" y="0"/>
                </a:lnTo>
                <a:lnTo>
                  <a:pt x="160735" y="0"/>
                </a:lnTo>
                <a:lnTo>
                  <a:pt x="142875" y="0"/>
                </a:lnTo>
                <a:lnTo>
                  <a:pt x="133945" y="8929"/>
                </a:lnTo>
                <a:lnTo>
                  <a:pt x="116086" y="17859"/>
                </a:lnTo>
                <a:lnTo>
                  <a:pt x="98227" y="26789"/>
                </a:lnTo>
                <a:lnTo>
                  <a:pt x="80367" y="35719"/>
                </a:lnTo>
                <a:lnTo>
                  <a:pt x="62508" y="44648"/>
                </a:lnTo>
                <a:lnTo>
                  <a:pt x="44649" y="53578"/>
                </a:lnTo>
                <a:lnTo>
                  <a:pt x="35719" y="71437"/>
                </a:lnTo>
                <a:lnTo>
                  <a:pt x="17860" y="80367"/>
                </a:lnTo>
                <a:lnTo>
                  <a:pt x="8930" y="98227"/>
                </a:lnTo>
                <a:lnTo>
                  <a:pt x="8930" y="107156"/>
                </a:lnTo>
                <a:lnTo>
                  <a:pt x="0" y="116086"/>
                </a:lnTo>
                <a:lnTo>
                  <a:pt x="0" y="133946"/>
                </a:lnTo>
                <a:lnTo>
                  <a:pt x="0" y="142875"/>
                </a:lnTo>
                <a:lnTo>
                  <a:pt x="0" y="151805"/>
                </a:lnTo>
                <a:lnTo>
                  <a:pt x="8930" y="160735"/>
                </a:lnTo>
                <a:lnTo>
                  <a:pt x="17860" y="160735"/>
                </a:lnTo>
                <a:lnTo>
                  <a:pt x="26789" y="169664"/>
                </a:lnTo>
                <a:lnTo>
                  <a:pt x="35719" y="178594"/>
                </a:lnTo>
                <a:lnTo>
                  <a:pt x="53578" y="187524"/>
                </a:lnTo>
                <a:lnTo>
                  <a:pt x="71438" y="187524"/>
                </a:lnTo>
                <a:lnTo>
                  <a:pt x="80367" y="196453"/>
                </a:lnTo>
                <a:lnTo>
                  <a:pt x="98227" y="214313"/>
                </a:lnTo>
                <a:lnTo>
                  <a:pt x="116086" y="223242"/>
                </a:lnTo>
                <a:lnTo>
                  <a:pt x="133945" y="232172"/>
                </a:lnTo>
                <a:lnTo>
                  <a:pt x="142875" y="250031"/>
                </a:lnTo>
                <a:lnTo>
                  <a:pt x="151805" y="267891"/>
                </a:lnTo>
                <a:lnTo>
                  <a:pt x="160735" y="276821"/>
                </a:lnTo>
                <a:lnTo>
                  <a:pt x="160735" y="294680"/>
                </a:lnTo>
                <a:lnTo>
                  <a:pt x="169664" y="312539"/>
                </a:lnTo>
                <a:lnTo>
                  <a:pt x="160735" y="330399"/>
                </a:lnTo>
                <a:lnTo>
                  <a:pt x="160735" y="348258"/>
                </a:lnTo>
                <a:lnTo>
                  <a:pt x="151805" y="357188"/>
                </a:lnTo>
                <a:lnTo>
                  <a:pt x="142875" y="375047"/>
                </a:lnTo>
                <a:lnTo>
                  <a:pt x="133945" y="392906"/>
                </a:lnTo>
                <a:lnTo>
                  <a:pt x="116086" y="401836"/>
                </a:lnTo>
                <a:lnTo>
                  <a:pt x="98227" y="410766"/>
                </a:lnTo>
                <a:lnTo>
                  <a:pt x="80367" y="419696"/>
                </a:lnTo>
                <a:lnTo>
                  <a:pt x="62508" y="428625"/>
                </a:lnTo>
                <a:lnTo>
                  <a:pt x="44649" y="437555"/>
                </a:lnTo>
                <a:lnTo>
                  <a:pt x="17860" y="446485"/>
                </a:lnTo>
                <a:lnTo>
                  <a:pt x="8930" y="455414"/>
                </a:lnTo>
                <a:lnTo>
                  <a:pt x="0" y="455414"/>
                </a:lnTo>
                <a:lnTo>
                  <a:pt x="0" y="45541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134320" y="4732734"/>
            <a:ext cx="17861" cy="500064"/>
          </a:xfrm>
          <a:custGeom>
            <a:avLst/>
            <a:gdLst/>
            <a:ahLst/>
            <a:cxnLst/>
            <a:rect l="0" t="0" r="0" b="0"/>
            <a:pathLst>
              <a:path w="17861" h="500064">
                <a:moveTo>
                  <a:pt x="8930" y="0"/>
                </a:moveTo>
                <a:lnTo>
                  <a:pt x="8930" y="0"/>
                </a:lnTo>
                <a:lnTo>
                  <a:pt x="8930" y="0"/>
                </a:lnTo>
                <a:lnTo>
                  <a:pt x="8930" y="8930"/>
                </a:lnTo>
                <a:lnTo>
                  <a:pt x="8930" y="17859"/>
                </a:lnTo>
                <a:lnTo>
                  <a:pt x="8930" y="35719"/>
                </a:lnTo>
                <a:lnTo>
                  <a:pt x="8930" y="53578"/>
                </a:lnTo>
                <a:lnTo>
                  <a:pt x="0" y="71437"/>
                </a:lnTo>
                <a:lnTo>
                  <a:pt x="0" y="98227"/>
                </a:lnTo>
                <a:lnTo>
                  <a:pt x="8930" y="125016"/>
                </a:lnTo>
                <a:lnTo>
                  <a:pt x="8930" y="151805"/>
                </a:lnTo>
                <a:lnTo>
                  <a:pt x="8930" y="187524"/>
                </a:lnTo>
                <a:lnTo>
                  <a:pt x="8930" y="214313"/>
                </a:lnTo>
                <a:lnTo>
                  <a:pt x="17860" y="241102"/>
                </a:lnTo>
                <a:lnTo>
                  <a:pt x="17860" y="276821"/>
                </a:lnTo>
                <a:lnTo>
                  <a:pt x="17860" y="303610"/>
                </a:lnTo>
                <a:lnTo>
                  <a:pt x="17860" y="339329"/>
                </a:lnTo>
                <a:lnTo>
                  <a:pt x="17860" y="375047"/>
                </a:lnTo>
                <a:lnTo>
                  <a:pt x="17860" y="401836"/>
                </a:lnTo>
                <a:lnTo>
                  <a:pt x="17860" y="428625"/>
                </a:lnTo>
                <a:lnTo>
                  <a:pt x="17860" y="455414"/>
                </a:lnTo>
                <a:lnTo>
                  <a:pt x="17860" y="482204"/>
                </a:lnTo>
                <a:lnTo>
                  <a:pt x="17860" y="491133"/>
                </a:lnTo>
                <a:lnTo>
                  <a:pt x="17860" y="500063"/>
                </a:lnTo>
                <a:lnTo>
                  <a:pt x="17860" y="50006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348633" y="4786312"/>
            <a:ext cx="178595" cy="321470"/>
          </a:xfrm>
          <a:custGeom>
            <a:avLst/>
            <a:gdLst/>
            <a:ahLst/>
            <a:cxnLst/>
            <a:rect l="0" t="0" r="0" b="0"/>
            <a:pathLst>
              <a:path w="178595" h="321470">
                <a:moveTo>
                  <a:pt x="178594" y="0"/>
                </a:moveTo>
                <a:lnTo>
                  <a:pt x="178594" y="0"/>
                </a:lnTo>
                <a:lnTo>
                  <a:pt x="169664" y="0"/>
                </a:lnTo>
                <a:lnTo>
                  <a:pt x="160734" y="0"/>
                </a:lnTo>
                <a:lnTo>
                  <a:pt x="151805" y="8930"/>
                </a:lnTo>
                <a:lnTo>
                  <a:pt x="142875" y="8930"/>
                </a:lnTo>
                <a:lnTo>
                  <a:pt x="125015" y="17859"/>
                </a:lnTo>
                <a:lnTo>
                  <a:pt x="107156" y="17859"/>
                </a:lnTo>
                <a:lnTo>
                  <a:pt x="89297" y="26789"/>
                </a:lnTo>
                <a:lnTo>
                  <a:pt x="80367" y="26789"/>
                </a:lnTo>
                <a:lnTo>
                  <a:pt x="62508" y="35719"/>
                </a:lnTo>
                <a:lnTo>
                  <a:pt x="53578" y="35719"/>
                </a:lnTo>
                <a:lnTo>
                  <a:pt x="44648" y="44649"/>
                </a:lnTo>
                <a:lnTo>
                  <a:pt x="35719" y="44649"/>
                </a:lnTo>
                <a:lnTo>
                  <a:pt x="26789" y="53578"/>
                </a:lnTo>
                <a:lnTo>
                  <a:pt x="17859" y="62508"/>
                </a:lnTo>
                <a:lnTo>
                  <a:pt x="8930" y="71438"/>
                </a:lnTo>
                <a:lnTo>
                  <a:pt x="0" y="89297"/>
                </a:lnTo>
                <a:lnTo>
                  <a:pt x="0" y="98227"/>
                </a:lnTo>
                <a:lnTo>
                  <a:pt x="0" y="107157"/>
                </a:lnTo>
                <a:lnTo>
                  <a:pt x="0" y="116086"/>
                </a:lnTo>
                <a:lnTo>
                  <a:pt x="0" y="133946"/>
                </a:lnTo>
                <a:lnTo>
                  <a:pt x="0" y="142876"/>
                </a:lnTo>
                <a:lnTo>
                  <a:pt x="0" y="151805"/>
                </a:lnTo>
                <a:lnTo>
                  <a:pt x="8930" y="169665"/>
                </a:lnTo>
                <a:lnTo>
                  <a:pt x="8930" y="178594"/>
                </a:lnTo>
                <a:lnTo>
                  <a:pt x="8930" y="187524"/>
                </a:lnTo>
                <a:lnTo>
                  <a:pt x="8930" y="187524"/>
                </a:lnTo>
                <a:lnTo>
                  <a:pt x="8930" y="187524"/>
                </a:lnTo>
                <a:lnTo>
                  <a:pt x="8930" y="187524"/>
                </a:lnTo>
                <a:lnTo>
                  <a:pt x="8930" y="187524"/>
                </a:lnTo>
                <a:lnTo>
                  <a:pt x="8930" y="178594"/>
                </a:lnTo>
                <a:lnTo>
                  <a:pt x="17859" y="169665"/>
                </a:lnTo>
                <a:lnTo>
                  <a:pt x="26789" y="160735"/>
                </a:lnTo>
                <a:lnTo>
                  <a:pt x="35719" y="151805"/>
                </a:lnTo>
                <a:lnTo>
                  <a:pt x="44648" y="142876"/>
                </a:lnTo>
                <a:lnTo>
                  <a:pt x="53578" y="133946"/>
                </a:lnTo>
                <a:lnTo>
                  <a:pt x="71437" y="125016"/>
                </a:lnTo>
                <a:lnTo>
                  <a:pt x="80367" y="116086"/>
                </a:lnTo>
                <a:lnTo>
                  <a:pt x="89297" y="116086"/>
                </a:lnTo>
                <a:lnTo>
                  <a:pt x="107156" y="116086"/>
                </a:lnTo>
                <a:lnTo>
                  <a:pt x="125015" y="125016"/>
                </a:lnTo>
                <a:lnTo>
                  <a:pt x="133945" y="133946"/>
                </a:lnTo>
                <a:lnTo>
                  <a:pt x="142875" y="142876"/>
                </a:lnTo>
                <a:lnTo>
                  <a:pt x="151805" y="151805"/>
                </a:lnTo>
                <a:lnTo>
                  <a:pt x="160734" y="160735"/>
                </a:lnTo>
                <a:lnTo>
                  <a:pt x="160734" y="178594"/>
                </a:lnTo>
                <a:lnTo>
                  <a:pt x="160734" y="187524"/>
                </a:lnTo>
                <a:lnTo>
                  <a:pt x="160734" y="205383"/>
                </a:lnTo>
                <a:lnTo>
                  <a:pt x="151805" y="223243"/>
                </a:lnTo>
                <a:lnTo>
                  <a:pt x="142875" y="241102"/>
                </a:lnTo>
                <a:lnTo>
                  <a:pt x="133945" y="250032"/>
                </a:lnTo>
                <a:lnTo>
                  <a:pt x="116086" y="267891"/>
                </a:lnTo>
                <a:lnTo>
                  <a:pt x="98226" y="276821"/>
                </a:lnTo>
                <a:lnTo>
                  <a:pt x="89297" y="294680"/>
                </a:lnTo>
                <a:lnTo>
                  <a:pt x="71437" y="303610"/>
                </a:lnTo>
                <a:lnTo>
                  <a:pt x="53578" y="312540"/>
                </a:lnTo>
                <a:lnTo>
                  <a:pt x="35719" y="321469"/>
                </a:lnTo>
                <a:lnTo>
                  <a:pt x="26789" y="321469"/>
                </a:lnTo>
                <a:lnTo>
                  <a:pt x="17859" y="321469"/>
                </a:lnTo>
                <a:lnTo>
                  <a:pt x="8930" y="321469"/>
                </a:lnTo>
                <a:lnTo>
                  <a:pt x="8930" y="32146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607594" y="4768453"/>
            <a:ext cx="178595" cy="294681"/>
          </a:xfrm>
          <a:custGeom>
            <a:avLst/>
            <a:gdLst/>
            <a:ahLst/>
            <a:cxnLst/>
            <a:rect l="0" t="0" r="0" b="0"/>
            <a:pathLst>
              <a:path w="178595" h="294681">
                <a:moveTo>
                  <a:pt x="0" y="35718"/>
                </a:moveTo>
                <a:lnTo>
                  <a:pt x="0" y="35718"/>
                </a:lnTo>
                <a:lnTo>
                  <a:pt x="0" y="35718"/>
                </a:lnTo>
                <a:lnTo>
                  <a:pt x="0" y="35718"/>
                </a:lnTo>
                <a:lnTo>
                  <a:pt x="8929" y="35718"/>
                </a:lnTo>
                <a:lnTo>
                  <a:pt x="17859" y="35718"/>
                </a:lnTo>
                <a:lnTo>
                  <a:pt x="26789" y="26789"/>
                </a:lnTo>
                <a:lnTo>
                  <a:pt x="44648" y="26789"/>
                </a:lnTo>
                <a:lnTo>
                  <a:pt x="62508" y="17859"/>
                </a:lnTo>
                <a:lnTo>
                  <a:pt x="80367" y="17859"/>
                </a:lnTo>
                <a:lnTo>
                  <a:pt x="98226" y="8929"/>
                </a:lnTo>
                <a:lnTo>
                  <a:pt x="107156" y="8929"/>
                </a:lnTo>
                <a:lnTo>
                  <a:pt x="125015" y="0"/>
                </a:lnTo>
                <a:lnTo>
                  <a:pt x="133945" y="0"/>
                </a:lnTo>
                <a:lnTo>
                  <a:pt x="151804" y="0"/>
                </a:lnTo>
                <a:lnTo>
                  <a:pt x="160734" y="0"/>
                </a:lnTo>
                <a:lnTo>
                  <a:pt x="169664" y="8929"/>
                </a:lnTo>
                <a:lnTo>
                  <a:pt x="169664" y="8929"/>
                </a:lnTo>
                <a:lnTo>
                  <a:pt x="178594" y="17859"/>
                </a:lnTo>
                <a:lnTo>
                  <a:pt x="178594" y="26789"/>
                </a:lnTo>
                <a:lnTo>
                  <a:pt x="178594" y="35718"/>
                </a:lnTo>
                <a:lnTo>
                  <a:pt x="178594" y="53578"/>
                </a:lnTo>
                <a:lnTo>
                  <a:pt x="169664" y="62508"/>
                </a:lnTo>
                <a:lnTo>
                  <a:pt x="160734" y="80367"/>
                </a:lnTo>
                <a:lnTo>
                  <a:pt x="151804" y="98226"/>
                </a:lnTo>
                <a:lnTo>
                  <a:pt x="142875" y="116086"/>
                </a:lnTo>
                <a:lnTo>
                  <a:pt x="133945" y="142875"/>
                </a:lnTo>
                <a:lnTo>
                  <a:pt x="125015" y="160735"/>
                </a:lnTo>
                <a:lnTo>
                  <a:pt x="116086" y="178594"/>
                </a:lnTo>
                <a:lnTo>
                  <a:pt x="107156" y="196453"/>
                </a:lnTo>
                <a:lnTo>
                  <a:pt x="98226" y="214313"/>
                </a:lnTo>
                <a:lnTo>
                  <a:pt x="89297" y="232172"/>
                </a:lnTo>
                <a:lnTo>
                  <a:pt x="71437" y="250031"/>
                </a:lnTo>
                <a:lnTo>
                  <a:pt x="62508" y="267891"/>
                </a:lnTo>
                <a:lnTo>
                  <a:pt x="62508" y="276820"/>
                </a:lnTo>
                <a:lnTo>
                  <a:pt x="53578" y="285750"/>
                </a:lnTo>
                <a:lnTo>
                  <a:pt x="53578" y="294680"/>
                </a:lnTo>
                <a:lnTo>
                  <a:pt x="53578" y="294680"/>
                </a:lnTo>
                <a:lnTo>
                  <a:pt x="53578"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598664" y="4973836"/>
            <a:ext cx="196454" cy="8931"/>
          </a:xfrm>
          <a:custGeom>
            <a:avLst/>
            <a:gdLst/>
            <a:ahLst/>
            <a:cxnLst/>
            <a:rect l="0" t="0" r="0" b="0"/>
            <a:pathLst>
              <a:path w="196454" h="8931">
                <a:moveTo>
                  <a:pt x="0" y="0"/>
                </a:moveTo>
                <a:lnTo>
                  <a:pt x="0" y="0"/>
                </a:lnTo>
                <a:lnTo>
                  <a:pt x="0" y="0"/>
                </a:lnTo>
                <a:lnTo>
                  <a:pt x="8930" y="0"/>
                </a:lnTo>
                <a:lnTo>
                  <a:pt x="8930" y="0"/>
                </a:lnTo>
                <a:lnTo>
                  <a:pt x="26789" y="0"/>
                </a:lnTo>
                <a:lnTo>
                  <a:pt x="35719" y="0"/>
                </a:lnTo>
                <a:lnTo>
                  <a:pt x="44649" y="0"/>
                </a:lnTo>
                <a:lnTo>
                  <a:pt x="62508" y="0"/>
                </a:lnTo>
                <a:lnTo>
                  <a:pt x="80367" y="0"/>
                </a:lnTo>
                <a:lnTo>
                  <a:pt x="98227" y="0"/>
                </a:lnTo>
                <a:lnTo>
                  <a:pt x="116086" y="0"/>
                </a:lnTo>
                <a:lnTo>
                  <a:pt x="125016" y="0"/>
                </a:lnTo>
                <a:lnTo>
                  <a:pt x="142875" y="0"/>
                </a:lnTo>
                <a:lnTo>
                  <a:pt x="160734" y="0"/>
                </a:lnTo>
                <a:lnTo>
                  <a:pt x="169664" y="0"/>
                </a:lnTo>
                <a:lnTo>
                  <a:pt x="187524" y="8930"/>
                </a:lnTo>
                <a:lnTo>
                  <a:pt x="196453" y="8930"/>
                </a:lnTo>
                <a:lnTo>
                  <a:pt x="196453" y="8930"/>
                </a:lnTo>
                <a:lnTo>
                  <a:pt x="196453"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911203" y="4714875"/>
            <a:ext cx="142876" cy="375048"/>
          </a:xfrm>
          <a:custGeom>
            <a:avLst/>
            <a:gdLst/>
            <a:ahLst/>
            <a:cxnLst/>
            <a:rect l="0" t="0" r="0" b="0"/>
            <a:pathLst>
              <a:path w="142876" h="375048">
                <a:moveTo>
                  <a:pt x="62508" y="0"/>
                </a:moveTo>
                <a:lnTo>
                  <a:pt x="62508" y="0"/>
                </a:lnTo>
                <a:lnTo>
                  <a:pt x="62508" y="0"/>
                </a:lnTo>
                <a:lnTo>
                  <a:pt x="62508" y="8929"/>
                </a:lnTo>
                <a:lnTo>
                  <a:pt x="62508" y="17859"/>
                </a:lnTo>
                <a:lnTo>
                  <a:pt x="53578" y="26789"/>
                </a:lnTo>
                <a:lnTo>
                  <a:pt x="44649" y="44648"/>
                </a:lnTo>
                <a:lnTo>
                  <a:pt x="44649" y="62507"/>
                </a:lnTo>
                <a:lnTo>
                  <a:pt x="35719" y="80367"/>
                </a:lnTo>
                <a:lnTo>
                  <a:pt x="26789" y="107156"/>
                </a:lnTo>
                <a:lnTo>
                  <a:pt x="17860" y="133945"/>
                </a:lnTo>
                <a:lnTo>
                  <a:pt x="8930" y="151804"/>
                </a:lnTo>
                <a:lnTo>
                  <a:pt x="8930" y="178594"/>
                </a:lnTo>
                <a:lnTo>
                  <a:pt x="0" y="205383"/>
                </a:lnTo>
                <a:lnTo>
                  <a:pt x="0" y="232172"/>
                </a:lnTo>
                <a:lnTo>
                  <a:pt x="0" y="250031"/>
                </a:lnTo>
                <a:lnTo>
                  <a:pt x="0" y="276820"/>
                </a:lnTo>
                <a:lnTo>
                  <a:pt x="0" y="294680"/>
                </a:lnTo>
                <a:lnTo>
                  <a:pt x="0" y="321469"/>
                </a:lnTo>
                <a:lnTo>
                  <a:pt x="0" y="330398"/>
                </a:lnTo>
                <a:lnTo>
                  <a:pt x="0" y="348258"/>
                </a:lnTo>
                <a:lnTo>
                  <a:pt x="8930" y="357188"/>
                </a:lnTo>
                <a:lnTo>
                  <a:pt x="17860" y="366117"/>
                </a:lnTo>
                <a:lnTo>
                  <a:pt x="17860" y="366117"/>
                </a:lnTo>
                <a:lnTo>
                  <a:pt x="26789" y="375047"/>
                </a:lnTo>
                <a:lnTo>
                  <a:pt x="35719" y="375047"/>
                </a:lnTo>
                <a:lnTo>
                  <a:pt x="44649" y="375047"/>
                </a:lnTo>
                <a:lnTo>
                  <a:pt x="62508" y="366117"/>
                </a:lnTo>
                <a:lnTo>
                  <a:pt x="71438" y="357188"/>
                </a:lnTo>
                <a:lnTo>
                  <a:pt x="80367" y="348258"/>
                </a:lnTo>
                <a:lnTo>
                  <a:pt x="98227" y="339328"/>
                </a:lnTo>
                <a:lnTo>
                  <a:pt x="107156" y="321469"/>
                </a:lnTo>
                <a:lnTo>
                  <a:pt x="116086" y="303609"/>
                </a:lnTo>
                <a:lnTo>
                  <a:pt x="125016" y="294680"/>
                </a:lnTo>
                <a:lnTo>
                  <a:pt x="133945" y="276820"/>
                </a:lnTo>
                <a:lnTo>
                  <a:pt x="142875" y="267891"/>
                </a:lnTo>
                <a:lnTo>
                  <a:pt x="142875" y="258961"/>
                </a:lnTo>
                <a:lnTo>
                  <a:pt x="142875" y="241102"/>
                </a:lnTo>
                <a:lnTo>
                  <a:pt x="142875" y="232172"/>
                </a:lnTo>
                <a:lnTo>
                  <a:pt x="142875" y="223242"/>
                </a:lnTo>
                <a:lnTo>
                  <a:pt x="142875" y="214313"/>
                </a:lnTo>
                <a:lnTo>
                  <a:pt x="133945" y="205383"/>
                </a:lnTo>
                <a:lnTo>
                  <a:pt x="133945" y="196453"/>
                </a:lnTo>
                <a:lnTo>
                  <a:pt x="116086" y="196453"/>
                </a:lnTo>
                <a:lnTo>
                  <a:pt x="107156" y="196453"/>
                </a:lnTo>
                <a:lnTo>
                  <a:pt x="98227" y="196453"/>
                </a:lnTo>
                <a:lnTo>
                  <a:pt x="89297" y="196453"/>
                </a:lnTo>
                <a:lnTo>
                  <a:pt x="71438" y="205383"/>
                </a:lnTo>
                <a:lnTo>
                  <a:pt x="62508" y="214313"/>
                </a:lnTo>
                <a:lnTo>
                  <a:pt x="44649" y="223242"/>
                </a:lnTo>
                <a:lnTo>
                  <a:pt x="35719" y="232172"/>
                </a:lnTo>
                <a:lnTo>
                  <a:pt x="26789" y="241102"/>
                </a:lnTo>
                <a:lnTo>
                  <a:pt x="17860" y="241102"/>
                </a:lnTo>
                <a:lnTo>
                  <a:pt x="17860"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6814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The Price of Energy</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solidFill>
                  <a:srgbClr val="FF0000"/>
                </a:solidFill>
              </a:rPr>
              <a:t>An electrical heater draws 1500 W of power. Electricity costs 7 cents per kW*h. How much does it cost to operate the heater for 5 hours a day for 30 days?</a:t>
            </a:r>
            <a:endParaRPr lang="en-CA" dirty="0">
              <a:solidFill>
                <a:srgbClr val="FF0000"/>
              </a:solidFill>
            </a:endParaRPr>
          </a:p>
        </p:txBody>
      </p:sp>
      <p:sp>
        <p:nvSpPr>
          <p:cNvPr id="4" name="Freeform 3"/>
          <p:cNvSpPr/>
          <p:nvPr/>
        </p:nvSpPr>
        <p:spPr>
          <a:xfrm>
            <a:off x="1732359" y="3420070"/>
            <a:ext cx="26790" cy="241102"/>
          </a:xfrm>
          <a:custGeom>
            <a:avLst/>
            <a:gdLst/>
            <a:ahLst/>
            <a:cxnLst/>
            <a:rect l="0" t="0" r="0" b="0"/>
            <a:pathLst>
              <a:path w="26790" h="241102">
                <a:moveTo>
                  <a:pt x="26789" y="0"/>
                </a:moveTo>
                <a:lnTo>
                  <a:pt x="26789" y="0"/>
                </a:lnTo>
                <a:lnTo>
                  <a:pt x="17860" y="8930"/>
                </a:lnTo>
                <a:lnTo>
                  <a:pt x="17860" y="17859"/>
                </a:lnTo>
                <a:lnTo>
                  <a:pt x="17860" y="26789"/>
                </a:lnTo>
                <a:lnTo>
                  <a:pt x="17860" y="44648"/>
                </a:lnTo>
                <a:lnTo>
                  <a:pt x="17860" y="62508"/>
                </a:lnTo>
                <a:lnTo>
                  <a:pt x="17860" y="80367"/>
                </a:lnTo>
                <a:lnTo>
                  <a:pt x="8930" y="89297"/>
                </a:lnTo>
                <a:lnTo>
                  <a:pt x="8930" y="116086"/>
                </a:lnTo>
                <a:lnTo>
                  <a:pt x="8930" y="125016"/>
                </a:lnTo>
                <a:lnTo>
                  <a:pt x="8930" y="142875"/>
                </a:lnTo>
                <a:lnTo>
                  <a:pt x="8930" y="160734"/>
                </a:lnTo>
                <a:lnTo>
                  <a:pt x="8930" y="178594"/>
                </a:lnTo>
                <a:lnTo>
                  <a:pt x="8930" y="196453"/>
                </a:lnTo>
                <a:lnTo>
                  <a:pt x="8930" y="205383"/>
                </a:lnTo>
                <a:lnTo>
                  <a:pt x="8930" y="214312"/>
                </a:lnTo>
                <a:lnTo>
                  <a:pt x="8930" y="223242"/>
                </a:lnTo>
                <a:lnTo>
                  <a:pt x="8930" y="232172"/>
                </a:lnTo>
                <a:lnTo>
                  <a:pt x="0" y="232172"/>
                </a:lnTo>
                <a:lnTo>
                  <a:pt x="0" y="241101"/>
                </a:lnTo>
                <a:lnTo>
                  <a:pt x="0" y="2411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937742" y="3402211"/>
            <a:ext cx="160736" cy="223243"/>
          </a:xfrm>
          <a:custGeom>
            <a:avLst/>
            <a:gdLst/>
            <a:ahLst/>
            <a:cxnLst/>
            <a:rect l="0" t="0" r="0" b="0"/>
            <a:pathLst>
              <a:path w="160736" h="223243">
                <a:moveTo>
                  <a:pt x="160735" y="8929"/>
                </a:moveTo>
                <a:lnTo>
                  <a:pt x="151805" y="8929"/>
                </a:lnTo>
                <a:lnTo>
                  <a:pt x="151805" y="8929"/>
                </a:lnTo>
                <a:lnTo>
                  <a:pt x="133946" y="8929"/>
                </a:lnTo>
                <a:lnTo>
                  <a:pt x="125016" y="8929"/>
                </a:lnTo>
                <a:lnTo>
                  <a:pt x="116086" y="0"/>
                </a:lnTo>
                <a:lnTo>
                  <a:pt x="98227" y="0"/>
                </a:lnTo>
                <a:lnTo>
                  <a:pt x="89297" y="0"/>
                </a:lnTo>
                <a:lnTo>
                  <a:pt x="71438" y="8929"/>
                </a:lnTo>
                <a:lnTo>
                  <a:pt x="62508" y="8929"/>
                </a:lnTo>
                <a:lnTo>
                  <a:pt x="53578" y="8929"/>
                </a:lnTo>
                <a:lnTo>
                  <a:pt x="53578" y="17859"/>
                </a:lnTo>
                <a:lnTo>
                  <a:pt x="35719" y="26789"/>
                </a:lnTo>
                <a:lnTo>
                  <a:pt x="26789" y="35718"/>
                </a:lnTo>
                <a:lnTo>
                  <a:pt x="26789" y="44648"/>
                </a:lnTo>
                <a:lnTo>
                  <a:pt x="17860" y="62507"/>
                </a:lnTo>
                <a:lnTo>
                  <a:pt x="8930" y="71437"/>
                </a:lnTo>
                <a:lnTo>
                  <a:pt x="8930" y="80367"/>
                </a:lnTo>
                <a:lnTo>
                  <a:pt x="8930" y="89296"/>
                </a:lnTo>
                <a:lnTo>
                  <a:pt x="0" y="98226"/>
                </a:lnTo>
                <a:lnTo>
                  <a:pt x="0" y="107156"/>
                </a:lnTo>
                <a:lnTo>
                  <a:pt x="0" y="116085"/>
                </a:lnTo>
                <a:lnTo>
                  <a:pt x="0" y="116085"/>
                </a:lnTo>
                <a:lnTo>
                  <a:pt x="0" y="125015"/>
                </a:lnTo>
                <a:lnTo>
                  <a:pt x="8930" y="125015"/>
                </a:lnTo>
                <a:lnTo>
                  <a:pt x="8930" y="125015"/>
                </a:lnTo>
                <a:lnTo>
                  <a:pt x="17860" y="125015"/>
                </a:lnTo>
                <a:lnTo>
                  <a:pt x="26789" y="116085"/>
                </a:lnTo>
                <a:lnTo>
                  <a:pt x="35719" y="116085"/>
                </a:lnTo>
                <a:lnTo>
                  <a:pt x="44649" y="116085"/>
                </a:lnTo>
                <a:lnTo>
                  <a:pt x="62508" y="116085"/>
                </a:lnTo>
                <a:lnTo>
                  <a:pt x="80367" y="116085"/>
                </a:lnTo>
                <a:lnTo>
                  <a:pt x="89297" y="116085"/>
                </a:lnTo>
                <a:lnTo>
                  <a:pt x="107156" y="116085"/>
                </a:lnTo>
                <a:lnTo>
                  <a:pt x="125016" y="125015"/>
                </a:lnTo>
                <a:lnTo>
                  <a:pt x="133946" y="133945"/>
                </a:lnTo>
                <a:lnTo>
                  <a:pt x="142875" y="142875"/>
                </a:lnTo>
                <a:lnTo>
                  <a:pt x="151805" y="151804"/>
                </a:lnTo>
                <a:lnTo>
                  <a:pt x="160735" y="160734"/>
                </a:lnTo>
                <a:lnTo>
                  <a:pt x="160735" y="169664"/>
                </a:lnTo>
                <a:lnTo>
                  <a:pt x="160735" y="178593"/>
                </a:lnTo>
                <a:lnTo>
                  <a:pt x="160735" y="187523"/>
                </a:lnTo>
                <a:lnTo>
                  <a:pt x="151805" y="187523"/>
                </a:lnTo>
                <a:lnTo>
                  <a:pt x="142875" y="196453"/>
                </a:lnTo>
                <a:lnTo>
                  <a:pt x="125016" y="205382"/>
                </a:lnTo>
                <a:lnTo>
                  <a:pt x="116086" y="214312"/>
                </a:lnTo>
                <a:lnTo>
                  <a:pt x="98227" y="214312"/>
                </a:lnTo>
                <a:lnTo>
                  <a:pt x="80367" y="223242"/>
                </a:lnTo>
                <a:lnTo>
                  <a:pt x="62508" y="223242"/>
                </a:lnTo>
                <a:lnTo>
                  <a:pt x="53578" y="214312"/>
                </a:lnTo>
                <a:lnTo>
                  <a:pt x="44649" y="214312"/>
                </a:lnTo>
                <a:lnTo>
                  <a:pt x="44649" y="2143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214563" y="3402211"/>
            <a:ext cx="178594" cy="187524"/>
          </a:xfrm>
          <a:custGeom>
            <a:avLst/>
            <a:gdLst/>
            <a:ahLst/>
            <a:cxnLst/>
            <a:rect l="0" t="0" r="0" b="0"/>
            <a:pathLst>
              <a:path w="178594" h="187524">
                <a:moveTo>
                  <a:pt x="107156" y="0"/>
                </a:moveTo>
                <a:lnTo>
                  <a:pt x="107156" y="0"/>
                </a:lnTo>
                <a:lnTo>
                  <a:pt x="98226" y="0"/>
                </a:lnTo>
                <a:lnTo>
                  <a:pt x="89296" y="8929"/>
                </a:lnTo>
                <a:lnTo>
                  <a:pt x="80367" y="17859"/>
                </a:lnTo>
                <a:lnTo>
                  <a:pt x="53578" y="26789"/>
                </a:lnTo>
                <a:lnTo>
                  <a:pt x="35718" y="35718"/>
                </a:lnTo>
                <a:lnTo>
                  <a:pt x="26789" y="44648"/>
                </a:lnTo>
                <a:lnTo>
                  <a:pt x="17859" y="62507"/>
                </a:lnTo>
                <a:lnTo>
                  <a:pt x="8929" y="80367"/>
                </a:lnTo>
                <a:lnTo>
                  <a:pt x="0" y="98226"/>
                </a:lnTo>
                <a:lnTo>
                  <a:pt x="0" y="116085"/>
                </a:lnTo>
                <a:lnTo>
                  <a:pt x="0" y="125015"/>
                </a:lnTo>
                <a:lnTo>
                  <a:pt x="8929" y="142875"/>
                </a:lnTo>
                <a:lnTo>
                  <a:pt x="17859" y="151804"/>
                </a:lnTo>
                <a:lnTo>
                  <a:pt x="26789" y="160734"/>
                </a:lnTo>
                <a:lnTo>
                  <a:pt x="35718" y="169664"/>
                </a:lnTo>
                <a:lnTo>
                  <a:pt x="44648" y="178593"/>
                </a:lnTo>
                <a:lnTo>
                  <a:pt x="62507" y="178593"/>
                </a:lnTo>
                <a:lnTo>
                  <a:pt x="71437" y="187523"/>
                </a:lnTo>
                <a:lnTo>
                  <a:pt x="89296" y="187523"/>
                </a:lnTo>
                <a:lnTo>
                  <a:pt x="107156" y="178593"/>
                </a:lnTo>
                <a:lnTo>
                  <a:pt x="116085" y="178593"/>
                </a:lnTo>
                <a:lnTo>
                  <a:pt x="133945" y="169664"/>
                </a:lnTo>
                <a:lnTo>
                  <a:pt x="142875" y="160734"/>
                </a:lnTo>
                <a:lnTo>
                  <a:pt x="151804" y="151804"/>
                </a:lnTo>
                <a:lnTo>
                  <a:pt x="160734" y="142875"/>
                </a:lnTo>
                <a:lnTo>
                  <a:pt x="169664" y="125015"/>
                </a:lnTo>
                <a:lnTo>
                  <a:pt x="169664" y="116085"/>
                </a:lnTo>
                <a:lnTo>
                  <a:pt x="178593" y="98226"/>
                </a:lnTo>
                <a:lnTo>
                  <a:pt x="178593" y="89296"/>
                </a:lnTo>
                <a:lnTo>
                  <a:pt x="169664" y="71437"/>
                </a:lnTo>
                <a:lnTo>
                  <a:pt x="169664" y="53578"/>
                </a:lnTo>
                <a:lnTo>
                  <a:pt x="169664" y="44648"/>
                </a:lnTo>
                <a:lnTo>
                  <a:pt x="160734" y="35718"/>
                </a:lnTo>
                <a:lnTo>
                  <a:pt x="151804" y="26789"/>
                </a:lnTo>
                <a:lnTo>
                  <a:pt x="160734" y="17859"/>
                </a:lnTo>
                <a:lnTo>
                  <a:pt x="151804" y="17859"/>
                </a:lnTo>
                <a:lnTo>
                  <a:pt x="142875" y="17859"/>
                </a:lnTo>
                <a:lnTo>
                  <a:pt x="133945" y="17859"/>
                </a:lnTo>
                <a:lnTo>
                  <a:pt x="125015" y="17859"/>
                </a:lnTo>
                <a:lnTo>
                  <a:pt x="125015"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509242" y="3393281"/>
            <a:ext cx="160736" cy="187524"/>
          </a:xfrm>
          <a:custGeom>
            <a:avLst/>
            <a:gdLst/>
            <a:ahLst/>
            <a:cxnLst/>
            <a:rect l="0" t="0" r="0" b="0"/>
            <a:pathLst>
              <a:path w="160736" h="187524">
                <a:moveTo>
                  <a:pt x="98227" y="8930"/>
                </a:moveTo>
                <a:lnTo>
                  <a:pt x="98227" y="8930"/>
                </a:lnTo>
                <a:lnTo>
                  <a:pt x="98227" y="0"/>
                </a:lnTo>
                <a:lnTo>
                  <a:pt x="89297" y="0"/>
                </a:lnTo>
                <a:lnTo>
                  <a:pt x="89297" y="0"/>
                </a:lnTo>
                <a:lnTo>
                  <a:pt x="80367" y="0"/>
                </a:lnTo>
                <a:lnTo>
                  <a:pt x="71438" y="8930"/>
                </a:lnTo>
                <a:lnTo>
                  <a:pt x="62508" y="17859"/>
                </a:lnTo>
                <a:lnTo>
                  <a:pt x="44649" y="26789"/>
                </a:lnTo>
                <a:lnTo>
                  <a:pt x="26789" y="44648"/>
                </a:lnTo>
                <a:lnTo>
                  <a:pt x="17860" y="62508"/>
                </a:lnTo>
                <a:lnTo>
                  <a:pt x="8930" y="80367"/>
                </a:lnTo>
                <a:lnTo>
                  <a:pt x="8930" y="89297"/>
                </a:lnTo>
                <a:lnTo>
                  <a:pt x="0" y="107156"/>
                </a:lnTo>
                <a:lnTo>
                  <a:pt x="8930" y="125015"/>
                </a:lnTo>
                <a:lnTo>
                  <a:pt x="8930" y="142875"/>
                </a:lnTo>
                <a:lnTo>
                  <a:pt x="17860" y="151805"/>
                </a:lnTo>
                <a:lnTo>
                  <a:pt x="26789" y="169664"/>
                </a:lnTo>
                <a:lnTo>
                  <a:pt x="35719" y="178594"/>
                </a:lnTo>
                <a:lnTo>
                  <a:pt x="44649" y="187523"/>
                </a:lnTo>
                <a:lnTo>
                  <a:pt x="62508" y="187523"/>
                </a:lnTo>
                <a:lnTo>
                  <a:pt x="71438" y="187523"/>
                </a:lnTo>
                <a:lnTo>
                  <a:pt x="80367" y="187523"/>
                </a:lnTo>
                <a:lnTo>
                  <a:pt x="98227" y="178594"/>
                </a:lnTo>
                <a:lnTo>
                  <a:pt x="107156" y="169664"/>
                </a:lnTo>
                <a:lnTo>
                  <a:pt x="116086" y="160734"/>
                </a:lnTo>
                <a:lnTo>
                  <a:pt x="125016" y="142875"/>
                </a:lnTo>
                <a:lnTo>
                  <a:pt x="133946" y="133945"/>
                </a:lnTo>
                <a:lnTo>
                  <a:pt x="142875" y="116086"/>
                </a:lnTo>
                <a:lnTo>
                  <a:pt x="151805" y="98226"/>
                </a:lnTo>
                <a:lnTo>
                  <a:pt x="151805" y="80367"/>
                </a:lnTo>
                <a:lnTo>
                  <a:pt x="151805" y="62508"/>
                </a:lnTo>
                <a:lnTo>
                  <a:pt x="151805" y="44648"/>
                </a:lnTo>
                <a:lnTo>
                  <a:pt x="160735" y="26789"/>
                </a:lnTo>
                <a:lnTo>
                  <a:pt x="160735" y="17859"/>
                </a:lnTo>
                <a:lnTo>
                  <a:pt x="151805" y="8930"/>
                </a:lnTo>
                <a:lnTo>
                  <a:pt x="142875" y="8930"/>
                </a:lnTo>
                <a:lnTo>
                  <a:pt x="133946" y="0"/>
                </a:lnTo>
                <a:lnTo>
                  <a:pt x="13394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848570" y="3375421"/>
            <a:ext cx="241103" cy="196455"/>
          </a:xfrm>
          <a:custGeom>
            <a:avLst/>
            <a:gdLst/>
            <a:ahLst/>
            <a:cxnLst/>
            <a:rect l="0" t="0" r="0" b="0"/>
            <a:pathLst>
              <a:path w="241103" h="196455">
                <a:moveTo>
                  <a:pt x="8930" y="0"/>
                </a:moveTo>
                <a:lnTo>
                  <a:pt x="8930" y="0"/>
                </a:lnTo>
                <a:lnTo>
                  <a:pt x="8930" y="0"/>
                </a:lnTo>
                <a:lnTo>
                  <a:pt x="8930" y="0"/>
                </a:lnTo>
                <a:lnTo>
                  <a:pt x="8930" y="0"/>
                </a:lnTo>
                <a:lnTo>
                  <a:pt x="8930" y="0"/>
                </a:lnTo>
                <a:lnTo>
                  <a:pt x="8930" y="8930"/>
                </a:lnTo>
                <a:lnTo>
                  <a:pt x="8930" y="17860"/>
                </a:lnTo>
                <a:lnTo>
                  <a:pt x="8930" y="26790"/>
                </a:lnTo>
                <a:lnTo>
                  <a:pt x="8930" y="44649"/>
                </a:lnTo>
                <a:lnTo>
                  <a:pt x="0" y="71438"/>
                </a:lnTo>
                <a:lnTo>
                  <a:pt x="8930" y="89297"/>
                </a:lnTo>
                <a:lnTo>
                  <a:pt x="17860" y="107157"/>
                </a:lnTo>
                <a:lnTo>
                  <a:pt x="17860" y="133946"/>
                </a:lnTo>
                <a:lnTo>
                  <a:pt x="26789" y="151805"/>
                </a:lnTo>
                <a:lnTo>
                  <a:pt x="35719" y="160735"/>
                </a:lnTo>
                <a:lnTo>
                  <a:pt x="44649" y="178594"/>
                </a:lnTo>
                <a:lnTo>
                  <a:pt x="53578" y="187524"/>
                </a:lnTo>
                <a:lnTo>
                  <a:pt x="53578" y="196454"/>
                </a:lnTo>
                <a:lnTo>
                  <a:pt x="62508" y="196454"/>
                </a:lnTo>
                <a:lnTo>
                  <a:pt x="62508" y="196454"/>
                </a:lnTo>
                <a:lnTo>
                  <a:pt x="62508" y="196454"/>
                </a:lnTo>
                <a:lnTo>
                  <a:pt x="71438" y="187524"/>
                </a:lnTo>
                <a:lnTo>
                  <a:pt x="71438" y="178594"/>
                </a:lnTo>
                <a:lnTo>
                  <a:pt x="80368" y="160735"/>
                </a:lnTo>
                <a:lnTo>
                  <a:pt x="80368" y="151805"/>
                </a:lnTo>
                <a:lnTo>
                  <a:pt x="89297" y="133946"/>
                </a:lnTo>
                <a:lnTo>
                  <a:pt x="89297" y="116086"/>
                </a:lnTo>
                <a:lnTo>
                  <a:pt x="98227" y="98227"/>
                </a:lnTo>
                <a:lnTo>
                  <a:pt x="98227" y="80368"/>
                </a:lnTo>
                <a:lnTo>
                  <a:pt x="107157" y="62508"/>
                </a:lnTo>
                <a:lnTo>
                  <a:pt x="116086" y="44649"/>
                </a:lnTo>
                <a:lnTo>
                  <a:pt x="125016" y="26790"/>
                </a:lnTo>
                <a:lnTo>
                  <a:pt x="133946" y="17860"/>
                </a:lnTo>
                <a:lnTo>
                  <a:pt x="133946" y="8930"/>
                </a:lnTo>
                <a:lnTo>
                  <a:pt x="133946" y="0"/>
                </a:lnTo>
                <a:lnTo>
                  <a:pt x="142875" y="0"/>
                </a:lnTo>
                <a:lnTo>
                  <a:pt x="142875" y="0"/>
                </a:lnTo>
                <a:lnTo>
                  <a:pt x="142875" y="8930"/>
                </a:lnTo>
                <a:lnTo>
                  <a:pt x="151805" y="17860"/>
                </a:lnTo>
                <a:lnTo>
                  <a:pt x="151805" y="35719"/>
                </a:lnTo>
                <a:lnTo>
                  <a:pt x="142875" y="53579"/>
                </a:lnTo>
                <a:lnTo>
                  <a:pt x="151805" y="71438"/>
                </a:lnTo>
                <a:lnTo>
                  <a:pt x="151805" y="89297"/>
                </a:lnTo>
                <a:lnTo>
                  <a:pt x="151805" y="116086"/>
                </a:lnTo>
                <a:lnTo>
                  <a:pt x="160735" y="133946"/>
                </a:lnTo>
                <a:lnTo>
                  <a:pt x="160735" y="151805"/>
                </a:lnTo>
                <a:lnTo>
                  <a:pt x="160735" y="169665"/>
                </a:lnTo>
                <a:lnTo>
                  <a:pt x="169664" y="178594"/>
                </a:lnTo>
                <a:lnTo>
                  <a:pt x="169664" y="187524"/>
                </a:lnTo>
                <a:lnTo>
                  <a:pt x="178594" y="196454"/>
                </a:lnTo>
                <a:lnTo>
                  <a:pt x="178594" y="196454"/>
                </a:lnTo>
                <a:lnTo>
                  <a:pt x="187524" y="196454"/>
                </a:lnTo>
                <a:lnTo>
                  <a:pt x="187524" y="196454"/>
                </a:lnTo>
                <a:lnTo>
                  <a:pt x="187524" y="187524"/>
                </a:lnTo>
                <a:lnTo>
                  <a:pt x="196453" y="178594"/>
                </a:lnTo>
                <a:lnTo>
                  <a:pt x="196453" y="169665"/>
                </a:lnTo>
                <a:lnTo>
                  <a:pt x="205383" y="151805"/>
                </a:lnTo>
                <a:lnTo>
                  <a:pt x="205383" y="133946"/>
                </a:lnTo>
                <a:lnTo>
                  <a:pt x="205383" y="116086"/>
                </a:lnTo>
                <a:lnTo>
                  <a:pt x="214313" y="98227"/>
                </a:lnTo>
                <a:lnTo>
                  <a:pt x="214313" y="80368"/>
                </a:lnTo>
                <a:lnTo>
                  <a:pt x="214313" y="62508"/>
                </a:lnTo>
                <a:lnTo>
                  <a:pt x="232172" y="44649"/>
                </a:lnTo>
                <a:lnTo>
                  <a:pt x="232172" y="35719"/>
                </a:lnTo>
                <a:lnTo>
                  <a:pt x="241102" y="26790"/>
                </a:lnTo>
                <a:lnTo>
                  <a:pt x="241102" y="17860"/>
                </a:lnTo>
                <a:lnTo>
                  <a:pt x="241102"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303984" y="3429000"/>
            <a:ext cx="205384" cy="8930"/>
          </a:xfrm>
          <a:custGeom>
            <a:avLst/>
            <a:gdLst/>
            <a:ahLst/>
            <a:cxnLst/>
            <a:rect l="0" t="0" r="0" b="0"/>
            <a:pathLst>
              <a:path w="205384" h="8930">
                <a:moveTo>
                  <a:pt x="0" y="0"/>
                </a:moveTo>
                <a:lnTo>
                  <a:pt x="0" y="0"/>
                </a:lnTo>
                <a:lnTo>
                  <a:pt x="8930" y="0"/>
                </a:lnTo>
                <a:lnTo>
                  <a:pt x="8930" y="0"/>
                </a:lnTo>
                <a:lnTo>
                  <a:pt x="17860" y="0"/>
                </a:lnTo>
                <a:lnTo>
                  <a:pt x="35719" y="0"/>
                </a:lnTo>
                <a:lnTo>
                  <a:pt x="53579" y="0"/>
                </a:lnTo>
                <a:lnTo>
                  <a:pt x="71438" y="0"/>
                </a:lnTo>
                <a:lnTo>
                  <a:pt x="89297" y="0"/>
                </a:lnTo>
                <a:lnTo>
                  <a:pt x="107157" y="0"/>
                </a:lnTo>
                <a:lnTo>
                  <a:pt x="125016" y="0"/>
                </a:lnTo>
                <a:lnTo>
                  <a:pt x="151805" y="0"/>
                </a:lnTo>
                <a:lnTo>
                  <a:pt x="169664" y="8929"/>
                </a:lnTo>
                <a:lnTo>
                  <a:pt x="187524" y="8929"/>
                </a:lnTo>
                <a:lnTo>
                  <a:pt x="196454" y="8929"/>
                </a:lnTo>
                <a:lnTo>
                  <a:pt x="205383" y="8929"/>
                </a:lnTo>
                <a:lnTo>
                  <a:pt x="205383"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277195" y="3491507"/>
            <a:ext cx="214314" cy="26790"/>
          </a:xfrm>
          <a:custGeom>
            <a:avLst/>
            <a:gdLst/>
            <a:ahLst/>
            <a:cxnLst/>
            <a:rect l="0" t="0" r="0" b="0"/>
            <a:pathLst>
              <a:path w="214314" h="26790">
                <a:moveTo>
                  <a:pt x="0" y="0"/>
                </a:moveTo>
                <a:lnTo>
                  <a:pt x="0" y="8930"/>
                </a:lnTo>
                <a:lnTo>
                  <a:pt x="0" y="8930"/>
                </a:lnTo>
                <a:lnTo>
                  <a:pt x="0" y="8930"/>
                </a:lnTo>
                <a:lnTo>
                  <a:pt x="8930" y="8930"/>
                </a:lnTo>
                <a:lnTo>
                  <a:pt x="17860" y="17860"/>
                </a:lnTo>
                <a:lnTo>
                  <a:pt x="26789" y="17860"/>
                </a:lnTo>
                <a:lnTo>
                  <a:pt x="44649" y="17860"/>
                </a:lnTo>
                <a:lnTo>
                  <a:pt x="71438" y="17860"/>
                </a:lnTo>
                <a:lnTo>
                  <a:pt x="89297" y="17860"/>
                </a:lnTo>
                <a:lnTo>
                  <a:pt x="116086" y="17860"/>
                </a:lnTo>
                <a:lnTo>
                  <a:pt x="142875" y="17860"/>
                </a:lnTo>
                <a:lnTo>
                  <a:pt x="169664" y="17860"/>
                </a:lnTo>
                <a:lnTo>
                  <a:pt x="187524" y="17860"/>
                </a:lnTo>
                <a:lnTo>
                  <a:pt x="205383" y="26789"/>
                </a:lnTo>
                <a:lnTo>
                  <a:pt x="214313" y="26789"/>
                </a:lnTo>
                <a:lnTo>
                  <a:pt x="214313"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777258" y="3339703"/>
            <a:ext cx="17860" cy="223243"/>
          </a:xfrm>
          <a:custGeom>
            <a:avLst/>
            <a:gdLst/>
            <a:ahLst/>
            <a:cxnLst/>
            <a:rect l="0" t="0" r="0" b="0"/>
            <a:pathLst>
              <a:path w="17860" h="223243">
                <a:moveTo>
                  <a:pt x="17859" y="0"/>
                </a:moveTo>
                <a:lnTo>
                  <a:pt x="17859" y="0"/>
                </a:lnTo>
                <a:lnTo>
                  <a:pt x="17859" y="0"/>
                </a:lnTo>
                <a:lnTo>
                  <a:pt x="17859" y="8929"/>
                </a:lnTo>
                <a:lnTo>
                  <a:pt x="17859" y="8929"/>
                </a:lnTo>
                <a:lnTo>
                  <a:pt x="17859" y="26789"/>
                </a:lnTo>
                <a:lnTo>
                  <a:pt x="17859" y="35718"/>
                </a:lnTo>
                <a:lnTo>
                  <a:pt x="17859" y="53578"/>
                </a:lnTo>
                <a:lnTo>
                  <a:pt x="17859" y="62508"/>
                </a:lnTo>
                <a:lnTo>
                  <a:pt x="8930" y="89297"/>
                </a:lnTo>
                <a:lnTo>
                  <a:pt x="8930" y="107156"/>
                </a:lnTo>
                <a:lnTo>
                  <a:pt x="8930" y="125015"/>
                </a:lnTo>
                <a:lnTo>
                  <a:pt x="8930" y="142875"/>
                </a:lnTo>
                <a:lnTo>
                  <a:pt x="8930" y="151804"/>
                </a:lnTo>
                <a:lnTo>
                  <a:pt x="8930" y="169664"/>
                </a:lnTo>
                <a:lnTo>
                  <a:pt x="8930" y="178593"/>
                </a:lnTo>
                <a:lnTo>
                  <a:pt x="8930" y="196453"/>
                </a:lnTo>
                <a:lnTo>
                  <a:pt x="0" y="205383"/>
                </a:lnTo>
                <a:lnTo>
                  <a:pt x="0" y="214312"/>
                </a:lnTo>
                <a:lnTo>
                  <a:pt x="0" y="223242"/>
                </a:lnTo>
                <a:lnTo>
                  <a:pt x="0" y="223242"/>
                </a:lnTo>
                <a:lnTo>
                  <a:pt x="0"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902273" y="3536156"/>
            <a:ext cx="8931" cy="1"/>
          </a:xfrm>
          <a:custGeom>
            <a:avLst/>
            <a:gdLst/>
            <a:ahLst/>
            <a:cxnLst/>
            <a:rect l="0" t="0" r="0" b="0"/>
            <a:pathLst>
              <a:path w="8931" h="1">
                <a:moveTo>
                  <a:pt x="8930" y="0"/>
                </a:moveTo>
                <a:lnTo>
                  <a:pt x="8930" y="0"/>
                </a:lnTo>
                <a:lnTo>
                  <a:pt x="8930" y="0"/>
                </a:lnTo>
                <a:lnTo>
                  <a:pt x="8930" y="0"/>
                </a:lnTo>
                <a:lnTo>
                  <a:pt x="8930" y="0"/>
                </a:lnTo>
                <a:lnTo>
                  <a:pt x="893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080867" y="3321843"/>
            <a:ext cx="160736" cy="241103"/>
          </a:xfrm>
          <a:custGeom>
            <a:avLst/>
            <a:gdLst/>
            <a:ahLst/>
            <a:cxnLst/>
            <a:rect l="0" t="0" r="0" b="0"/>
            <a:pathLst>
              <a:path w="160736" h="241103">
                <a:moveTo>
                  <a:pt x="151805" y="8930"/>
                </a:moveTo>
                <a:lnTo>
                  <a:pt x="151805" y="8930"/>
                </a:lnTo>
                <a:lnTo>
                  <a:pt x="142875" y="8930"/>
                </a:lnTo>
                <a:lnTo>
                  <a:pt x="142875" y="0"/>
                </a:lnTo>
                <a:lnTo>
                  <a:pt x="133946" y="0"/>
                </a:lnTo>
                <a:lnTo>
                  <a:pt x="125016" y="0"/>
                </a:lnTo>
                <a:lnTo>
                  <a:pt x="107156" y="0"/>
                </a:lnTo>
                <a:lnTo>
                  <a:pt x="98227" y="0"/>
                </a:lnTo>
                <a:lnTo>
                  <a:pt x="89297" y="0"/>
                </a:lnTo>
                <a:lnTo>
                  <a:pt x="71438" y="0"/>
                </a:lnTo>
                <a:lnTo>
                  <a:pt x="62508" y="0"/>
                </a:lnTo>
                <a:lnTo>
                  <a:pt x="53578" y="8930"/>
                </a:lnTo>
                <a:lnTo>
                  <a:pt x="44649" y="17860"/>
                </a:lnTo>
                <a:lnTo>
                  <a:pt x="44649" y="26789"/>
                </a:lnTo>
                <a:lnTo>
                  <a:pt x="35719" y="44649"/>
                </a:lnTo>
                <a:lnTo>
                  <a:pt x="26789" y="62508"/>
                </a:lnTo>
                <a:lnTo>
                  <a:pt x="26789" y="80368"/>
                </a:lnTo>
                <a:lnTo>
                  <a:pt x="17860" y="89297"/>
                </a:lnTo>
                <a:lnTo>
                  <a:pt x="8930" y="107157"/>
                </a:lnTo>
                <a:lnTo>
                  <a:pt x="8930" y="116086"/>
                </a:lnTo>
                <a:lnTo>
                  <a:pt x="0" y="125016"/>
                </a:lnTo>
                <a:lnTo>
                  <a:pt x="0" y="125016"/>
                </a:lnTo>
                <a:lnTo>
                  <a:pt x="0" y="133946"/>
                </a:lnTo>
                <a:lnTo>
                  <a:pt x="0" y="133946"/>
                </a:lnTo>
                <a:lnTo>
                  <a:pt x="0" y="133946"/>
                </a:lnTo>
                <a:lnTo>
                  <a:pt x="8930" y="125016"/>
                </a:lnTo>
                <a:lnTo>
                  <a:pt x="17860" y="116086"/>
                </a:lnTo>
                <a:lnTo>
                  <a:pt x="26789" y="116086"/>
                </a:lnTo>
                <a:lnTo>
                  <a:pt x="35719" y="107157"/>
                </a:lnTo>
                <a:lnTo>
                  <a:pt x="53578" y="98227"/>
                </a:lnTo>
                <a:lnTo>
                  <a:pt x="62508" y="89297"/>
                </a:lnTo>
                <a:lnTo>
                  <a:pt x="80367" y="80368"/>
                </a:lnTo>
                <a:lnTo>
                  <a:pt x="98227" y="80368"/>
                </a:lnTo>
                <a:lnTo>
                  <a:pt x="116086" y="80368"/>
                </a:lnTo>
                <a:lnTo>
                  <a:pt x="125016" y="80368"/>
                </a:lnTo>
                <a:lnTo>
                  <a:pt x="142875" y="80368"/>
                </a:lnTo>
                <a:lnTo>
                  <a:pt x="151805" y="89297"/>
                </a:lnTo>
                <a:lnTo>
                  <a:pt x="160735" y="89297"/>
                </a:lnTo>
                <a:lnTo>
                  <a:pt x="160735" y="107157"/>
                </a:lnTo>
                <a:lnTo>
                  <a:pt x="160735" y="116086"/>
                </a:lnTo>
                <a:lnTo>
                  <a:pt x="160735" y="125016"/>
                </a:lnTo>
                <a:lnTo>
                  <a:pt x="160735" y="142875"/>
                </a:lnTo>
                <a:lnTo>
                  <a:pt x="151805" y="151805"/>
                </a:lnTo>
                <a:lnTo>
                  <a:pt x="142875" y="169664"/>
                </a:lnTo>
                <a:lnTo>
                  <a:pt x="133946" y="178594"/>
                </a:lnTo>
                <a:lnTo>
                  <a:pt x="116086" y="196453"/>
                </a:lnTo>
                <a:lnTo>
                  <a:pt x="107156" y="205383"/>
                </a:lnTo>
                <a:lnTo>
                  <a:pt x="89297" y="214313"/>
                </a:lnTo>
                <a:lnTo>
                  <a:pt x="80367" y="223243"/>
                </a:lnTo>
                <a:lnTo>
                  <a:pt x="62508" y="232172"/>
                </a:lnTo>
                <a:lnTo>
                  <a:pt x="53578" y="241102"/>
                </a:lnTo>
                <a:lnTo>
                  <a:pt x="35719" y="241102"/>
                </a:lnTo>
                <a:lnTo>
                  <a:pt x="26789" y="241102"/>
                </a:lnTo>
                <a:lnTo>
                  <a:pt x="26789" y="241102"/>
                </a:lnTo>
                <a:lnTo>
                  <a:pt x="26789"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446984" y="3277195"/>
            <a:ext cx="17861" cy="241102"/>
          </a:xfrm>
          <a:custGeom>
            <a:avLst/>
            <a:gdLst/>
            <a:ahLst/>
            <a:cxnLst/>
            <a:rect l="0" t="0" r="0" b="0"/>
            <a:pathLst>
              <a:path w="17861" h="241102">
                <a:moveTo>
                  <a:pt x="17860" y="0"/>
                </a:moveTo>
                <a:lnTo>
                  <a:pt x="17860" y="0"/>
                </a:lnTo>
                <a:lnTo>
                  <a:pt x="17860" y="0"/>
                </a:lnTo>
                <a:lnTo>
                  <a:pt x="17860" y="8930"/>
                </a:lnTo>
                <a:lnTo>
                  <a:pt x="17860" y="17859"/>
                </a:lnTo>
                <a:lnTo>
                  <a:pt x="17860" y="26789"/>
                </a:lnTo>
                <a:lnTo>
                  <a:pt x="8930" y="44648"/>
                </a:lnTo>
                <a:lnTo>
                  <a:pt x="8930" y="71437"/>
                </a:lnTo>
                <a:lnTo>
                  <a:pt x="8930" y="89297"/>
                </a:lnTo>
                <a:lnTo>
                  <a:pt x="8930" y="107156"/>
                </a:lnTo>
                <a:lnTo>
                  <a:pt x="8930" y="133945"/>
                </a:lnTo>
                <a:lnTo>
                  <a:pt x="8930" y="151805"/>
                </a:lnTo>
                <a:lnTo>
                  <a:pt x="8930" y="169664"/>
                </a:lnTo>
                <a:lnTo>
                  <a:pt x="0" y="187523"/>
                </a:lnTo>
                <a:lnTo>
                  <a:pt x="0" y="205383"/>
                </a:lnTo>
                <a:lnTo>
                  <a:pt x="0" y="214312"/>
                </a:lnTo>
                <a:lnTo>
                  <a:pt x="0" y="232172"/>
                </a:lnTo>
                <a:lnTo>
                  <a:pt x="0" y="232172"/>
                </a:lnTo>
                <a:lnTo>
                  <a:pt x="0" y="241101"/>
                </a:lnTo>
                <a:lnTo>
                  <a:pt x="0" y="2411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438055" y="3348632"/>
            <a:ext cx="142876" cy="178595"/>
          </a:xfrm>
          <a:custGeom>
            <a:avLst/>
            <a:gdLst/>
            <a:ahLst/>
            <a:cxnLst/>
            <a:rect l="0" t="0" r="0" b="0"/>
            <a:pathLst>
              <a:path w="142876" h="178595">
                <a:moveTo>
                  <a:pt x="142875" y="0"/>
                </a:moveTo>
                <a:lnTo>
                  <a:pt x="142875" y="0"/>
                </a:lnTo>
                <a:lnTo>
                  <a:pt x="133945" y="8930"/>
                </a:lnTo>
                <a:lnTo>
                  <a:pt x="133945" y="8930"/>
                </a:lnTo>
                <a:lnTo>
                  <a:pt x="125015" y="17860"/>
                </a:lnTo>
                <a:lnTo>
                  <a:pt x="107156" y="26789"/>
                </a:lnTo>
                <a:lnTo>
                  <a:pt x="89297" y="44649"/>
                </a:lnTo>
                <a:lnTo>
                  <a:pt x="80367" y="53579"/>
                </a:lnTo>
                <a:lnTo>
                  <a:pt x="62508" y="71438"/>
                </a:lnTo>
                <a:lnTo>
                  <a:pt x="44648" y="80368"/>
                </a:lnTo>
                <a:lnTo>
                  <a:pt x="26789" y="89297"/>
                </a:lnTo>
                <a:lnTo>
                  <a:pt x="17859" y="98227"/>
                </a:lnTo>
                <a:lnTo>
                  <a:pt x="8929" y="107157"/>
                </a:lnTo>
                <a:lnTo>
                  <a:pt x="8929" y="107157"/>
                </a:lnTo>
                <a:lnTo>
                  <a:pt x="0" y="107157"/>
                </a:lnTo>
                <a:lnTo>
                  <a:pt x="0" y="107157"/>
                </a:lnTo>
                <a:lnTo>
                  <a:pt x="0" y="107157"/>
                </a:lnTo>
                <a:lnTo>
                  <a:pt x="0" y="107157"/>
                </a:lnTo>
                <a:lnTo>
                  <a:pt x="8929" y="98227"/>
                </a:lnTo>
                <a:lnTo>
                  <a:pt x="8929" y="98227"/>
                </a:lnTo>
                <a:lnTo>
                  <a:pt x="17859" y="89297"/>
                </a:lnTo>
                <a:lnTo>
                  <a:pt x="26789" y="89297"/>
                </a:lnTo>
                <a:lnTo>
                  <a:pt x="44648" y="89297"/>
                </a:lnTo>
                <a:lnTo>
                  <a:pt x="53578" y="89297"/>
                </a:lnTo>
                <a:lnTo>
                  <a:pt x="71437" y="98227"/>
                </a:lnTo>
                <a:lnTo>
                  <a:pt x="80367" y="98227"/>
                </a:lnTo>
                <a:lnTo>
                  <a:pt x="89297" y="107157"/>
                </a:lnTo>
                <a:lnTo>
                  <a:pt x="98226" y="116086"/>
                </a:lnTo>
                <a:lnTo>
                  <a:pt x="107156" y="116086"/>
                </a:lnTo>
                <a:lnTo>
                  <a:pt x="116086" y="125016"/>
                </a:lnTo>
                <a:lnTo>
                  <a:pt x="116086" y="133946"/>
                </a:lnTo>
                <a:lnTo>
                  <a:pt x="116086" y="142875"/>
                </a:lnTo>
                <a:lnTo>
                  <a:pt x="125015" y="151805"/>
                </a:lnTo>
                <a:lnTo>
                  <a:pt x="116086" y="160735"/>
                </a:lnTo>
                <a:lnTo>
                  <a:pt x="116086" y="169664"/>
                </a:lnTo>
                <a:lnTo>
                  <a:pt x="116086" y="169664"/>
                </a:lnTo>
                <a:lnTo>
                  <a:pt x="116086" y="178594"/>
                </a:lnTo>
                <a:lnTo>
                  <a:pt x="116086"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714875" y="3241476"/>
            <a:ext cx="267892" cy="250032"/>
          </a:xfrm>
          <a:custGeom>
            <a:avLst/>
            <a:gdLst/>
            <a:ahLst/>
            <a:cxnLst/>
            <a:rect l="0" t="0" r="0" b="0"/>
            <a:pathLst>
              <a:path w="267892" h="250032">
                <a:moveTo>
                  <a:pt x="0" y="35719"/>
                </a:moveTo>
                <a:lnTo>
                  <a:pt x="0" y="35719"/>
                </a:lnTo>
                <a:lnTo>
                  <a:pt x="0" y="35719"/>
                </a:lnTo>
                <a:lnTo>
                  <a:pt x="0" y="44649"/>
                </a:lnTo>
                <a:lnTo>
                  <a:pt x="0" y="53578"/>
                </a:lnTo>
                <a:lnTo>
                  <a:pt x="0" y="71438"/>
                </a:lnTo>
                <a:lnTo>
                  <a:pt x="0" y="89297"/>
                </a:lnTo>
                <a:lnTo>
                  <a:pt x="0" y="107156"/>
                </a:lnTo>
                <a:lnTo>
                  <a:pt x="0" y="133945"/>
                </a:lnTo>
                <a:lnTo>
                  <a:pt x="0" y="151805"/>
                </a:lnTo>
                <a:lnTo>
                  <a:pt x="8930" y="169664"/>
                </a:lnTo>
                <a:lnTo>
                  <a:pt x="17859" y="187524"/>
                </a:lnTo>
                <a:lnTo>
                  <a:pt x="17859" y="205383"/>
                </a:lnTo>
                <a:lnTo>
                  <a:pt x="26789" y="223242"/>
                </a:lnTo>
                <a:lnTo>
                  <a:pt x="26789" y="232172"/>
                </a:lnTo>
                <a:lnTo>
                  <a:pt x="35719" y="232172"/>
                </a:lnTo>
                <a:lnTo>
                  <a:pt x="35719" y="241102"/>
                </a:lnTo>
                <a:lnTo>
                  <a:pt x="44648" y="241102"/>
                </a:lnTo>
                <a:lnTo>
                  <a:pt x="44648" y="241102"/>
                </a:lnTo>
                <a:lnTo>
                  <a:pt x="44648" y="241102"/>
                </a:lnTo>
                <a:lnTo>
                  <a:pt x="53578" y="232172"/>
                </a:lnTo>
                <a:lnTo>
                  <a:pt x="53578" y="214313"/>
                </a:lnTo>
                <a:lnTo>
                  <a:pt x="53578" y="205383"/>
                </a:lnTo>
                <a:lnTo>
                  <a:pt x="62508" y="187524"/>
                </a:lnTo>
                <a:lnTo>
                  <a:pt x="62508" y="169664"/>
                </a:lnTo>
                <a:lnTo>
                  <a:pt x="62508" y="160735"/>
                </a:lnTo>
                <a:lnTo>
                  <a:pt x="71438" y="142875"/>
                </a:lnTo>
                <a:lnTo>
                  <a:pt x="71438" y="133945"/>
                </a:lnTo>
                <a:lnTo>
                  <a:pt x="71438" y="125016"/>
                </a:lnTo>
                <a:lnTo>
                  <a:pt x="80367" y="107156"/>
                </a:lnTo>
                <a:lnTo>
                  <a:pt x="80367" y="107156"/>
                </a:lnTo>
                <a:lnTo>
                  <a:pt x="80367" y="98227"/>
                </a:lnTo>
                <a:lnTo>
                  <a:pt x="89297" y="98227"/>
                </a:lnTo>
                <a:lnTo>
                  <a:pt x="89297" y="98227"/>
                </a:lnTo>
                <a:lnTo>
                  <a:pt x="89297" y="98227"/>
                </a:lnTo>
                <a:lnTo>
                  <a:pt x="89297" y="107156"/>
                </a:lnTo>
                <a:lnTo>
                  <a:pt x="98227" y="116086"/>
                </a:lnTo>
                <a:lnTo>
                  <a:pt x="98227" y="125016"/>
                </a:lnTo>
                <a:lnTo>
                  <a:pt x="107156" y="133945"/>
                </a:lnTo>
                <a:lnTo>
                  <a:pt x="116086" y="151805"/>
                </a:lnTo>
                <a:lnTo>
                  <a:pt x="125016" y="169664"/>
                </a:lnTo>
                <a:lnTo>
                  <a:pt x="133945" y="187524"/>
                </a:lnTo>
                <a:lnTo>
                  <a:pt x="142875" y="196453"/>
                </a:lnTo>
                <a:lnTo>
                  <a:pt x="151805" y="214313"/>
                </a:lnTo>
                <a:lnTo>
                  <a:pt x="151805" y="223242"/>
                </a:lnTo>
                <a:lnTo>
                  <a:pt x="160734" y="232172"/>
                </a:lnTo>
                <a:lnTo>
                  <a:pt x="169664" y="241102"/>
                </a:lnTo>
                <a:lnTo>
                  <a:pt x="169664" y="241102"/>
                </a:lnTo>
                <a:lnTo>
                  <a:pt x="178594" y="250031"/>
                </a:lnTo>
                <a:lnTo>
                  <a:pt x="178594" y="241102"/>
                </a:lnTo>
                <a:lnTo>
                  <a:pt x="187523" y="241102"/>
                </a:lnTo>
                <a:lnTo>
                  <a:pt x="187523" y="232172"/>
                </a:lnTo>
                <a:lnTo>
                  <a:pt x="196453" y="223242"/>
                </a:lnTo>
                <a:lnTo>
                  <a:pt x="196453" y="214313"/>
                </a:lnTo>
                <a:lnTo>
                  <a:pt x="205383" y="196453"/>
                </a:lnTo>
                <a:lnTo>
                  <a:pt x="214313" y="178594"/>
                </a:lnTo>
                <a:lnTo>
                  <a:pt x="223242" y="160735"/>
                </a:lnTo>
                <a:lnTo>
                  <a:pt x="223242" y="133945"/>
                </a:lnTo>
                <a:lnTo>
                  <a:pt x="232172" y="116086"/>
                </a:lnTo>
                <a:lnTo>
                  <a:pt x="241102" y="89297"/>
                </a:lnTo>
                <a:lnTo>
                  <a:pt x="250031" y="71438"/>
                </a:lnTo>
                <a:lnTo>
                  <a:pt x="250031" y="53578"/>
                </a:lnTo>
                <a:lnTo>
                  <a:pt x="258961" y="35719"/>
                </a:lnTo>
                <a:lnTo>
                  <a:pt x="267891" y="26789"/>
                </a:lnTo>
                <a:lnTo>
                  <a:pt x="267891" y="8930"/>
                </a:lnTo>
                <a:lnTo>
                  <a:pt x="267891" y="0"/>
                </a:lnTo>
                <a:lnTo>
                  <a:pt x="267891" y="0"/>
                </a:lnTo>
                <a:lnTo>
                  <a:pt x="267891"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911203" y="3500437"/>
            <a:ext cx="1" cy="1"/>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857625" y="3500437"/>
            <a:ext cx="62509" cy="35720"/>
          </a:xfrm>
          <a:custGeom>
            <a:avLst/>
            <a:gdLst/>
            <a:ahLst/>
            <a:cxnLst/>
            <a:rect l="0" t="0" r="0" b="0"/>
            <a:pathLst>
              <a:path w="62509" h="35720">
                <a:moveTo>
                  <a:pt x="53578" y="0"/>
                </a:moveTo>
                <a:lnTo>
                  <a:pt x="53578" y="0"/>
                </a:lnTo>
                <a:lnTo>
                  <a:pt x="44648" y="0"/>
                </a:lnTo>
                <a:lnTo>
                  <a:pt x="44648" y="0"/>
                </a:lnTo>
                <a:lnTo>
                  <a:pt x="35719" y="8930"/>
                </a:lnTo>
                <a:lnTo>
                  <a:pt x="26789" y="8930"/>
                </a:lnTo>
                <a:lnTo>
                  <a:pt x="17859" y="8930"/>
                </a:lnTo>
                <a:lnTo>
                  <a:pt x="8930" y="17859"/>
                </a:lnTo>
                <a:lnTo>
                  <a:pt x="8930" y="17859"/>
                </a:lnTo>
                <a:lnTo>
                  <a:pt x="0" y="26789"/>
                </a:lnTo>
                <a:lnTo>
                  <a:pt x="0" y="26789"/>
                </a:lnTo>
                <a:lnTo>
                  <a:pt x="0" y="26789"/>
                </a:lnTo>
                <a:lnTo>
                  <a:pt x="0" y="35719"/>
                </a:lnTo>
                <a:lnTo>
                  <a:pt x="0" y="35719"/>
                </a:lnTo>
                <a:lnTo>
                  <a:pt x="8930" y="35719"/>
                </a:lnTo>
                <a:lnTo>
                  <a:pt x="17859" y="35719"/>
                </a:lnTo>
                <a:lnTo>
                  <a:pt x="26789" y="35719"/>
                </a:lnTo>
                <a:lnTo>
                  <a:pt x="26789" y="35719"/>
                </a:lnTo>
                <a:lnTo>
                  <a:pt x="35719" y="35719"/>
                </a:lnTo>
                <a:lnTo>
                  <a:pt x="44648" y="26789"/>
                </a:lnTo>
                <a:lnTo>
                  <a:pt x="53578" y="26789"/>
                </a:lnTo>
                <a:lnTo>
                  <a:pt x="53578" y="17859"/>
                </a:lnTo>
                <a:lnTo>
                  <a:pt x="62508" y="17859"/>
                </a:lnTo>
                <a:lnTo>
                  <a:pt x="62508" y="8930"/>
                </a:lnTo>
                <a:lnTo>
                  <a:pt x="62508" y="8930"/>
                </a:lnTo>
                <a:lnTo>
                  <a:pt x="62508" y="8930"/>
                </a:lnTo>
                <a:lnTo>
                  <a:pt x="62508" y="0"/>
                </a:lnTo>
                <a:lnTo>
                  <a:pt x="62508" y="0"/>
                </a:lnTo>
                <a:lnTo>
                  <a:pt x="53578" y="0"/>
                </a:lnTo>
                <a:lnTo>
                  <a:pt x="53578" y="8930"/>
                </a:lnTo>
                <a:lnTo>
                  <a:pt x="44648" y="8930"/>
                </a:lnTo>
                <a:lnTo>
                  <a:pt x="44648" y="8930"/>
                </a:lnTo>
                <a:lnTo>
                  <a:pt x="44648" y="8930"/>
                </a:lnTo>
                <a:lnTo>
                  <a:pt x="35719" y="17859"/>
                </a:lnTo>
                <a:lnTo>
                  <a:pt x="35719" y="17859"/>
                </a:lnTo>
                <a:lnTo>
                  <a:pt x="35719" y="17859"/>
                </a:lnTo>
                <a:lnTo>
                  <a:pt x="44648" y="17859"/>
                </a:lnTo>
                <a:lnTo>
                  <a:pt x="44648"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973961" y="3312914"/>
            <a:ext cx="258962" cy="8930"/>
          </a:xfrm>
          <a:custGeom>
            <a:avLst/>
            <a:gdLst/>
            <a:ahLst/>
            <a:cxnLst/>
            <a:rect l="0" t="0" r="0" b="0"/>
            <a:pathLst>
              <a:path w="258962" h="8930">
                <a:moveTo>
                  <a:pt x="0" y="8929"/>
                </a:moveTo>
                <a:lnTo>
                  <a:pt x="0" y="8929"/>
                </a:lnTo>
                <a:lnTo>
                  <a:pt x="0" y="8929"/>
                </a:lnTo>
                <a:lnTo>
                  <a:pt x="0" y="8929"/>
                </a:lnTo>
                <a:lnTo>
                  <a:pt x="0" y="8929"/>
                </a:lnTo>
                <a:lnTo>
                  <a:pt x="0" y="8929"/>
                </a:lnTo>
                <a:lnTo>
                  <a:pt x="0" y="8929"/>
                </a:lnTo>
                <a:lnTo>
                  <a:pt x="8930" y="8929"/>
                </a:lnTo>
                <a:lnTo>
                  <a:pt x="8930" y="8929"/>
                </a:lnTo>
                <a:lnTo>
                  <a:pt x="17859" y="8929"/>
                </a:lnTo>
                <a:lnTo>
                  <a:pt x="35719" y="8929"/>
                </a:lnTo>
                <a:lnTo>
                  <a:pt x="44648" y="8929"/>
                </a:lnTo>
                <a:lnTo>
                  <a:pt x="62508" y="8929"/>
                </a:lnTo>
                <a:lnTo>
                  <a:pt x="80367" y="0"/>
                </a:lnTo>
                <a:lnTo>
                  <a:pt x="107156" y="0"/>
                </a:lnTo>
                <a:lnTo>
                  <a:pt x="125016" y="0"/>
                </a:lnTo>
                <a:lnTo>
                  <a:pt x="151805" y="0"/>
                </a:lnTo>
                <a:lnTo>
                  <a:pt x="169664" y="0"/>
                </a:lnTo>
                <a:lnTo>
                  <a:pt x="187523" y="0"/>
                </a:lnTo>
                <a:lnTo>
                  <a:pt x="205383" y="0"/>
                </a:lnTo>
                <a:lnTo>
                  <a:pt x="223242" y="0"/>
                </a:lnTo>
                <a:lnTo>
                  <a:pt x="241102" y="0"/>
                </a:lnTo>
                <a:lnTo>
                  <a:pt x="250031" y="0"/>
                </a:lnTo>
                <a:lnTo>
                  <a:pt x="258961" y="0"/>
                </a:lnTo>
                <a:lnTo>
                  <a:pt x="258961"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107906" y="3312914"/>
            <a:ext cx="8931" cy="196454"/>
          </a:xfrm>
          <a:custGeom>
            <a:avLst/>
            <a:gdLst/>
            <a:ahLst/>
            <a:cxnLst/>
            <a:rect l="0" t="0" r="0" b="0"/>
            <a:pathLst>
              <a:path w="8931" h="196454">
                <a:moveTo>
                  <a:pt x="0" y="0"/>
                </a:moveTo>
                <a:lnTo>
                  <a:pt x="0" y="0"/>
                </a:lnTo>
                <a:lnTo>
                  <a:pt x="0" y="8929"/>
                </a:lnTo>
                <a:lnTo>
                  <a:pt x="0" y="17859"/>
                </a:lnTo>
                <a:lnTo>
                  <a:pt x="0" y="35718"/>
                </a:lnTo>
                <a:lnTo>
                  <a:pt x="0" y="53578"/>
                </a:lnTo>
                <a:lnTo>
                  <a:pt x="0" y="71437"/>
                </a:lnTo>
                <a:lnTo>
                  <a:pt x="0" y="89297"/>
                </a:lnTo>
                <a:lnTo>
                  <a:pt x="0" y="107156"/>
                </a:lnTo>
                <a:lnTo>
                  <a:pt x="8930" y="125015"/>
                </a:lnTo>
                <a:lnTo>
                  <a:pt x="8930" y="142875"/>
                </a:lnTo>
                <a:lnTo>
                  <a:pt x="8930" y="160734"/>
                </a:lnTo>
                <a:lnTo>
                  <a:pt x="8930" y="169664"/>
                </a:lnTo>
                <a:lnTo>
                  <a:pt x="8930" y="187523"/>
                </a:lnTo>
                <a:lnTo>
                  <a:pt x="8930" y="187523"/>
                </a:lnTo>
                <a:lnTo>
                  <a:pt x="8930" y="196453"/>
                </a:lnTo>
                <a:lnTo>
                  <a:pt x="8930"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6250781" y="3411140"/>
            <a:ext cx="116087" cy="125017"/>
          </a:xfrm>
          <a:custGeom>
            <a:avLst/>
            <a:gdLst/>
            <a:ahLst/>
            <a:cxnLst/>
            <a:rect l="0" t="0" r="0" b="0"/>
            <a:pathLst>
              <a:path w="116087" h="125017">
                <a:moveTo>
                  <a:pt x="98227" y="26789"/>
                </a:moveTo>
                <a:lnTo>
                  <a:pt x="89297" y="26789"/>
                </a:lnTo>
                <a:lnTo>
                  <a:pt x="80367" y="26789"/>
                </a:lnTo>
                <a:lnTo>
                  <a:pt x="71438" y="26789"/>
                </a:lnTo>
                <a:lnTo>
                  <a:pt x="62508" y="35719"/>
                </a:lnTo>
                <a:lnTo>
                  <a:pt x="44649" y="44649"/>
                </a:lnTo>
                <a:lnTo>
                  <a:pt x="26789" y="53578"/>
                </a:lnTo>
                <a:lnTo>
                  <a:pt x="17860" y="62508"/>
                </a:lnTo>
                <a:lnTo>
                  <a:pt x="8930" y="80367"/>
                </a:lnTo>
                <a:lnTo>
                  <a:pt x="0" y="89297"/>
                </a:lnTo>
                <a:lnTo>
                  <a:pt x="0" y="98227"/>
                </a:lnTo>
                <a:lnTo>
                  <a:pt x="0" y="116086"/>
                </a:lnTo>
                <a:lnTo>
                  <a:pt x="8930" y="125016"/>
                </a:lnTo>
                <a:lnTo>
                  <a:pt x="17860" y="125016"/>
                </a:lnTo>
                <a:lnTo>
                  <a:pt x="26789" y="125016"/>
                </a:lnTo>
                <a:lnTo>
                  <a:pt x="44649" y="125016"/>
                </a:lnTo>
                <a:lnTo>
                  <a:pt x="53578" y="125016"/>
                </a:lnTo>
                <a:lnTo>
                  <a:pt x="71438" y="116086"/>
                </a:lnTo>
                <a:lnTo>
                  <a:pt x="80367" y="107156"/>
                </a:lnTo>
                <a:lnTo>
                  <a:pt x="89297" y="98227"/>
                </a:lnTo>
                <a:lnTo>
                  <a:pt x="98227" y="80367"/>
                </a:lnTo>
                <a:lnTo>
                  <a:pt x="107157" y="71438"/>
                </a:lnTo>
                <a:lnTo>
                  <a:pt x="116086" y="53578"/>
                </a:lnTo>
                <a:lnTo>
                  <a:pt x="116086" y="35719"/>
                </a:lnTo>
                <a:lnTo>
                  <a:pt x="116086" y="26789"/>
                </a:lnTo>
                <a:lnTo>
                  <a:pt x="107157" y="17860"/>
                </a:lnTo>
                <a:lnTo>
                  <a:pt x="98227" y="8930"/>
                </a:lnTo>
                <a:lnTo>
                  <a:pt x="98227" y="0"/>
                </a:lnTo>
                <a:lnTo>
                  <a:pt x="89297" y="0"/>
                </a:lnTo>
                <a:lnTo>
                  <a:pt x="8929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491883" y="3241476"/>
            <a:ext cx="17860" cy="285751"/>
          </a:xfrm>
          <a:custGeom>
            <a:avLst/>
            <a:gdLst/>
            <a:ahLst/>
            <a:cxnLst/>
            <a:rect l="0" t="0" r="0" b="0"/>
            <a:pathLst>
              <a:path w="17860" h="285751">
                <a:moveTo>
                  <a:pt x="0" y="0"/>
                </a:moveTo>
                <a:lnTo>
                  <a:pt x="0" y="0"/>
                </a:lnTo>
                <a:lnTo>
                  <a:pt x="0" y="0"/>
                </a:lnTo>
                <a:lnTo>
                  <a:pt x="0" y="8930"/>
                </a:lnTo>
                <a:lnTo>
                  <a:pt x="0" y="17860"/>
                </a:lnTo>
                <a:lnTo>
                  <a:pt x="0" y="35719"/>
                </a:lnTo>
                <a:lnTo>
                  <a:pt x="0" y="53578"/>
                </a:lnTo>
                <a:lnTo>
                  <a:pt x="0" y="71438"/>
                </a:lnTo>
                <a:lnTo>
                  <a:pt x="0" y="89297"/>
                </a:lnTo>
                <a:lnTo>
                  <a:pt x="0" y="116086"/>
                </a:lnTo>
                <a:lnTo>
                  <a:pt x="0" y="142875"/>
                </a:lnTo>
                <a:lnTo>
                  <a:pt x="0" y="160735"/>
                </a:lnTo>
                <a:lnTo>
                  <a:pt x="17859" y="187524"/>
                </a:lnTo>
                <a:lnTo>
                  <a:pt x="17859" y="205383"/>
                </a:lnTo>
                <a:lnTo>
                  <a:pt x="17859" y="232172"/>
                </a:lnTo>
                <a:lnTo>
                  <a:pt x="17859" y="241102"/>
                </a:lnTo>
                <a:lnTo>
                  <a:pt x="17859" y="258961"/>
                </a:lnTo>
                <a:lnTo>
                  <a:pt x="17859" y="267891"/>
                </a:lnTo>
                <a:lnTo>
                  <a:pt x="17859" y="276820"/>
                </a:lnTo>
                <a:lnTo>
                  <a:pt x="17859" y="285750"/>
                </a:lnTo>
                <a:lnTo>
                  <a:pt x="17859"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429375" y="3339703"/>
            <a:ext cx="160735" cy="35719"/>
          </a:xfrm>
          <a:custGeom>
            <a:avLst/>
            <a:gdLst/>
            <a:ahLst/>
            <a:cxnLst/>
            <a:rect l="0" t="0" r="0" b="0"/>
            <a:pathLst>
              <a:path w="160735" h="35719">
                <a:moveTo>
                  <a:pt x="160734" y="0"/>
                </a:moveTo>
                <a:lnTo>
                  <a:pt x="151805" y="0"/>
                </a:lnTo>
                <a:lnTo>
                  <a:pt x="151805" y="0"/>
                </a:lnTo>
                <a:lnTo>
                  <a:pt x="142875" y="0"/>
                </a:lnTo>
                <a:lnTo>
                  <a:pt x="125016" y="0"/>
                </a:lnTo>
                <a:lnTo>
                  <a:pt x="107156" y="0"/>
                </a:lnTo>
                <a:lnTo>
                  <a:pt x="89297" y="8929"/>
                </a:lnTo>
                <a:lnTo>
                  <a:pt x="71438" y="8929"/>
                </a:lnTo>
                <a:lnTo>
                  <a:pt x="44648" y="17859"/>
                </a:lnTo>
                <a:lnTo>
                  <a:pt x="26789" y="26789"/>
                </a:lnTo>
                <a:lnTo>
                  <a:pt x="8930" y="35718"/>
                </a:lnTo>
                <a:lnTo>
                  <a:pt x="0" y="35718"/>
                </a:lnTo>
                <a:lnTo>
                  <a:pt x="0" y="3571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634758" y="3393281"/>
            <a:ext cx="98227" cy="116087"/>
          </a:xfrm>
          <a:custGeom>
            <a:avLst/>
            <a:gdLst/>
            <a:ahLst/>
            <a:cxnLst/>
            <a:rect l="0" t="0" r="0" b="0"/>
            <a:pathLst>
              <a:path w="98227" h="116087">
                <a:moveTo>
                  <a:pt x="80367" y="0"/>
                </a:moveTo>
                <a:lnTo>
                  <a:pt x="71437" y="0"/>
                </a:lnTo>
                <a:lnTo>
                  <a:pt x="71437" y="0"/>
                </a:lnTo>
                <a:lnTo>
                  <a:pt x="53578" y="0"/>
                </a:lnTo>
                <a:lnTo>
                  <a:pt x="44648" y="8930"/>
                </a:lnTo>
                <a:lnTo>
                  <a:pt x="26789" y="17859"/>
                </a:lnTo>
                <a:lnTo>
                  <a:pt x="8930" y="26789"/>
                </a:lnTo>
                <a:lnTo>
                  <a:pt x="8930" y="35719"/>
                </a:lnTo>
                <a:lnTo>
                  <a:pt x="0" y="53578"/>
                </a:lnTo>
                <a:lnTo>
                  <a:pt x="0" y="62508"/>
                </a:lnTo>
                <a:lnTo>
                  <a:pt x="0" y="71437"/>
                </a:lnTo>
                <a:lnTo>
                  <a:pt x="0" y="71437"/>
                </a:lnTo>
                <a:lnTo>
                  <a:pt x="8930" y="71437"/>
                </a:lnTo>
                <a:lnTo>
                  <a:pt x="17859" y="71437"/>
                </a:lnTo>
                <a:lnTo>
                  <a:pt x="17859" y="71437"/>
                </a:lnTo>
                <a:lnTo>
                  <a:pt x="26789" y="62508"/>
                </a:lnTo>
                <a:lnTo>
                  <a:pt x="35719" y="53578"/>
                </a:lnTo>
                <a:lnTo>
                  <a:pt x="44648" y="44648"/>
                </a:lnTo>
                <a:lnTo>
                  <a:pt x="53578" y="35719"/>
                </a:lnTo>
                <a:lnTo>
                  <a:pt x="44648" y="26789"/>
                </a:lnTo>
                <a:lnTo>
                  <a:pt x="53578" y="26789"/>
                </a:lnTo>
                <a:lnTo>
                  <a:pt x="53578" y="26789"/>
                </a:lnTo>
                <a:lnTo>
                  <a:pt x="53578" y="26789"/>
                </a:lnTo>
                <a:lnTo>
                  <a:pt x="71437" y="35719"/>
                </a:lnTo>
                <a:lnTo>
                  <a:pt x="71437" y="44648"/>
                </a:lnTo>
                <a:lnTo>
                  <a:pt x="80367" y="62508"/>
                </a:lnTo>
                <a:lnTo>
                  <a:pt x="89297" y="71437"/>
                </a:lnTo>
                <a:lnTo>
                  <a:pt x="89297" y="89297"/>
                </a:lnTo>
                <a:lnTo>
                  <a:pt x="98226" y="98226"/>
                </a:lnTo>
                <a:lnTo>
                  <a:pt x="98226" y="107156"/>
                </a:lnTo>
                <a:lnTo>
                  <a:pt x="98226" y="116086"/>
                </a:lnTo>
                <a:lnTo>
                  <a:pt x="98226" y="116086"/>
                </a:lnTo>
                <a:lnTo>
                  <a:pt x="98226" y="116086"/>
                </a:lnTo>
                <a:lnTo>
                  <a:pt x="98226" y="116086"/>
                </a:lnTo>
                <a:lnTo>
                  <a:pt x="98226" y="116086"/>
                </a:lnTo>
                <a:lnTo>
                  <a:pt x="98226" y="11608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831211" y="3241476"/>
            <a:ext cx="8931" cy="241103"/>
          </a:xfrm>
          <a:custGeom>
            <a:avLst/>
            <a:gdLst/>
            <a:ahLst/>
            <a:cxnLst/>
            <a:rect l="0" t="0" r="0" b="0"/>
            <a:pathLst>
              <a:path w="8931" h="241103">
                <a:moveTo>
                  <a:pt x="8930" y="0"/>
                </a:moveTo>
                <a:lnTo>
                  <a:pt x="8930" y="0"/>
                </a:lnTo>
                <a:lnTo>
                  <a:pt x="8930" y="8930"/>
                </a:lnTo>
                <a:lnTo>
                  <a:pt x="8930" y="17860"/>
                </a:lnTo>
                <a:lnTo>
                  <a:pt x="8930" y="35719"/>
                </a:lnTo>
                <a:lnTo>
                  <a:pt x="8930" y="53578"/>
                </a:lnTo>
                <a:lnTo>
                  <a:pt x="0" y="71438"/>
                </a:lnTo>
                <a:lnTo>
                  <a:pt x="0" y="98227"/>
                </a:lnTo>
                <a:lnTo>
                  <a:pt x="0" y="125016"/>
                </a:lnTo>
                <a:lnTo>
                  <a:pt x="0" y="142875"/>
                </a:lnTo>
                <a:lnTo>
                  <a:pt x="0" y="160735"/>
                </a:lnTo>
                <a:lnTo>
                  <a:pt x="8930" y="187524"/>
                </a:lnTo>
                <a:lnTo>
                  <a:pt x="0" y="205383"/>
                </a:lnTo>
                <a:lnTo>
                  <a:pt x="0" y="214313"/>
                </a:lnTo>
                <a:lnTo>
                  <a:pt x="0" y="223242"/>
                </a:lnTo>
                <a:lnTo>
                  <a:pt x="0" y="232172"/>
                </a:lnTo>
                <a:lnTo>
                  <a:pt x="0" y="241102"/>
                </a:lnTo>
                <a:lnTo>
                  <a:pt x="0"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018734" y="3268265"/>
            <a:ext cx="241103" cy="8931"/>
          </a:xfrm>
          <a:custGeom>
            <a:avLst/>
            <a:gdLst/>
            <a:ahLst/>
            <a:cxnLst/>
            <a:rect l="0" t="0" r="0" b="0"/>
            <a:pathLst>
              <a:path w="241103" h="8931">
                <a:moveTo>
                  <a:pt x="0" y="8930"/>
                </a:moveTo>
                <a:lnTo>
                  <a:pt x="0" y="8930"/>
                </a:lnTo>
                <a:lnTo>
                  <a:pt x="0" y="8930"/>
                </a:lnTo>
                <a:lnTo>
                  <a:pt x="0" y="8930"/>
                </a:lnTo>
                <a:lnTo>
                  <a:pt x="8930" y="8930"/>
                </a:lnTo>
                <a:lnTo>
                  <a:pt x="17860" y="8930"/>
                </a:lnTo>
                <a:lnTo>
                  <a:pt x="35719" y="8930"/>
                </a:lnTo>
                <a:lnTo>
                  <a:pt x="53579" y="8930"/>
                </a:lnTo>
                <a:lnTo>
                  <a:pt x="71438" y="8930"/>
                </a:lnTo>
                <a:lnTo>
                  <a:pt x="89297" y="0"/>
                </a:lnTo>
                <a:lnTo>
                  <a:pt x="116086" y="0"/>
                </a:lnTo>
                <a:lnTo>
                  <a:pt x="142875" y="0"/>
                </a:lnTo>
                <a:lnTo>
                  <a:pt x="169664" y="0"/>
                </a:lnTo>
                <a:lnTo>
                  <a:pt x="187524" y="0"/>
                </a:lnTo>
                <a:lnTo>
                  <a:pt x="205383" y="0"/>
                </a:lnTo>
                <a:lnTo>
                  <a:pt x="223243" y="0"/>
                </a:lnTo>
                <a:lnTo>
                  <a:pt x="232172" y="0"/>
                </a:lnTo>
                <a:lnTo>
                  <a:pt x="241102" y="0"/>
                </a:lnTo>
                <a:lnTo>
                  <a:pt x="24110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152680" y="3259336"/>
            <a:ext cx="26790" cy="223243"/>
          </a:xfrm>
          <a:custGeom>
            <a:avLst/>
            <a:gdLst/>
            <a:ahLst/>
            <a:cxnLst/>
            <a:rect l="0" t="0" r="0" b="0"/>
            <a:pathLst>
              <a:path w="26790" h="223243">
                <a:moveTo>
                  <a:pt x="17859" y="0"/>
                </a:moveTo>
                <a:lnTo>
                  <a:pt x="17859" y="0"/>
                </a:lnTo>
                <a:lnTo>
                  <a:pt x="17859" y="8929"/>
                </a:lnTo>
                <a:lnTo>
                  <a:pt x="8929" y="26789"/>
                </a:lnTo>
                <a:lnTo>
                  <a:pt x="8929" y="44648"/>
                </a:lnTo>
                <a:lnTo>
                  <a:pt x="0" y="71437"/>
                </a:lnTo>
                <a:lnTo>
                  <a:pt x="8929" y="98226"/>
                </a:lnTo>
                <a:lnTo>
                  <a:pt x="8929" y="125015"/>
                </a:lnTo>
                <a:lnTo>
                  <a:pt x="8929" y="151804"/>
                </a:lnTo>
                <a:lnTo>
                  <a:pt x="17859" y="169664"/>
                </a:lnTo>
                <a:lnTo>
                  <a:pt x="17859" y="187523"/>
                </a:lnTo>
                <a:lnTo>
                  <a:pt x="26789" y="196453"/>
                </a:lnTo>
                <a:lnTo>
                  <a:pt x="26789" y="214312"/>
                </a:lnTo>
                <a:lnTo>
                  <a:pt x="26789" y="214312"/>
                </a:lnTo>
                <a:lnTo>
                  <a:pt x="26789" y="223242"/>
                </a:lnTo>
                <a:lnTo>
                  <a:pt x="26789" y="223242"/>
                </a:lnTo>
                <a:lnTo>
                  <a:pt x="26789"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313414" y="3330773"/>
            <a:ext cx="8931" cy="151806"/>
          </a:xfrm>
          <a:custGeom>
            <a:avLst/>
            <a:gdLst/>
            <a:ahLst/>
            <a:cxnLst/>
            <a:rect l="0" t="0" r="0" b="0"/>
            <a:pathLst>
              <a:path w="8931" h="151806">
                <a:moveTo>
                  <a:pt x="8930" y="0"/>
                </a:moveTo>
                <a:lnTo>
                  <a:pt x="8930" y="8930"/>
                </a:lnTo>
                <a:lnTo>
                  <a:pt x="8930" y="8930"/>
                </a:lnTo>
                <a:lnTo>
                  <a:pt x="8930" y="17859"/>
                </a:lnTo>
                <a:lnTo>
                  <a:pt x="8930" y="44648"/>
                </a:lnTo>
                <a:lnTo>
                  <a:pt x="0" y="53578"/>
                </a:lnTo>
                <a:lnTo>
                  <a:pt x="0" y="71438"/>
                </a:lnTo>
                <a:lnTo>
                  <a:pt x="8930" y="98227"/>
                </a:lnTo>
                <a:lnTo>
                  <a:pt x="8930" y="107156"/>
                </a:lnTo>
                <a:lnTo>
                  <a:pt x="0" y="125016"/>
                </a:lnTo>
                <a:lnTo>
                  <a:pt x="0" y="133945"/>
                </a:lnTo>
                <a:lnTo>
                  <a:pt x="0" y="142875"/>
                </a:lnTo>
                <a:lnTo>
                  <a:pt x="0" y="142875"/>
                </a:lnTo>
                <a:lnTo>
                  <a:pt x="0" y="151805"/>
                </a:lnTo>
                <a:lnTo>
                  <a:pt x="0" y="15180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402711" y="3321843"/>
            <a:ext cx="205384" cy="160736"/>
          </a:xfrm>
          <a:custGeom>
            <a:avLst/>
            <a:gdLst/>
            <a:ahLst/>
            <a:cxnLst/>
            <a:rect l="0" t="0" r="0" b="0"/>
            <a:pathLst>
              <a:path w="205384" h="160736">
                <a:moveTo>
                  <a:pt x="8930" y="44649"/>
                </a:moveTo>
                <a:lnTo>
                  <a:pt x="0" y="44649"/>
                </a:lnTo>
                <a:lnTo>
                  <a:pt x="0" y="53578"/>
                </a:lnTo>
                <a:lnTo>
                  <a:pt x="0" y="62508"/>
                </a:lnTo>
                <a:lnTo>
                  <a:pt x="0" y="80368"/>
                </a:lnTo>
                <a:lnTo>
                  <a:pt x="0" y="98227"/>
                </a:lnTo>
                <a:lnTo>
                  <a:pt x="8930" y="107157"/>
                </a:lnTo>
                <a:lnTo>
                  <a:pt x="8930" y="125016"/>
                </a:lnTo>
                <a:lnTo>
                  <a:pt x="8930" y="133946"/>
                </a:lnTo>
                <a:lnTo>
                  <a:pt x="8930" y="142875"/>
                </a:lnTo>
                <a:lnTo>
                  <a:pt x="8930" y="151805"/>
                </a:lnTo>
                <a:lnTo>
                  <a:pt x="8930" y="151805"/>
                </a:lnTo>
                <a:lnTo>
                  <a:pt x="8930" y="160735"/>
                </a:lnTo>
                <a:lnTo>
                  <a:pt x="8930" y="151805"/>
                </a:lnTo>
                <a:lnTo>
                  <a:pt x="8930" y="151805"/>
                </a:lnTo>
                <a:lnTo>
                  <a:pt x="8930" y="142875"/>
                </a:lnTo>
                <a:lnTo>
                  <a:pt x="8930" y="133946"/>
                </a:lnTo>
                <a:lnTo>
                  <a:pt x="17859" y="125016"/>
                </a:lnTo>
                <a:lnTo>
                  <a:pt x="17859" y="107157"/>
                </a:lnTo>
                <a:lnTo>
                  <a:pt x="17859" y="89297"/>
                </a:lnTo>
                <a:lnTo>
                  <a:pt x="17859" y="80368"/>
                </a:lnTo>
                <a:lnTo>
                  <a:pt x="26789" y="62508"/>
                </a:lnTo>
                <a:lnTo>
                  <a:pt x="35719" y="53578"/>
                </a:lnTo>
                <a:lnTo>
                  <a:pt x="44648" y="44649"/>
                </a:lnTo>
                <a:lnTo>
                  <a:pt x="53578" y="35719"/>
                </a:lnTo>
                <a:lnTo>
                  <a:pt x="62508" y="26789"/>
                </a:lnTo>
                <a:lnTo>
                  <a:pt x="71437" y="26789"/>
                </a:lnTo>
                <a:lnTo>
                  <a:pt x="71437" y="26789"/>
                </a:lnTo>
                <a:lnTo>
                  <a:pt x="80367" y="35719"/>
                </a:lnTo>
                <a:lnTo>
                  <a:pt x="89297" y="44649"/>
                </a:lnTo>
                <a:lnTo>
                  <a:pt x="89297" y="53578"/>
                </a:lnTo>
                <a:lnTo>
                  <a:pt x="89297" y="62508"/>
                </a:lnTo>
                <a:lnTo>
                  <a:pt x="98227" y="71438"/>
                </a:lnTo>
                <a:lnTo>
                  <a:pt x="98227" y="80368"/>
                </a:lnTo>
                <a:lnTo>
                  <a:pt x="98227" y="98227"/>
                </a:lnTo>
                <a:lnTo>
                  <a:pt x="107156" y="107157"/>
                </a:lnTo>
                <a:lnTo>
                  <a:pt x="107156" y="107157"/>
                </a:lnTo>
                <a:lnTo>
                  <a:pt x="107156" y="116086"/>
                </a:lnTo>
                <a:lnTo>
                  <a:pt x="107156" y="116086"/>
                </a:lnTo>
                <a:lnTo>
                  <a:pt x="107156" y="116086"/>
                </a:lnTo>
                <a:lnTo>
                  <a:pt x="107156" y="125016"/>
                </a:lnTo>
                <a:lnTo>
                  <a:pt x="107156" y="125016"/>
                </a:lnTo>
                <a:lnTo>
                  <a:pt x="107156" y="116086"/>
                </a:lnTo>
                <a:lnTo>
                  <a:pt x="107156" y="107157"/>
                </a:lnTo>
                <a:lnTo>
                  <a:pt x="116086" y="107157"/>
                </a:lnTo>
                <a:lnTo>
                  <a:pt x="116086" y="89297"/>
                </a:lnTo>
                <a:lnTo>
                  <a:pt x="116086" y="80368"/>
                </a:lnTo>
                <a:lnTo>
                  <a:pt x="125016" y="62508"/>
                </a:lnTo>
                <a:lnTo>
                  <a:pt x="133945" y="53578"/>
                </a:lnTo>
                <a:lnTo>
                  <a:pt x="142875" y="35719"/>
                </a:lnTo>
                <a:lnTo>
                  <a:pt x="151805" y="26789"/>
                </a:lnTo>
                <a:lnTo>
                  <a:pt x="160734" y="17860"/>
                </a:lnTo>
                <a:lnTo>
                  <a:pt x="169664" y="8930"/>
                </a:lnTo>
                <a:lnTo>
                  <a:pt x="178594" y="0"/>
                </a:lnTo>
                <a:lnTo>
                  <a:pt x="187523" y="0"/>
                </a:lnTo>
                <a:lnTo>
                  <a:pt x="187523" y="0"/>
                </a:lnTo>
                <a:lnTo>
                  <a:pt x="196453" y="0"/>
                </a:lnTo>
                <a:lnTo>
                  <a:pt x="196453" y="0"/>
                </a:lnTo>
                <a:lnTo>
                  <a:pt x="196453" y="0"/>
                </a:lnTo>
                <a:lnTo>
                  <a:pt x="196453" y="8930"/>
                </a:lnTo>
                <a:lnTo>
                  <a:pt x="205383" y="17860"/>
                </a:lnTo>
                <a:lnTo>
                  <a:pt x="205383" y="26789"/>
                </a:lnTo>
                <a:lnTo>
                  <a:pt x="205383" y="44649"/>
                </a:lnTo>
                <a:lnTo>
                  <a:pt x="196453" y="53578"/>
                </a:lnTo>
                <a:lnTo>
                  <a:pt x="196453" y="71438"/>
                </a:lnTo>
                <a:lnTo>
                  <a:pt x="196453" y="89297"/>
                </a:lnTo>
                <a:lnTo>
                  <a:pt x="205383" y="107157"/>
                </a:lnTo>
                <a:lnTo>
                  <a:pt x="205383" y="116086"/>
                </a:lnTo>
                <a:lnTo>
                  <a:pt x="196453" y="116086"/>
                </a:lnTo>
                <a:lnTo>
                  <a:pt x="196453" y="125016"/>
                </a:lnTo>
                <a:lnTo>
                  <a:pt x="196453" y="125016"/>
                </a:lnTo>
                <a:lnTo>
                  <a:pt x="196453" y="12501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7670602" y="3348632"/>
            <a:ext cx="80368" cy="62509"/>
          </a:xfrm>
          <a:custGeom>
            <a:avLst/>
            <a:gdLst/>
            <a:ahLst/>
            <a:cxnLst/>
            <a:rect l="0" t="0" r="0" b="0"/>
            <a:pathLst>
              <a:path w="80368" h="62509">
                <a:moveTo>
                  <a:pt x="35718" y="17860"/>
                </a:moveTo>
                <a:lnTo>
                  <a:pt x="35718" y="17860"/>
                </a:lnTo>
                <a:lnTo>
                  <a:pt x="35718" y="8930"/>
                </a:lnTo>
                <a:lnTo>
                  <a:pt x="35718" y="0"/>
                </a:lnTo>
                <a:lnTo>
                  <a:pt x="35718" y="0"/>
                </a:lnTo>
                <a:lnTo>
                  <a:pt x="35718" y="0"/>
                </a:lnTo>
                <a:lnTo>
                  <a:pt x="26789" y="0"/>
                </a:lnTo>
                <a:lnTo>
                  <a:pt x="17859" y="0"/>
                </a:lnTo>
                <a:lnTo>
                  <a:pt x="8929" y="8930"/>
                </a:lnTo>
                <a:lnTo>
                  <a:pt x="0" y="17860"/>
                </a:lnTo>
                <a:lnTo>
                  <a:pt x="0" y="26789"/>
                </a:lnTo>
                <a:lnTo>
                  <a:pt x="0" y="35719"/>
                </a:lnTo>
                <a:lnTo>
                  <a:pt x="0" y="44649"/>
                </a:lnTo>
                <a:lnTo>
                  <a:pt x="8929" y="53579"/>
                </a:lnTo>
                <a:lnTo>
                  <a:pt x="17859" y="53579"/>
                </a:lnTo>
                <a:lnTo>
                  <a:pt x="26789" y="62508"/>
                </a:lnTo>
                <a:lnTo>
                  <a:pt x="35718" y="62508"/>
                </a:lnTo>
                <a:lnTo>
                  <a:pt x="53578" y="62508"/>
                </a:lnTo>
                <a:lnTo>
                  <a:pt x="62507" y="62508"/>
                </a:lnTo>
                <a:lnTo>
                  <a:pt x="71437" y="53579"/>
                </a:lnTo>
                <a:lnTo>
                  <a:pt x="80367" y="53579"/>
                </a:lnTo>
                <a:lnTo>
                  <a:pt x="80367" y="53579"/>
                </a:lnTo>
                <a:lnTo>
                  <a:pt x="80367" y="5357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563445" y="3223617"/>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929563" y="3223617"/>
            <a:ext cx="8930" cy="17860"/>
          </a:xfrm>
          <a:custGeom>
            <a:avLst/>
            <a:gdLst/>
            <a:ahLst/>
            <a:cxnLst/>
            <a:rect l="0" t="0" r="0" b="0"/>
            <a:pathLst>
              <a:path w="8930" h="17860">
                <a:moveTo>
                  <a:pt x="8929" y="0"/>
                </a:moveTo>
                <a:lnTo>
                  <a:pt x="8929" y="0"/>
                </a:lnTo>
                <a:lnTo>
                  <a:pt x="8929" y="0"/>
                </a:lnTo>
                <a:lnTo>
                  <a:pt x="8929" y="0"/>
                </a:lnTo>
                <a:lnTo>
                  <a:pt x="0" y="8929"/>
                </a:lnTo>
                <a:lnTo>
                  <a:pt x="0" y="8929"/>
                </a:lnTo>
                <a:lnTo>
                  <a:pt x="0" y="17859"/>
                </a:lnTo>
                <a:lnTo>
                  <a:pt x="0"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911703" y="3375421"/>
            <a:ext cx="8931" cy="8931"/>
          </a:xfrm>
          <a:custGeom>
            <a:avLst/>
            <a:gdLst/>
            <a:ahLst/>
            <a:cxnLst/>
            <a:rect l="0" t="0" r="0" b="0"/>
            <a:pathLst>
              <a:path w="8931" h="8931">
                <a:moveTo>
                  <a:pt x="8930" y="0"/>
                </a:moveTo>
                <a:lnTo>
                  <a:pt x="8930" y="0"/>
                </a:lnTo>
                <a:lnTo>
                  <a:pt x="8930" y="0"/>
                </a:lnTo>
                <a:lnTo>
                  <a:pt x="8930" y="8930"/>
                </a:lnTo>
                <a:lnTo>
                  <a:pt x="0" y="8930"/>
                </a:lnTo>
                <a:lnTo>
                  <a:pt x="0" y="8930"/>
                </a:lnTo>
                <a:lnTo>
                  <a:pt x="0" y="8930"/>
                </a:lnTo>
                <a:lnTo>
                  <a:pt x="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491883" y="3679031"/>
            <a:ext cx="160735" cy="250032"/>
          </a:xfrm>
          <a:custGeom>
            <a:avLst/>
            <a:gdLst/>
            <a:ahLst/>
            <a:cxnLst/>
            <a:rect l="0" t="0" r="0" b="0"/>
            <a:pathLst>
              <a:path w="160735" h="250032">
                <a:moveTo>
                  <a:pt x="160734" y="0"/>
                </a:moveTo>
                <a:lnTo>
                  <a:pt x="160734" y="0"/>
                </a:lnTo>
                <a:lnTo>
                  <a:pt x="160734" y="0"/>
                </a:lnTo>
                <a:lnTo>
                  <a:pt x="160734" y="0"/>
                </a:lnTo>
                <a:lnTo>
                  <a:pt x="160734" y="0"/>
                </a:lnTo>
                <a:lnTo>
                  <a:pt x="151805" y="0"/>
                </a:lnTo>
                <a:lnTo>
                  <a:pt x="142875" y="8930"/>
                </a:lnTo>
                <a:lnTo>
                  <a:pt x="133945" y="0"/>
                </a:lnTo>
                <a:lnTo>
                  <a:pt x="116086" y="0"/>
                </a:lnTo>
                <a:lnTo>
                  <a:pt x="107156" y="0"/>
                </a:lnTo>
                <a:lnTo>
                  <a:pt x="89297" y="0"/>
                </a:lnTo>
                <a:lnTo>
                  <a:pt x="80367" y="8930"/>
                </a:lnTo>
                <a:lnTo>
                  <a:pt x="62508" y="8930"/>
                </a:lnTo>
                <a:lnTo>
                  <a:pt x="53578" y="8930"/>
                </a:lnTo>
                <a:lnTo>
                  <a:pt x="44648" y="8930"/>
                </a:lnTo>
                <a:lnTo>
                  <a:pt x="35719" y="8930"/>
                </a:lnTo>
                <a:lnTo>
                  <a:pt x="35719" y="8930"/>
                </a:lnTo>
                <a:lnTo>
                  <a:pt x="35719" y="17859"/>
                </a:lnTo>
                <a:lnTo>
                  <a:pt x="35719" y="26789"/>
                </a:lnTo>
                <a:lnTo>
                  <a:pt x="35719" y="35719"/>
                </a:lnTo>
                <a:lnTo>
                  <a:pt x="44648" y="44648"/>
                </a:lnTo>
                <a:lnTo>
                  <a:pt x="53578" y="62508"/>
                </a:lnTo>
                <a:lnTo>
                  <a:pt x="71437" y="71437"/>
                </a:lnTo>
                <a:lnTo>
                  <a:pt x="80367" y="89297"/>
                </a:lnTo>
                <a:lnTo>
                  <a:pt x="89297" y="98226"/>
                </a:lnTo>
                <a:lnTo>
                  <a:pt x="107156" y="116086"/>
                </a:lnTo>
                <a:lnTo>
                  <a:pt x="125015" y="125015"/>
                </a:lnTo>
                <a:lnTo>
                  <a:pt x="133945" y="133945"/>
                </a:lnTo>
                <a:lnTo>
                  <a:pt x="142875" y="151805"/>
                </a:lnTo>
                <a:lnTo>
                  <a:pt x="151805" y="160734"/>
                </a:lnTo>
                <a:lnTo>
                  <a:pt x="151805" y="169664"/>
                </a:lnTo>
                <a:lnTo>
                  <a:pt x="160734" y="178594"/>
                </a:lnTo>
                <a:lnTo>
                  <a:pt x="160734" y="187523"/>
                </a:lnTo>
                <a:lnTo>
                  <a:pt x="160734" y="196453"/>
                </a:lnTo>
                <a:lnTo>
                  <a:pt x="160734" y="205383"/>
                </a:lnTo>
                <a:lnTo>
                  <a:pt x="151805" y="214312"/>
                </a:lnTo>
                <a:lnTo>
                  <a:pt x="142875" y="223242"/>
                </a:lnTo>
                <a:lnTo>
                  <a:pt x="133945" y="232172"/>
                </a:lnTo>
                <a:lnTo>
                  <a:pt x="125015" y="232172"/>
                </a:lnTo>
                <a:lnTo>
                  <a:pt x="116086" y="241101"/>
                </a:lnTo>
                <a:lnTo>
                  <a:pt x="98226" y="241101"/>
                </a:lnTo>
                <a:lnTo>
                  <a:pt x="80367" y="241101"/>
                </a:lnTo>
                <a:lnTo>
                  <a:pt x="62508" y="250031"/>
                </a:lnTo>
                <a:lnTo>
                  <a:pt x="53578" y="241101"/>
                </a:lnTo>
                <a:lnTo>
                  <a:pt x="35719" y="241101"/>
                </a:lnTo>
                <a:lnTo>
                  <a:pt x="17859" y="241101"/>
                </a:lnTo>
                <a:lnTo>
                  <a:pt x="8930" y="241101"/>
                </a:lnTo>
                <a:lnTo>
                  <a:pt x="0" y="23217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813352" y="3741539"/>
            <a:ext cx="125016" cy="133946"/>
          </a:xfrm>
          <a:custGeom>
            <a:avLst/>
            <a:gdLst/>
            <a:ahLst/>
            <a:cxnLst/>
            <a:rect l="0" t="0" r="0" b="0"/>
            <a:pathLst>
              <a:path w="125016" h="133946">
                <a:moveTo>
                  <a:pt x="0" y="0"/>
                </a:moveTo>
                <a:lnTo>
                  <a:pt x="0" y="0"/>
                </a:lnTo>
                <a:lnTo>
                  <a:pt x="0" y="0"/>
                </a:lnTo>
                <a:lnTo>
                  <a:pt x="0" y="0"/>
                </a:lnTo>
                <a:lnTo>
                  <a:pt x="8929" y="0"/>
                </a:lnTo>
                <a:lnTo>
                  <a:pt x="8929" y="8929"/>
                </a:lnTo>
                <a:lnTo>
                  <a:pt x="17859" y="17859"/>
                </a:lnTo>
                <a:lnTo>
                  <a:pt x="26789" y="26789"/>
                </a:lnTo>
                <a:lnTo>
                  <a:pt x="35718" y="35718"/>
                </a:lnTo>
                <a:lnTo>
                  <a:pt x="44648" y="44648"/>
                </a:lnTo>
                <a:lnTo>
                  <a:pt x="62507" y="62507"/>
                </a:lnTo>
                <a:lnTo>
                  <a:pt x="71437" y="71437"/>
                </a:lnTo>
                <a:lnTo>
                  <a:pt x="89296" y="89297"/>
                </a:lnTo>
                <a:lnTo>
                  <a:pt x="98226" y="98226"/>
                </a:lnTo>
                <a:lnTo>
                  <a:pt x="107156" y="107156"/>
                </a:lnTo>
                <a:lnTo>
                  <a:pt x="116086" y="116086"/>
                </a:lnTo>
                <a:lnTo>
                  <a:pt x="116086" y="116086"/>
                </a:lnTo>
                <a:lnTo>
                  <a:pt x="125015" y="125015"/>
                </a:lnTo>
                <a:lnTo>
                  <a:pt x="125015" y="125015"/>
                </a:lnTo>
                <a:lnTo>
                  <a:pt x="125015" y="133945"/>
                </a:lnTo>
                <a:lnTo>
                  <a:pt x="125015" y="133945"/>
                </a:lnTo>
                <a:lnTo>
                  <a:pt x="125015" y="13394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822281" y="3705820"/>
            <a:ext cx="98228" cy="205384"/>
          </a:xfrm>
          <a:custGeom>
            <a:avLst/>
            <a:gdLst/>
            <a:ahLst/>
            <a:cxnLst/>
            <a:rect l="0" t="0" r="0" b="0"/>
            <a:pathLst>
              <a:path w="98228" h="205384">
                <a:moveTo>
                  <a:pt x="98227" y="0"/>
                </a:moveTo>
                <a:lnTo>
                  <a:pt x="98227" y="8930"/>
                </a:lnTo>
                <a:lnTo>
                  <a:pt x="89297" y="8930"/>
                </a:lnTo>
                <a:lnTo>
                  <a:pt x="89297" y="17859"/>
                </a:lnTo>
                <a:lnTo>
                  <a:pt x="80367" y="26789"/>
                </a:lnTo>
                <a:lnTo>
                  <a:pt x="71438" y="44648"/>
                </a:lnTo>
                <a:lnTo>
                  <a:pt x="62508" y="53578"/>
                </a:lnTo>
                <a:lnTo>
                  <a:pt x="53578" y="71437"/>
                </a:lnTo>
                <a:lnTo>
                  <a:pt x="53578" y="98226"/>
                </a:lnTo>
                <a:lnTo>
                  <a:pt x="44649" y="116086"/>
                </a:lnTo>
                <a:lnTo>
                  <a:pt x="35719" y="133945"/>
                </a:lnTo>
                <a:lnTo>
                  <a:pt x="17860" y="151805"/>
                </a:lnTo>
                <a:lnTo>
                  <a:pt x="8930" y="169664"/>
                </a:lnTo>
                <a:lnTo>
                  <a:pt x="8930" y="187523"/>
                </a:lnTo>
                <a:lnTo>
                  <a:pt x="0" y="196453"/>
                </a:lnTo>
                <a:lnTo>
                  <a:pt x="0" y="205383"/>
                </a:lnTo>
                <a:lnTo>
                  <a:pt x="0"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7081242" y="3634382"/>
            <a:ext cx="151806" cy="276822"/>
          </a:xfrm>
          <a:custGeom>
            <a:avLst/>
            <a:gdLst/>
            <a:ahLst/>
            <a:cxnLst/>
            <a:rect l="0" t="0" r="0" b="0"/>
            <a:pathLst>
              <a:path w="151806" h="276822">
                <a:moveTo>
                  <a:pt x="0" y="80368"/>
                </a:moveTo>
                <a:lnTo>
                  <a:pt x="0" y="80368"/>
                </a:lnTo>
                <a:lnTo>
                  <a:pt x="8930" y="71438"/>
                </a:lnTo>
                <a:lnTo>
                  <a:pt x="8930" y="62508"/>
                </a:lnTo>
                <a:lnTo>
                  <a:pt x="17860" y="44649"/>
                </a:lnTo>
                <a:lnTo>
                  <a:pt x="35719" y="35719"/>
                </a:lnTo>
                <a:lnTo>
                  <a:pt x="53578" y="17860"/>
                </a:lnTo>
                <a:lnTo>
                  <a:pt x="71438" y="8930"/>
                </a:lnTo>
                <a:lnTo>
                  <a:pt x="89297" y="0"/>
                </a:lnTo>
                <a:lnTo>
                  <a:pt x="107156" y="0"/>
                </a:lnTo>
                <a:lnTo>
                  <a:pt x="125016" y="0"/>
                </a:lnTo>
                <a:lnTo>
                  <a:pt x="133946" y="8930"/>
                </a:lnTo>
                <a:lnTo>
                  <a:pt x="142875" y="17860"/>
                </a:lnTo>
                <a:lnTo>
                  <a:pt x="151805" y="26789"/>
                </a:lnTo>
                <a:lnTo>
                  <a:pt x="151805" y="44649"/>
                </a:lnTo>
                <a:lnTo>
                  <a:pt x="142875" y="62508"/>
                </a:lnTo>
                <a:lnTo>
                  <a:pt x="133946" y="89297"/>
                </a:lnTo>
                <a:lnTo>
                  <a:pt x="125016" y="107157"/>
                </a:lnTo>
                <a:lnTo>
                  <a:pt x="107156" y="125016"/>
                </a:lnTo>
                <a:lnTo>
                  <a:pt x="89297" y="133946"/>
                </a:lnTo>
                <a:lnTo>
                  <a:pt x="80367" y="151805"/>
                </a:lnTo>
                <a:lnTo>
                  <a:pt x="62508" y="160735"/>
                </a:lnTo>
                <a:lnTo>
                  <a:pt x="53578" y="169664"/>
                </a:lnTo>
                <a:lnTo>
                  <a:pt x="44649" y="169664"/>
                </a:lnTo>
                <a:lnTo>
                  <a:pt x="35719" y="169664"/>
                </a:lnTo>
                <a:lnTo>
                  <a:pt x="35719" y="169664"/>
                </a:lnTo>
                <a:lnTo>
                  <a:pt x="35719" y="169664"/>
                </a:lnTo>
                <a:lnTo>
                  <a:pt x="44649" y="169664"/>
                </a:lnTo>
                <a:lnTo>
                  <a:pt x="53578" y="160735"/>
                </a:lnTo>
                <a:lnTo>
                  <a:pt x="71438" y="160735"/>
                </a:lnTo>
                <a:lnTo>
                  <a:pt x="80367" y="160735"/>
                </a:lnTo>
                <a:lnTo>
                  <a:pt x="98227" y="160735"/>
                </a:lnTo>
                <a:lnTo>
                  <a:pt x="116086" y="160735"/>
                </a:lnTo>
                <a:lnTo>
                  <a:pt x="125016" y="169664"/>
                </a:lnTo>
                <a:lnTo>
                  <a:pt x="133946" y="169664"/>
                </a:lnTo>
                <a:lnTo>
                  <a:pt x="133946" y="187524"/>
                </a:lnTo>
                <a:lnTo>
                  <a:pt x="142875" y="196454"/>
                </a:lnTo>
                <a:lnTo>
                  <a:pt x="133946" y="205383"/>
                </a:lnTo>
                <a:lnTo>
                  <a:pt x="133946" y="223243"/>
                </a:lnTo>
                <a:lnTo>
                  <a:pt x="125016" y="232172"/>
                </a:lnTo>
                <a:lnTo>
                  <a:pt x="116086" y="241102"/>
                </a:lnTo>
                <a:lnTo>
                  <a:pt x="107156" y="258961"/>
                </a:lnTo>
                <a:lnTo>
                  <a:pt x="89297" y="267891"/>
                </a:lnTo>
                <a:lnTo>
                  <a:pt x="71438" y="267891"/>
                </a:lnTo>
                <a:lnTo>
                  <a:pt x="62508" y="276821"/>
                </a:lnTo>
                <a:lnTo>
                  <a:pt x="53578" y="276821"/>
                </a:lnTo>
                <a:lnTo>
                  <a:pt x="53578" y="27682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331273" y="3625453"/>
            <a:ext cx="160736" cy="205384"/>
          </a:xfrm>
          <a:custGeom>
            <a:avLst/>
            <a:gdLst/>
            <a:ahLst/>
            <a:cxnLst/>
            <a:rect l="0" t="0" r="0" b="0"/>
            <a:pathLst>
              <a:path w="160736" h="205384">
                <a:moveTo>
                  <a:pt x="80368" y="0"/>
                </a:moveTo>
                <a:lnTo>
                  <a:pt x="80368" y="0"/>
                </a:lnTo>
                <a:lnTo>
                  <a:pt x="71438" y="0"/>
                </a:lnTo>
                <a:lnTo>
                  <a:pt x="62508" y="17859"/>
                </a:lnTo>
                <a:lnTo>
                  <a:pt x="53579" y="26789"/>
                </a:lnTo>
                <a:lnTo>
                  <a:pt x="35719" y="44648"/>
                </a:lnTo>
                <a:lnTo>
                  <a:pt x="26790" y="62508"/>
                </a:lnTo>
                <a:lnTo>
                  <a:pt x="17860" y="89297"/>
                </a:lnTo>
                <a:lnTo>
                  <a:pt x="8930" y="107156"/>
                </a:lnTo>
                <a:lnTo>
                  <a:pt x="0" y="125015"/>
                </a:lnTo>
                <a:lnTo>
                  <a:pt x="0" y="151804"/>
                </a:lnTo>
                <a:lnTo>
                  <a:pt x="0" y="169664"/>
                </a:lnTo>
                <a:lnTo>
                  <a:pt x="8930" y="178593"/>
                </a:lnTo>
                <a:lnTo>
                  <a:pt x="17860" y="196453"/>
                </a:lnTo>
                <a:lnTo>
                  <a:pt x="35719" y="205383"/>
                </a:lnTo>
                <a:lnTo>
                  <a:pt x="44649" y="205383"/>
                </a:lnTo>
                <a:lnTo>
                  <a:pt x="62508" y="205383"/>
                </a:lnTo>
                <a:lnTo>
                  <a:pt x="80368" y="196453"/>
                </a:lnTo>
                <a:lnTo>
                  <a:pt x="98227" y="187523"/>
                </a:lnTo>
                <a:lnTo>
                  <a:pt x="107157" y="169664"/>
                </a:lnTo>
                <a:lnTo>
                  <a:pt x="125016" y="151804"/>
                </a:lnTo>
                <a:lnTo>
                  <a:pt x="133946" y="142875"/>
                </a:lnTo>
                <a:lnTo>
                  <a:pt x="142875" y="125015"/>
                </a:lnTo>
                <a:lnTo>
                  <a:pt x="151805" y="98226"/>
                </a:lnTo>
                <a:lnTo>
                  <a:pt x="160735" y="80367"/>
                </a:lnTo>
                <a:lnTo>
                  <a:pt x="160735" y="62508"/>
                </a:lnTo>
                <a:lnTo>
                  <a:pt x="151805" y="44648"/>
                </a:lnTo>
                <a:lnTo>
                  <a:pt x="151805" y="26789"/>
                </a:lnTo>
                <a:lnTo>
                  <a:pt x="142875" y="17859"/>
                </a:lnTo>
                <a:lnTo>
                  <a:pt x="142875" y="8929"/>
                </a:lnTo>
                <a:lnTo>
                  <a:pt x="133946" y="8929"/>
                </a:lnTo>
                <a:lnTo>
                  <a:pt x="125016" y="0"/>
                </a:lnTo>
                <a:lnTo>
                  <a:pt x="125016" y="0"/>
                </a:lnTo>
                <a:lnTo>
                  <a:pt x="12501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643813" y="3670101"/>
            <a:ext cx="169665" cy="8931"/>
          </a:xfrm>
          <a:custGeom>
            <a:avLst/>
            <a:gdLst/>
            <a:ahLst/>
            <a:cxnLst/>
            <a:rect l="0" t="0" r="0" b="0"/>
            <a:pathLst>
              <a:path w="169665" h="8931">
                <a:moveTo>
                  <a:pt x="0" y="8930"/>
                </a:moveTo>
                <a:lnTo>
                  <a:pt x="0" y="8930"/>
                </a:lnTo>
                <a:lnTo>
                  <a:pt x="8929" y="8930"/>
                </a:lnTo>
                <a:lnTo>
                  <a:pt x="17859" y="0"/>
                </a:lnTo>
                <a:lnTo>
                  <a:pt x="35718" y="0"/>
                </a:lnTo>
                <a:lnTo>
                  <a:pt x="53578" y="0"/>
                </a:lnTo>
                <a:lnTo>
                  <a:pt x="71437" y="0"/>
                </a:lnTo>
                <a:lnTo>
                  <a:pt x="98226" y="0"/>
                </a:lnTo>
                <a:lnTo>
                  <a:pt x="116085" y="0"/>
                </a:lnTo>
                <a:lnTo>
                  <a:pt x="133945" y="0"/>
                </a:lnTo>
                <a:lnTo>
                  <a:pt x="151804" y="0"/>
                </a:lnTo>
                <a:lnTo>
                  <a:pt x="160734" y="0"/>
                </a:lnTo>
                <a:lnTo>
                  <a:pt x="169664" y="0"/>
                </a:lnTo>
                <a:lnTo>
                  <a:pt x="16966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661672" y="3768328"/>
            <a:ext cx="223243" cy="8930"/>
          </a:xfrm>
          <a:custGeom>
            <a:avLst/>
            <a:gdLst/>
            <a:ahLst/>
            <a:cxnLst/>
            <a:rect l="0" t="0" r="0" b="0"/>
            <a:pathLst>
              <a:path w="223243" h="8930">
                <a:moveTo>
                  <a:pt x="0" y="8929"/>
                </a:moveTo>
                <a:lnTo>
                  <a:pt x="0" y="8929"/>
                </a:lnTo>
                <a:lnTo>
                  <a:pt x="8930" y="8929"/>
                </a:lnTo>
                <a:lnTo>
                  <a:pt x="17859" y="8929"/>
                </a:lnTo>
                <a:lnTo>
                  <a:pt x="26789" y="8929"/>
                </a:lnTo>
                <a:lnTo>
                  <a:pt x="53578" y="8929"/>
                </a:lnTo>
                <a:lnTo>
                  <a:pt x="71437" y="8929"/>
                </a:lnTo>
                <a:lnTo>
                  <a:pt x="98226" y="8929"/>
                </a:lnTo>
                <a:lnTo>
                  <a:pt x="116086" y="0"/>
                </a:lnTo>
                <a:lnTo>
                  <a:pt x="142875" y="0"/>
                </a:lnTo>
                <a:lnTo>
                  <a:pt x="169664" y="0"/>
                </a:lnTo>
                <a:lnTo>
                  <a:pt x="187523" y="0"/>
                </a:lnTo>
                <a:lnTo>
                  <a:pt x="205383" y="0"/>
                </a:lnTo>
                <a:lnTo>
                  <a:pt x="214312" y="0"/>
                </a:lnTo>
                <a:lnTo>
                  <a:pt x="223242" y="0"/>
                </a:lnTo>
                <a:lnTo>
                  <a:pt x="223242"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8045648" y="3589734"/>
            <a:ext cx="1" cy="187524"/>
          </a:xfrm>
          <a:custGeom>
            <a:avLst/>
            <a:gdLst/>
            <a:ahLst/>
            <a:cxnLst/>
            <a:rect l="0" t="0" r="0" b="0"/>
            <a:pathLst>
              <a:path w="1" h="187524">
                <a:moveTo>
                  <a:pt x="0" y="0"/>
                </a:moveTo>
                <a:lnTo>
                  <a:pt x="0" y="8930"/>
                </a:lnTo>
                <a:lnTo>
                  <a:pt x="0" y="17859"/>
                </a:lnTo>
                <a:lnTo>
                  <a:pt x="0" y="35719"/>
                </a:lnTo>
                <a:lnTo>
                  <a:pt x="0" y="53578"/>
                </a:lnTo>
                <a:lnTo>
                  <a:pt x="0" y="80367"/>
                </a:lnTo>
                <a:lnTo>
                  <a:pt x="0" y="98227"/>
                </a:lnTo>
                <a:lnTo>
                  <a:pt x="0" y="125016"/>
                </a:lnTo>
                <a:lnTo>
                  <a:pt x="0" y="142875"/>
                </a:lnTo>
                <a:lnTo>
                  <a:pt x="0" y="160734"/>
                </a:lnTo>
                <a:lnTo>
                  <a:pt x="0" y="169664"/>
                </a:lnTo>
                <a:lnTo>
                  <a:pt x="0" y="178594"/>
                </a:lnTo>
                <a:lnTo>
                  <a:pt x="0" y="187523"/>
                </a:lnTo>
                <a:lnTo>
                  <a:pt x="0"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8152805" y="3554015"/>
            <a:ext cx="133945" cy="232173"/>
          </a:xfrm>
          <a:custGeom>
            <a:avLst/>
            <a:gdLst/>
            <a:ahLst/>
            <a:cxnLst/>
            <a:rect l="0" t="0" r="0" b="0"/>
            <a:pathLst>
              <a:path w="133945" h="232173">
                <a:moveTo>
                  <a:pt x="116085" y="0"/>
                </a:moveTo>
                <a:lnTo>
                  <a:pt x="107155" y="0"/>
                </a:lnTo>
                <a:lnTo>
                  <a:pt x="107155" y="0"/>
                </a:lnTo>
                <a:lnTo>
                  <a:pt x="98225" y="0"/>
                </a:lnTo>
                <a:lnTo>
                  <a:pt x="89296" y="8930"/>
                </a:lnTo>
                <a:lnTo>
                  <a:pt x="80366" y="8930"/>
                </a:lnTo>
                <a:lnTo>
                  <a:pt x="62507" y="17860"/>
                </a:lnTo>
                <a:lnTo>
                  <a:pt x="53577" y="17860"/>
                </a:lnTo>
                <a:lnTo>
                  <a:pt x="53577" y="26789"/>
                </a:lnTo>
                <a:lnTo>
                  <a:pt x="53577" y="35719"/>
                </a:lnTo>
                <a:lnTo>
                  <a:pt x="53577" y="44649"/>
                </a:lnTo>
                <a:lnTo>
                  <a:pt x="62507" y="53578"/>
                </a:lnTo>
                <a:lnTo>
                  <a:pt x="71436" y="62508"/>
                </a:lnTo>
                <a:lnTo>
                  <a:pt x="80366" y="71438"/>
                </a:lnTo>
                <a:lnTo>
                  <a:pt x="98225" y="89297"/>
                </a:lnTo>
                <a:lnTo>
                  <a:pt x="107155" y="98227"/>
                </a:lnTo>
                <a:lnTo>
                  <a:pt x="116085" y="116086"/>
                </a:lnTo>
                <a:lnTo>
                  <a:pt x="125015" y="133946"/>
                </a:lnTo>
                <a:lnTo>
                  <a:pt x="133944" y="151805"/>
                </a:lnTo>
                <a:lnTo>
                  <a:pt x="133944" y="169664"/>
                </a:lnTo>
                <a:lnTo>
                  <a:pt x="133944" y="178594"/>
                </a:lnTo>
                <a:lnTo>
                  <a:pt x="125015" y="196453"/>
                </a:lnTo>
                <a:lnTo>
                  <a:pt x="116085" y="205383"/>
                </a:lnTo>
                <a:lnTo>
                  <a:pt x="107155" y="214313"/>
                </a:lnTo>
                <a:lnTo>
                  <a:pt x="98225" y="223242"/>
                </a:lnTo>
                <a:lnTo>
                  <a:pt x="80366" y="232172"/>
                </a:lnTo>
                <a:lnTo>
                  <a:pt x="62507" y="232172"/>
                </a:lnTo>
                <a:lnTo>
                  <a:pt x="53577" y="232172"/>
                </a:lnTo>
                <a:lnTo>
                  <a:pt x="35718" y="232172"/>
                </a:lnTo>
                <a:lnTo>
                  <a:pt x="26789" y="223242"/>
                </a:lnTo>
                <a:lnTo>
                  <a:pt x="8929" y="223242"/>
                </a:lnTo>
                <a:lnTo>
                  <a:pt x="0" y="214313"/>
                </a:lnTo>
                <a:lnTo>
                  <a:pt x="0" y="214313"/>
                </a:lnTo>
                <a:lnTo>
                  <a:pt x="0"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8358187" y="3554015"/>
            <a:ext cx="169665" cy="196454"/>
          </a:xfrm>
          <a:custGeom>
            <a:avLst/>
            <a:gdLst/>
            <a:ahLst/>
            <a:cxnLst/>
            <a:rect l="0" t="0" r="0" b="0"/>
            <a:pathLst>
              <a:path w="169665" h="196454">
                <a:moveTo>
                  <a:pt x="107156" y="0"/>
                </a:moveTo>
                <a:lnTo>
                  <a:pt x="107156" y="0"/>
                </a:lnTo>
                <a:lnTo>
                  <a:pt x="98226" y="0"/>
                </a:lnTo>
                <a:lnTo>
                  <a:pt x="89297" y="0"/>
                </a:lnTo>
                <a:lnTo>
                  <a:pt x="80367" y="0"/>
                </a:lnTo>
                <a:lnTo>
                  <a:pt x="62508" y="8930"/>
                </a:lnTo>
                <a:lnTo>
                  <a:pt x="53578" y="17860"/>
                </a:lnTo>
                <a:lnTo>
                  <a:pt x="35718" y="35719"/>
                </a:lnTo>
                <a:lnTo>
                  <a:pt x="26789" y="44649"/>
                </a:lnTo>
                <a:lnTo>
                  <a:pt x="17859" y="62508"/>
                </a:lnTo>
                <a:lnTo>
                  <a:pt x="8929" y="89297"/>
                </a:lnTo>
                <a:lnTo>
                  <a:pt x="0" y="107156"/>
                </a:lnTo>
                <a:lnTo>
                  <a:pt x="0" y="125016"/>
                </a:lnTo>
                <a:lnTo>
                  <a:pt x="0" y="142875"/>
                </a:lnTo>
                <a:lnTo>
                  <a:pt x="8929" y="160735"/>
                </a:lnTo>
                <a:lnTo>
                  <a:pt x="17859" y="178594"/>
                </a:lnTo>
                <a:lnTo>
                  <a:pt x="26789" y="187524"/>
                </a:lnTo>
                <a:lnTo>
                  <a:pt x="44648" y="196453"/>
                </a:lnTo>
                <a:lnTo>
                  <a:pt x="53578" y="196453"/>
                </a:lnTo>
                <a:lnTo>
                  <a:pt x="71437" y="196453"/>
                </a:lnTo>
                <a:lnTo>
                  <a:pt x="89297" y="196453"/>
                </a:lnTo>
                <a:lnTo>
                  <a:pt x="98226" y="196453"/>
                </a:lnTo>
                <a:lnTo>
                  <a:pt x="116086" y="187524"/>
                </a:lnTo>
                <a:lnTo>
                  <a:pt x="125015" y="169664"/>
                </a:lnTo>
                <a:lnTo>
                  <a:pt x="133945" y="160735"/>
                </a:lnTo>
                <a:lnTo>
                  <a:pt x="142875" y="142875"/>
                </a:lnTo>
                <a:lnTo>
                  <a:pt x="151804" y="125016"/>
                </a:lnTo>
                <a:lnTo>
                  <a:pt x="160734" y="107156"/>
                </a:lnTo>
                <a:lnTo>
                  <a:pt x="160734" y="89297"/>
                </a:lnTo>
                <a:lnTo>
                  <a:pt x="169664" y="62508"/>
                </a:lnTo>
                <a:lnTo>
                  <a:pt x="169664" y="53578"/>
                </a:lnTo>
                <a:lnTo>
                  <a:pt x="160734" y="35719"/>
                </a:lnTo>
                <a:lnTo>
                  <a:pt x="160734" y="26789"/>
                </a:lnTo>
                <a:lnTo>
                  <a:pt x="151804" y="17860"/>
                </a:lnTo>
                <a:lnTo>
                  <a:pt x="151804" y="8930"/>
                </a:lnTo>
                <a:lnTo>
                  <a:pt x="142875" y="8930"/>
                </a:lnTo>
                <a:lnTo>
                  <a:pt x="142875"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670726" y="3393281"/>
            <a:ext cx="196454" cy="401837"/>
          </a:xfrm>
          <a:custGeom>
            <a:avLst/>
            <a:gdLst/>
            <a:ahLst/>
            <a:cxnLst/>
            <a:rect l="0" t="0" r="0" b="0"/>
            <a:pathLst>
              <a:path w="196454" h="401837">
                <a:moveTo>
                  <a:pt x="8929" y="0"/>
                </a:moveTo>
                <a:lnTo>
                  <a:pt x="8929" y="0"/>
                </a:lnTo>
                <a:lnTo>
                  <a:pt x="8929" y="0"/>
                </a:lnTo>
                <a:lnTo>
                  <a:pt x="8929" y="8930"/>
                </a:lnTo>
                <a:lnTo>
                  <a:pt x="0" y="17859"/>
                </a:lnTo>
                <a:lnTo>
                  <a:pt x="0" y="26789"/>
                </a:lnTo>
                <a:lnTo>
                  <a:pt x="8929" y="35719"/>
                </a:lnTo>
                <a:lnTo>
                  <a:pt x="8929" y="62508"/>
                </a:lnTo>
                <a:lnTo>
                  <a:pt x="17859" y="80367"/>
                </a:lnTo>
                <a:lnTo>
                  <a:pt x="17859" y="107156"/>
                </a:lnTo>
                <a:lnTo>
                  <a:pt x="17859" y="133945"/>
                </a:lnTo>
                <a:lnTo>
                  <a:pt x="26789" y="160734"/>
                </a:lnTo>
                <a:lnTo>
                  <a:pt x="26789" y="187523"/>
                </a:lnTo>
                <a:lnTo>
                  <a:pt x="26789" y="223242"/>
                </a:lnTo>
                <a:lnTo>
                  <a:pt x="26789" y="250031"/>
                </a:lnTo>
                <a:lnTo>
                  <a:pt x="26789" y="276820"/>
                </a:lnTo>
                <a:lnTo>
                  <a:pt x="26789" y="294680"/>
                </a:lnTo>
                <a:lnTo>
                  <a:pt x="26789" y="312539"/>
                </a:lnTo>
                <a:lnTo>
                  <a:pt x="26789" y="330398"/>
                </a:lnTo>
                <a:lnTo>
                  <a:pt x="26789" y="348258"/>
                </a:lnTo>
                <a:lnTo>
                  <a:pt x="26789" y="357187"/>
                </a:lnTo>
                <a:lnTo>
                  <a:pt x="26789" y="366117"/>
                </a:lnTo>
                <a:lnTo>
                  <a:pt x="26789" y="366117"/>
                </a:lnTo>
                <a:lnTo>
                  <a:pt x="26789" y="375047"/>
                </a:lnTo>
                <a:lnTo>
                  <a:pt x="26789" y="375047"/>
                </a:lnTo>
                <a:lnTo>
                  <a:pt x="26789" y="375047"/>
                </a:lnTo>
                <a:lnTo>
                  <a:pt x="26789" y="375047"/>
                </a:lnTo>
                <a:lnTo>
                  <a:pt x="26789" y="366117"/>
                </a:lnTo>
                <a:lnTo>
                  <a:pt x="26789" y="366117"/>
                </a:lnTo>
                <a:lnTo>
                  <a:pt x="26789" y="357187"/>
                </a:lnTo>
                <a:lnTo>
                  <a:pt x="26789" y="348258"/>
                </a:lnTo>
                <a:lnTo>
                  <a:pt x="35719" y="330398"/>
                </a:lnTo>
                <a:lnTo>
                  <a:pt x="35719" y="321469"/>
                </a:lnTo>
                <a:lnTo>
                  <a:pt x="44648" y="303609"/>
                </a:lnTo>
                <a:lnTo>
                  <a:pt x="44648" y="285750"/>
                </a:lnTo>
                <a:lnTo>
                  <a:pt x="53578" y="267890"/>
                </a:lnTo>
                <a:lnTo>
                  <a:pt x="53578" y="250031"/>
                </a:lnTo>
                <a:lnTo>
                  <a:pt x="62508" y="241101"/>
                </a:lnTo>
                <a:lnTo>
                  <a:pt x="62508" y="223242"/>
                </a:lnTo>
                <a:lnTo>
                  <a:pt x="71437" y="214312"/>
                </a:lnTo>
                <a:lnTo>
                  <a:pt x="80367" y="196453"/>
                </a:lnTo>
                <a:lnTo>
                  <a:pt x="89297" y="187523"/>
                </a:lnTo>
                <a:lnTo>
                  <a:pt x="89297" y="178594"/>
                </a:lnTo>
                <a:lnTo>
                  <a:pt x="98226" y="169664"/>
                </a:lnTo>
                <a:lnTo>
                  <a:pt x="107156" y="169664"/>
                </a:lnTo>
                <a:lnTo>
                  <a:pt x="107156" y="160734"/>
                </a:lnTo>
                <a:lnTo>
                  <a:pt x="116086" y="160734"/>
                </a:lnTo>
                <a:lnTo>
                  <a:pt x="116086" y="169664"/>
                </a:lnTo>
                <a:lnTo>
                  <a:pt x="125015" y="169664"/>
                </a:lnTo>
                <a:lnTo>
                  <a:pt x="133945" y="169664"/>
                </a:lnTo>
                <a:lnTo>
                  <a:pt x="133945" y="187523"/>
                </a:lnTo>
                <a:lnTo>
                  <a:pt x="142875" y="196453"/>
                </a:lnTo>
                <a:lnTo>
                  <a:pt x="151804" y="214312"/>
                </a:lnTo>
                <a:lnTo>
                  <a:pt x="160734" y="241101"/>
                </a:lnTo>
                <a:lnTo>
                  <a:pt x="169664" y="258961"/>
                </a:lnTo>
                <a:lnTo>
                  <a:pt x="178594" y="276820"/>
                </a:lnTo>
                <a:lnTo>
                  <a:pt x="178594" y="303609"/>
                </a:lnTo>
                <a:lnTo>
                  <a:pt x="187523" y="330398"/>
                </a:lnTo>
                <a:lnTo>
                  <a:pt x="187523" y="348258"/>
                </a:lnTo>
                <a:lnTo>
                  <a:pt x="187523" y="366117"/>
                </a:lnTo>
                <a:lnTo>
                  <a:pt x="196453" y="383976"/>
                </a:lnTo>
                <a:lnTo>
                  <a:pt x="196453" y="401836"/>
                </a:lnTo>
                <a:lnTo>
                  <a:pt x="196453" y="40183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714500" y="4580929"/>
            <a:ext cx="267892" cy="17861"/>
          </a:xfrm>
          <a:custGeom>
            <a:avLst/>
            <a:gdLst/>
            <a:ahLst/>
            <a:cxnLst/>
            <a:rect l="0" t="0" r="0" b="0"/>
            <a:pathLst>
              <a:path w="267892" h="17861">
                <a:moveTo>
                  <a:pt x="0" y="8930"/>
                </a:moveTo>
                <a:lnTo>
                  <a:pt x="0" y="8930"/>
                </a:lnTo>
                <a:lnTo>
                  <a:pt x="0" y="8930"/>
                </a:lnTo>
                <a:lnTo>
                  <a:pt x="0" y="8930"/>
                </a:lnTo>
                <a:lnTo>
                  <a:pt x="8930" y="8930"/>
                </a:lnTo>
                <a:lnTo>
                  <a:pt x="17859" y="8930"/>
                </a:lnTo>
                <a:lnTo>
                  <a:pt x="26789" y="8930"/>
                </a:lnTo>
                <a:lnTo>
                  <a:pt x="35719" y="8930"/>
                </a:lnTo>
                <a:lnTo>
                  <a:pt x="53578" y="8930"/>
                </a:lnTo>
                <a:lnTo>
                  <a:pt x="62508" y="8930"/>
                </a:lnTo>
                <a:lnTo>
                  <a:pt x="80367" y="8930"/>
                </a:lnTo>
                <a:lnTo>
                  <a:pt x="107156" y="8930"/>
                </a:lnTo>
                <a:lnTo>
                  <a:pt x="125016" y="0"/>
                </a:lnTo>
                <a:lnTo>
                  <a:pt x="142875" y="0"/>
                </a:lnTo>
                <a:lnTo>
                  <a:pt x="169664" y="0"/>
                </a:lnTo>
                <a:lnTo>
                  <a:pt x="187523" y="0"/>
                </a:lnTo>
                <a:lnTo>
                  <a:pt x="205383" y="0"/>
                </a:lnTo>
                <a:lnTo>
                  <a:pt x="223242" y="8930"/>
                </a:lnTo>
                <a:lnTo>
                  <a:pt x="241102" y="8930"/>
                </a:lnTo>
                <a:lnTo>
                  <a:pt x="250031" y="8930"/>
                </a:lnTo>
                <a:lnTo>
                  <a:pt x="258961" y="17860"/>
                </a:lnTo>
                <a:lnTo>
                  <a:pt x="267891" y="17860"/>
                </a:lnTo>
                <a:lnTo>
                  <a:pt x="267891"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848445" y="4589859"/>
            <a:ext cx="17861" cy="258962"/>
          </a:xfrm>
          <a:custGeom>
            <a:avLst/>
            <a:gdLst/>
            <a:ahLst/>
            <a:cxnLst/>
            <a:rect l="0" t="0" r="0" b="0"/>
            <a:pathLst>
              <a:path w="17861" h="258962">
                <a:moveTo>
                  <a:pt x="0" y="0"/>
                </a:moveTo>
                <a:lnTo>
                  <a:pt x="8930" y="0"/>
                </a:lnTo>
                <a:lnTo>
                  <a:pt x="8930" y="8930"/>
                </a:lnTo>
                <a:lnTo>
                  <a:pt x="8930" y="17859"/>
                </a:lnTo>
                <a:lnTo>
                  <a:pt x="8930" y="26789"/>
                </a:lnTo>
                <a:lnTo>
                  <a:pt x="8930" y="44648"/>
                </a:lnTo>
                <a:lnTo>
                  <a:pt x="8930" y="53578"/>
                </a:lnTo>
                <a:lnTo>
                  <a:pt x="8930" y="71437"/>
                </a:lnTo>
                <a:lnTo>
                  <a:pt x="17860" y="89297"/>
                </a:lnTo>
                <a:lnTo>
                  <a:pt x="17860" y="107156"/>
                </a:lnTo>
                <a:lnTo>
                  <a:pt x="17860" y="125016"/>
                </a:lnTo>
                <a:lnTo>
                  <a:pt x="17860" y="151805"/>
                </a:lnTo>
                <a:lnTo>
                  <a:pt x="17860" y="169664"/>
                </a:lnTo>
                <a:lnTo>
                  <a:pt x="17860" y="196453"/>
                </a:lnTo>
                <a:lnTo>
                  <a:pt x="17860" y="214312"/>
                </a:lnTo>
                <a:lnTo>
                  <a:pt x="17860" y="232172"/>
                </a:lnTo>
                <a:lnTo>
                  <a:pt x="17860" y="241102"/>
                </a:lnTo>
                <a:lnTo>
                  <a:pt x="17860" y="258961"/>
                </a:lnTo>
                <a:lnTo>
                  <a:pt x="17860" y="258961"/>
                </a:lnTo>
                <a:lnTo>
                  <a:pt x="17860"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2018109" y="4670226"/>
            <a:ext cx="116087" cy="133946"/>
          </a:xfrm>
          <a:custGeom>
            <a:avLst/>
            <a:gdLst/>
            <a:ahLst/>
            <a:cxnLst/>
            <a:rect l="0" t="0" r="0" b="0"/>
            <a:pathLst>
              <a:path w="116087" h="133946">
                <a:moveTo>
                  <a:pt x="71438" y="8930"/>
                </a:moveTo>
                <a:lnTo>
                  <a:pt x="71438" y="8930"/>
                </a:lnTo>
                <a:lnTo>
                  <a:pt x="62508" y="8930"/>
                </a:lnTo>
                <a:lnTo>
                  <a:pt x="62508" y="17860"/>
                </a:lnTo>
                <a:lnTo>
                  <a:pt x="44649" y="26789"/>
                </a:lnTo>
                <a:lnTo>
                  <a:pt x="35719" y="35719"/>
                </a:lnTo>
                <a:lnTo>
                  <a:pt x="26789" y="44649"/>
                </a:lnTo>
                <a:lnTo>
                  <a:pt x="17860" y="62508"/>
                </a:lnTo>
                <a:lnTo>
                  <a:pt x="8930" y="80367"/>
                </a:lnTo>
                <a:lnTo>
                  <a:pt x="0" y="98227"/>
                </a:lnTo>
                <a:lnTo>
                  <a:pt x="0" y="107156"/>
                </a:lnTo>
                <a:lnTo>
                  <a:pt x="0" y="116086"/>
                </a:lnTo>
                <a:lnTo>
                  <a:pt x="8930" y="125016"/>
                </a:lnTo>
                <a:lnTo>
                  <a:pt x="8930" y="125016"/>
                </a:lnTo>
                <a:lnTo>
                  <a:pt x="26789" y="133945"/>
                </a:lnTo>
                <a:lnTo>
                  <a:pt x="35719" y="133945"/>
                </a:lnTo>
                <a:lnTo>
                  <a:pt x="53579" y="133945"/>
                </a:lnTo>
                <a:lnTo>
                  <a:pt x="62508" y="125016"/>
                </a:lnTo>
                <a:lnTo>
                  <a:pt x="80368" y="116086"/>
                </a:lnTo>
                <a:lnTo>
                  <a:pt x="89297" y="116086"/>
                </a:lnTo>
                <a:lnTo>
                  <a:pt x="98227" y="98227"/>
                </a:lnTo>
                <a:lnTo>
                  <a:pt x="107157" y="89297"/>
                </a:lnTo>
                <a:lnTo>
                  <a:pt x="107157" y="71438"/>
                </a:lnTo>
                <a:lnTo>
                  <a:pt x="116086" y="62508"/>
                </a:lnTo>
                <a:lnTo>
                  <a:pt x="107157" y="44649"/>
                </a:lnTo>
                <a:lnTo>
                  <a:pt x="107157" y="35719"/>
                </a:lnTo>
                <a:lnTo>
                  <a:pt x="107157" y="26789"/>
                </a:lnTo>
                <a:lnTo>
                  <a:pt x="98227" y="17860"/>
                </a:lnTo>
                <a:lnTo>
                  <a:pt x="98227" y="8930"/>
                </a:lnTo>
                <a:lnTo>
                  <a:pt x="89297" y="0"/>
                </a:lnTo>
                <a:lnTo>
                  <a:pt x="89297" y="0"/>
                </a:lnTo>
                <a:lnTo>
                  <a:pt x="89297" y="0"/>
                </a:lnTo>
                <a:lnTo>
                  <a:pt x="8929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286000" y="4464843"/>
            <a:ext cx="8931" cy="294681"/>
          </a:xfrm>
          <a:custGeom>
            <a:avLst/>
            <a:gdLst/>
            <a:ahLst/>
            <a:cxnLst/>
            <a:rect l="0" t="0" r="0" b="0"/>
            <a:pathLst>
              <a:path w="8931" h="294681">
                <a:moveTo>
                  <a:pt x="8930" y="0"/>
                </a:moveTo>
                <a:lnTo>
                  <a:pt x="8930" y="0"/>
                </a:lnTo>
                <a:lnTo>
                  <a:pt x="8930" y="8930"/>
                </a:lnTo>
                <a:lnTo>
                  <a:pt x="8930" y="8930"/>
                </a:lnTo>
                <a:lnTo>
                  <a:pt x="8930" y="26789"/>
                </a:lnTo>
                <a:lnTo>
                  <a:pt x="8930" y="44649"/>
                </a:lnTo>
                <a:lnTo>
                  <a:pt x="0" y="62508"/>
                </a:lnTo>
                <a:lnTo>
                  <a:pt x="0" y="80368"/>
                </a:lnTo>
                <a:lnTo>
                  <a:pt x="0" y="107157"/>
                </a:lnTo>
                <a:lnTo>
                  <a:pt x="0" y="125016"/>
                </a:lnTo>
                <a:lnTo>
                  <a:pt x="0" y="151805"/>
                </a:lnTo>
                <a:lnTo>
                  <a:pt x="0" y="178594"/>
                </a:lnTo>
                <a:lnTo>
                  <a:pt x="0" y="196453"/>
                </a:lnTo>
                <a:lnTo>
                  <a:pt x="0" y="223243"/>
                </a:lnTo>
                <a:lnTo>
                  <a:pt x="0" y="241102"/>
                </a:lnTo>
                <a:lnTo>
                  <a:pt x="0" y="258961"/>
                </a:lnTo>
                <a:lnTo>
                  <a:pt x="0" y="276821"/>
                </a:lnTo>
                <a:lnTo>
                  <a:pt x="0" y="285750"/>
                </a:lnTo>
                <a:lnTo>
                  <a:pt x="0" y="294680"/>
                </a:lnTo>
                <a:lnTo>
                  <a:pt x="0" y="294680"/>
                </a:lnTo>
                <a:lnTo>
                  <a:pt x="0"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78844" y="4572000"/>
            <a:ext cx="196454" cy="17860"/>
          </a:xfrm>
          <a:custGeom>
            <a:avLst/>
            <a:gdLst/>
            <a:ahLst/>
            <a:cxnLst/>
            <a:rect l="0" t="0" r="0" b="0"/>
            <a:pathLst>
              <a:path w="196454" h="17860">
                <a:moveTo>
                  <a:pt x="0" y="0"/>
                </a:moveTo>
                <a:lnTo>
                  <a:pt x="0" y="0"/>
                </a:lnTo>
                <a:lnTo>
                  <a:pt x="0" y="0"/>
                </a:lnTo>
                <a:lnTo>
                  <a:pt x="0" y="0"/>
                </a:lnTo>
                <a:lnTo>
                  <a:pt x="0" y="0"/>
                </a:lnTo>
                <a:lnTo>
                  <a:pt x="8929" y="0"/>
                </a:lnTo>
                <a:lnTo>
                  <a:pt x="17859" y="8929"/>
                </a:lnTo>
                <a:lnTo>
                  <a:pt x="35719" y="8929"/>
                </a:lnTo>
                <a:lnTo>
                  <a:pt x="53578" y="8929"/>
                </a:lnTo>
                <a:lnTo>
                  <a:pt x="80367" y="8929"/>
                </a:lnTo>
                <a:lnTo>
                  <a:pt x="98226" y="8929"/>
                </a:lnTo>
                <a:lnTo>
                  <a:pt x="116086" y="8929"/>
                </a:lnTo>
                <a:lnTo>
                  <a:pt x="133945" y="8929"/>
                </a:lnTo>
                <a:lnTo>
                  <a:pt x="151804" y="8929"/>
                </a:lnTo>
                <a:lnTo>
                  <a:pt x="169664" y="8929"/>
                </a:lnTo>
                <a:lnTo>
                  <a:pt x="178594" y="8929"/>
                </a:lnTo>
                <a:lnTo>
                  <a:pt x="187523" y="17859"/>
                </a:lnTo>
                <a:lnTo>
                  <a:pt x="196453" y="17859"/>
                </a:lnTo>
                <a:lnTo>
                  <a:pt x="196453"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437805" y="4616648"/>
            <a:ext cx="98227" cy="142876"/>
          </a:xfrm>
          <a:custGeom>
            <a:avLst/>
            <a:gdLst/>
            <a:ahLst/>
            <a:cxnLst/>
            <a:rect l="0" t="0" r="0" b="0"/>
            <a:pathLst>
              <a:path w="98227" h="142876">
                <a:moveTo>
                  <a:pt x="62508" y="0"/>
                </a:moveTo>
                <a:lnTo>
                  <a:pt x="62508" y="0"/>
                </a:lnTo>
                <a:lnTo>
                  <a:pt x="53578" y="8930"/>
                </a:lnTo>
                <a:lnTo>
                  <a:pt x="53578" y="8930"/>
                </a:lnTo>
                <a:lnTo>
                  <a:pt x="44648" y="17859"/>
                </a:lnTo>
                <a:lnTo>
                  <a:pt x="26789" y="17859"/>
                </a:lnTo>
                <a:lnTo>
                  <a:pt x="17859" y="35719"/>
                </a:lnTo>
                <a:lnTo>
                  <a:pt x="8929" y="44648"/>
                </a:lnTo>
                <a:lnTo>
                  <a:pt x="8929" y="62508"/>
                </a:lnTo>
                <a:lnTo>
                  <a:pt x="0" y="71438"/>
                </a:lnTo>
                <a:lnTo>
                  <a:pt x="0" y="89297"/>
                </a:lnTo>
                <a:lnTo>
                  <a:pt x="8929" y="89297"/>
                </a:lnTo>
                <a:lnTo>
                  <a:pt x="8929" y="98227"/>
                </a:lnTo>
                <a:lnTo>
                  <a:pt x="17859" y="89297"/>
                </a:lnTo>
                <a:lnTo>
                  <a:pt x="35718" y="89297"/>
                </a:lnTo>
                <a:lnTo>
                  <a:pt x="44648" y="80367"/>
                </a:lnTo>
                <a:lnTo>
                  <a:pt x="53578" y="71438"/>
                </a:lnTo>
                <a:lnTo>
                  <a:pt x="62508" y="53578"/>
                </a:lnTo>
                <a:lnTo>
                  <a:pt x="71437" y="44648"/>
                </a:lnTo>
                <a:lnTo>
                  <a:pt x="71437" y="26789"/>
                </a:lnTo>
                <a:lnTo>
                  <a:pt x="80367" y="17859"/>
                </a:lnTo>
                <a:lnTo>
                  <a:pt x="80367" y="17859"/>
                </a:lnTo>
                <a:lnTo>
                  <a:pt x="80367" y="8930"/>
                </a:lnTo>
                <a:lnTo>
                  <a:pt x="80367" y="8930"/>
                </a:lnTo>
                <a:lnTo>
                  <a:pt x="80367" y="8930"/>
                </a:lnTo>
                <a:lnTo>
                  <a:pt x="80367" y="8930"/>
                </a:lnTo>
                <a:lnTo>
                  <a:pt x="80367" y="17859"/>
                </a:lnTo>
                <a:lnTo>
                  <a:pt x="89297" y="35719"/>
                </a:lnTo>
                <a:lnTo>
                  <a:pt x="89297" y="44648"/>
                </a:lnTo>
                <a:lnTo>
                  <a:pt x="89297" y="62508"/>
                </a:lnTo>
                <a:lnTo>
                  <a:pt x="98226" y="80367"/>
                </a:lnTo>
                <a:lnTo>
                  <a:pt x="98226" y="98227"/>
                </a:lnTo>
                <a:lnTo>
                  <a:pt x="98226" y="107156"/>
                </a:lnTo>
                <a:lnTo>
                  <a:pt x="98226" y="125016"/>
                </a:lnTo>
                <a:lnTo>
                  <a:pt x="98226" y="133945"/>
                </a:lnTo>
                <a:lnTo>
                  <a:pt x="98226" y="133945"/>
                </a:lnTo>
                <a:lnTo>
                  <a:pt x="98226" y="142875"/>
                </a:lnTo>
                <a:lnTo>
                  <a:pt x="89297" y="142875"/>
                </a:lnTo>
                <a:lnTo>
                  <a:pt x="89297" y="142875"/>
                </a:lnTo>
                <a:lnTo>
                  <a:pt x="89297"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661047" y="4438054"/>
            <a:ext cx="17860" cy="285751"/>
          </a:xfrm>
          <a:custGeom>
            <a:avLst/>
            <a:gdLst/>
            <a:ahLst/>
            <a:cxnLst/>
            <a:rect l="0" t="0" r="0" b="0"/>
            <a:pathLst>
              <a:path w="17860" h="285751">
                <a:moveTo>
                  <a:pt x="17859" y="0"/>
                </a:moveTo>
                <a:lnTo>
                  <a:pt x="17859" y="0"/>
                </a:lnTo>
                <a:lnTo>
                  <a:pt x="17859" y="8930"/>
                </a:lnTo>
                <a:lnTo>
                  <a:pt x="17859" y="17860"/>
                </a:lnTo>
                <a:lnTo>
                  <a:pt x="17859" y="35719"/>
                </a:lnTo>
                <a:lnTo>
                  <a:pt x="17859" y="62508"/>
                </a:lnTo>
                <a:lnTo>
                  <a:pt x="17859" y="80367"/>
                </a:lnTo>
                <a:lnTo>
                  <a:pt x="17859" y="107157"/>
                </a:lnTo>
                <a:lnTo>
                  <a:pt x="17859" y="133946"/>
                </a:lnTo>
                <a:lnTo>
                  <a:pt x="17859" y="151805"/>
                </a:lnTo>
                <a:lnTo>
                  <a:pt x="8930" y="178594"/>
                </a:lnTo>
                <a:lnTo>
                  <a:pt x="8930" y="205383"/>
                </a:lnTo>
                <a:lnTo>
                  <a:pt x="8930" y="223242"/>
                </a:lnTo>
                <a:lnTo>
                  <a:pt x="8930" y="241102"/>
                </a:lnTo>
                <a:lnTo>
                  <a:pt x="0" y="258961"/>
                </a:lnTo>
                <a:lnTo>
                  <a:pt x="0" y="276821"/>
                </a:lnTo>
                <a:lnTo>
                  <a:pt x="0" y="276821"/>
                </a:lnTo>
                <a:lnTo>
                  <a:pt x="0" y="285750"/>
                </a:lnTo>
                <a:lnTo>
                  <a:pt x="0"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982516" y="4420195"/>
            <a:ext cx="8930" cy="294681"/>
          </a:xfrm>
          <a:custGeom>
            <a:avLst/>
            <a:gdLst/>
            <a:ahLst/>
            <a:cxnLst/>
            <a:rect l="0" t="0" r="0" b="0"/>
            <a:pathLst>
              <a:path w="8930" h="294681">
                <a:moveTo>
                  <a:pt x="8929" y="0"/>
                </a:moveTo>
                <a:lnTo>
                  <a:pt x="8929" y="8930"/>
                </a:lnTo>
                <a:lnTo>
                  <a:pt x="8929" y="8930"/>
                </a:lnTo>
                <a:lnTo>
                  <a:pt x="8929" y="26789"/>
                </a:lnTo>
                <a:lnTo>
                  <a:pt x="8929" y="44648"/>
                </a:lnTo>
                <a:lnTo>
                  <a:pt x="0" y="62508"/>
                </a:lnTo>
                <a:lnTo>
                  <a:pt x="0" y="80367"/>
                </a:lnTo>
                <a:lnTo>
                  <a:pt x="0" y="107156"/>
                </a:lnTo>
                <a:lnTo>
                  <a:pt x="0" y="125016"/>
                </a:lnTo>
                <a:lnTo>
                  <a:pt x="0" y="151805"/>
                </a:lnTo>
                <a:lnTo>
                  <a:pt x="0" y="178594"/>
                </a:lnTo>
                <a:lnTo>
                  <a:pt x="0" y="196453"/>
                </a:lnTo>
                <a:lnTo>
                  <a:pt x="0" y="223242"/>
                </a:lnTo>
                <a:lnTo>
                  <a:pt x="0" y="241101"/>
                </a:lnTo>
                <a:lnTo>
                  <a:pt x="0" y="258961"/>
                </a:lnTo>
                <a:lnTo>
                  <a:pt x="8929" y="267891"/>
                </a:lnTo>
                <a:lnTo>
                  <a:pt x="8929" y="276820"/>
                </a:lnTo>
                <a:lnTo>
                  <a:pt x="8929" y="285750"/>
                </a:lnTo>
                <a:lnTo>
                  <a:pt x="8929" y="285750"/>
                </a:lnTo>
                <a:lnTo>
                  <a:pt x="8929" y="294680"/>
                </a:lnTo>
                <a:lnTo>
                  <a:pt x="8929"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964656" y="4348757"/>
            <a:ext cx="178595" cy="205384"/>
          </a:xfrm>
          <a:custGeom>
            <a:avLst/>
            <a:gdLst/>
            <a:ahLst/>
            <a:cxnLst/>
            <a:rect l="0" t="0" r="0" b="0"/>
            <a:pathLst>
              <a:path w="178595" h="205384">
                <a:moveTo>
                  <a:pt x="0" y="44649"/>
                </a:moveTo>
                <a:lnTo>
                  <a:pt x="0" y="44649"/>
                </a:lnTo>
                <a:lnTo>
                  <a:pt x="8930" y="35719"/>
                </a:lnTo>
                <a:lnTo>
                  <a:pt x="17860" y="26789"/>
                </a:lnTo>
                <a:lnTo>
                  <a:pt x="26789" y="17860"/>
                </a:lnTo>
                <a:lnTo>
                  <a:pt x="44649" y="8930"/>
                </a:lnTo>
                <a:lnTo>
                  <a:pt x="62508" y="0"/>
                </a:lnTo>
                <a:lnTo>
                  <a:pt x="80367" y="0"/>
                </a:lnTo>
                <a:lnTo>
                  <a:pt x="98227" y="0"/>
                </a:lnTo>
                <a:lnTo>
                  <a:pt x="116086" y="0"/>
                </a:lnTo>
                <a:lnTo>
                  <a:pt x="133946" y="17860"/>
                </a:lnTo>
                <a:lnTo>
                  <a:pt x="151805" y="26789"/>
                </a:lnTo>
                <a:lnTo>
                  <a:pt x="160735" y="44649"/>
                </a:lnTo>
                <a:lnTo>
                  <a:pt x="169664" y="62508"/>
                </a:lnTo>
                <a:lnTo>
                  <a:pt x="178594" y="80368"/>
                </a:lnTo>
                <a:lnTo>
                  <a:pt x="178594" y="98227"/>
                </a:lnTo>
                <a:lnTo>
                  <a:pt x="169664" y="116086"/>
                </a:lnTo>
                <a:lnTo>
                  <a:pt x="169664" y="133946"/>
                </a:lnTo>
                <a:lnTo>
                  <a:pt x="151805" y="151805"/>
                </a:lnTo>
                <a:lnTo>
                  <a:pt x="142875" y="160735"/>
                </a:lnTo>
                <a:lnTo>
                  <a:pt x="125016" y="178594"/>
                </a:lnTo>
                <a:lnTo>
                  <a:pt x="107157" y="187524"/>
                </a:lnTo>
                <a:lnTo>
                  <a:pt x="89297" y="196454"/>
                </a:lnTo>
                <a:lnTo>
                  <a:pt x="71438" y="205383"/>
                </a:lnTo>
                <a:lnTo>
                  <a:pt x="53578" y="205383"/>
                </a:lnTo>
                <a:lnTo>
                  <a:pt x="35719" y="205383"/>
                </a:lnTo>
                <a:lnTo>
                  <a:pt x="17860" y="205383"/>
                </a:lnTo>
                <a:lnTo>
                  <a:pt x="8930" y="205383"/>
                </a:lnTo>
                <a:lnTo>
                  <a:pt x="0" y="205383"/>
                </a:lnTo>
                <a:lnTo>
                  <a:pt x="0"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170039" y="4563070"/>
            <a:ext cx="80368" cy="125017"/>
          </a:xfrm>
          <a:custGeom>
            <a:avLst/>
            <a:gdLst/>
            <a:ahLst/>
            <a:cxnLst/>
            <a:rect l="0" t="0" r="0" b="0"/>
            <a:pathLst>
              <a:path w="80368" h="125017">
                <a:moveTo>
                  <a:pt x="62508" y="17859"/>
                </a:moveTo>
                <a:lnTo>
                  <a:pt x="62508" y="17859"/>
                </a:lnTo>
                <a:lnTo>
                  <a:pt x="53578" y="17859"/>
                </a:lnTo>
                <a:lnTo>
                  <a:pt x="53578" y="17859"/>
                </a:lnTo>
                <a:lnTo>
                  <a:pt x="44649" y="17859"/>
                </a:lnTo>
                <a:lnTo>
                  <a:pt x="35719" y="17859"/>
                </a:lnTo>
                <a:lnTo>
                  <a:pt x="26789" y="26789"/>
                </a:lnTo>
                <a:lnTo>
                  <a:pt x="17859" y="35719"/>
                </a:lnTo>
                <a:lnTo>
                  <a:pt x="8930" y="44648"/>
                </a:lnTo>
                <a:lnTo>
                  <a:pt x="0" y="62508"/>
                </a:lnTo>
                <a:lnTo>
                  <a:pt x="0" y="71437"/>
                </a:lnTo>
                <a:lnTo>
                  <a:pt x="0" y="89297"/>
                </a:lnTo>
                <a:lnTo>
                  <a:pt x="0" y="98226"/>
                </a:lnTo>
                <a:lnTo>
                  <a:pt x="8930" y="116086"/>
                </a:lnTo>
                <a:lnTo>
                  <a:pt x="17859" y="125016"/>
                </a:lnTo>
                <a:lnTo>
                  <a:pt x="26789" y="125016"/>
                </a:lnTo>
                <a:lnTo>
                  <a:pt x="35719" y="125016"/>
                </a:lnTo>
                <a:lnTo>
                  <a:pt x="53578" y="125016"/>
                </a:lnTo>
                <a:lnTo>
                  <a:pt x="62508" y="116086"/>
                </a:lnTo>
                <a:lnTo>
                  <a:pt x="62508" y="116086"/>
                </a:lnTo>
                <a:lnTo>
                  <a:pt x="71438" y="98226"/>
                </a:lnTo>
                <a:lnTo>
                  <a:pt x="80367" y="89297"/>
                </a:lnTo>
                <a:lnTo>
                  <a:pt x="80367" y="71437"/>
                </a:lnTo>
                <a:lnTo>
                  <a:pt x="80367" y="62508"/>
                </a:lnTo>
                <a:lnTo>
                  <a:pt x="80367" y="44648"/>
                </a:lnTo>
                <a:lnTo>
                  <a:pt x="71438" y="35719"/>
                </a:lnTo>
                <a:lnTo>
                  <a:pt x="71438" y="17859"/>
                </a:lnTo>
                <a:lnTo>
                  <a:pt x="62508" y="8930"/>
                </a:lnTo>
                <a:lnTo>
                  <a:pt x="53578" y="0"/>
                </a:lnTo>
                <a:lnTo>
                  <a:pt x="44649" y="0"/>
                </a:lnTo>
                <a:lnTo>
                  <a:pt x="44649" y="0"/>
                </a:lnTo>
                <a:lnTo>
                  <a:pt x="4464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303984" y="4518421"/>
            <a:ext cx="169665" cy="142876"/>
          </a:xfrm>
          <a:custGeom>
            <a:avLst/>
            <a:gdLst/>
            <a:ahLst/>
            <a:cxnLst/>
            <a:rect l="0" t="0" r="0" b="0"/>
            <a:pathLst>
              <a:path w="169665" h="142876">
                <a:moveTo>
                  <a:pt x="8930" y="0"/>
                </a:moveTo>
                <a:lnTo>
                  <a:pt x="8930" y="0"/>
                </a:lnTo>
                <a:lnTo>
                  <a:pt x="8930" y="0"/>
                </a:lnTo>
                <a:lnTo>
                  <a:pt x="8930" y="8930"/>
                </a:lnTo>
                <a:lnTo>
                  <a:pt x="0" y="17860"/>
                </a:lnTo>
                <a:lnTo>
                  <a:pt x="0" y="26790"/>
                </a:lnTo>
                <a:lnTo>
                  <a:pt x="8930" y="44649"/>
                </a:lnTo>
                <a:lnTo>
                  <a:pt x="8930" y="62508"/>
                </a:lnTo>
                <a:lnTo>
                  <a:pt x="8930" y="80368"/>
                </a:lnTo>
                <a:lnTo>
                  <a:pt x="17860" y="98227"/>
                </a:lnTo>
                <a:lnTo>
                  <a:pt x="26789" y="116086"/>
                </a:lnTo>
                <a:lnTo>
                  <a:pt x="35719" y="125016"/>
                </a:lnTo>
                <a:lnTo>
                  <a:pt x="35719" y="133946"/>
                </a:lnTo>
                <a:lnTo>
                  <a:pt x="44649" y="142875"/>
                </a:lnTo>
                <a:lnTo>
                  <a:pt x="53579" y="142875"/>
                </a:lnTo>
                <a:lnTo>
                  <a:pt x="53579" y="142875"/>
                </a:lnTo>
                <a:lnTo>
                  <a:pt x="62508" y="133946"/>
                </a:lnTo>
                <a:lnTo>
                  <a:pt x="62508" y="125016"/>
                </a:lnTo>
                <a:lnTo>
                  <a:pt x="71438" y="107157"/>
                </a:lnTo>
                <a:lnTo>
                  <a:pt x="71438" y="98227"/>
                </a:lnTo>
                <a:lnTo>
                  <a:pt x="80368" y="80368"/>
                </a:lnTo>
                <a:lnTo>
                  <a:pt x="80368" y="62508"/>
                </a:lnTo>
                <a:lnTo>
                  <a:pt x="80368" y="44649"/>
                </a:lnTo>
                <a:lnTo>
                  <a:pt x="80368" y="35719"/>
                </a:lnTo>
                <a:lnTo>
                  <a:pt x="80368" y="26790"/>
                </a:lnTo>
                <a:lnTo>
                  <a:pt x="80368" y="26790"/>
                </a:lnTo>
                <a:lnTo>
                  <a:pt x="89297" y="17860"/>
                </a:lnTo>
                <a:lnTo>
                  <a:pt x="89297" y="26790"/>
                </a:lnTo>
                <a:lnTo>
                  <a:pt x="89297" y="35719"/>
                </a:lnTo>
                <a:lnTo>
                  <a:pt x="89297" y="44649"/>
                </a:lnTo>
                <a:lnTo>
                  <a:pt x="89297" y="53579"/>
                </a:lnTo>
                <a:lnTo>
                  <a:pt x="89297" y="71438"/>
                </a:lnTo>
                <a:lnTo>
                  <a:pt x="89297" y="89297"/>
                </a:lnTo>
                <a:lnTo>
                  <a:pt x="98227" y="98227"/>
                </a:lnTo>
                <a:lnTo>
                  <a:pt x="107157" y="107157"/>
                </a:lnTo>
                <a:lnTo>
                  <a:pt x="107157" y="116086"/>
                </a:lnTo>
                <a:lnTo>
                  <a:pt x="116086" y="125016"/>
                </a:lnTo>
                <a:lnTo>
                  <a:pt x="125016" y="125016"/>
                </a:lnTo>
                <a:lnTo>
                  <a:pt x="125016" y="125016"/>
                </a:lnTo>
                <a:lnTo>
                  <a:pt x="133946" y="125016"/>
                </a:lnTo>
                <a:lnTo>
                  <a:pt x="142875" y="125016"/>
                </a:lnTo>
                <a:lnTo>
                  <a:pt x="151805" y="116086"/>
                </a:lnTo>
                <a:lnTo>
                  <a:pt x="151805" y="107157"/>
                </a:lnTo>
                <a:lnTo>
                  <a:pt x="160735" y="98227"/>
                </a:lnTo>
                <a:lnTo>
                  <a:pt x="169664" y="89297"/>
                </a:lnTo>
                <a:lnTo>
                  <a:pt x="169664" y="71438"/>
                </a:lnTo>
                <a:lnTo>
                  <a:pt x="169664" y="62508"/>
                </a:lnTo>
                <a:lnTo>
                  <a:pt x="169664" y="44649"/>
                </a:lnTo>
                <a:lnTo>
                  <a:pt x="169664" y="35719"/>
                </a:lnTo>
                <a:lnTo>
                  <a:pt x="169664" y="17860"/>
                </a:lnTo>
                <a:lnTo>
                  <a:pt x="169664" y="8930"/>
                </a:lnTo>
                <a:lnTo>
                  <a:pt x="169664" y="8930"/>
                </a:lnTo>
                <a:lnTo>
                  <a:pt x="169664" y="0"/>
                </a:lnTo>
                <a:lnTo>
                  <a:pt x="16966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3536156" y="4536281"/>
            <a:ext cx="71439" cy="125016"/>
          </a:xfrm>
          <a:custGeom>
            <a:avLst/>
            <a:gdLst/>
            <a:ahLst/>
            <a:cxnLst/>
            <a:rect l="0" t="0" r="0" b="0"/>
            <a:pathLst>
              <a:path w="71439" h="125016">
                <a:moveTo>
                  <a:pt x="44649" y="17859"/>
                </a:moveTo>
                <a:lnTo>
                  <a:pt x="44649" y="17859"/>
                </a:lnTo>
                <a:lnTo>
                  <a:pt x="44649" y="17859"/>
                </a:lnTo>
                <a:lnTo>
                  <a:pt x="44649" y="8930"/>
                </a:lnTo>
                <a:lnTo>
                  <a:pt x="44649" y="0"/>
                </a:lnTo>
                <a:lnTo>
                  <a:pt x="44649" y="0"/>
                </a:lnTo>
                <a:lnTo>
                  <a:pt x="35719" y="0"/>
                </a:lnTo>
                <a:lnTo>
                  <a:pt x="26789" y="0"/>
                </a:lnTo>
                <a:lnTo>
                  <a:pt x="17860" y="8930"/>
                </a:lnTo>
                <a:lnTo>
                  <a:pt x="8930" y="17859"/>
                </a:lnTo>
                <a:lnTo>
                  <a:pt x="0" y="35719"/>
                </a:lnTo>
                <a:lnTo>
                  <a:pt x="0" y="44648"/>
                </a:lnTo>
                <a:lnTo>
                  <a:pt x="8930" y="62508"/>
                </a:lnTo>
                <a:lnTo>
                  <a:pt x="17860" y="80367"/>
                </a:lnTo>
                <a:lnTo>
                  <a:pt x="26789" y="89297"/>
                </a:lnTo>
                <a:lnTo>
                  <a:pt x="44649" y="98226"/>
                </a:lnTo>
                <a:lnTo>
                  <a:pt x="53578" y="107156"/>
                </a:lnTo>
                <a:lnTo>
                  <a:pt x="62508" y="116086"/>
                </a:lnTo>
                <a:lnTo>
                  <a:pt x="71438" y="125015"/>
                </a:lnTo>
                <a:lnTo>
                  <a:pt x="71438" y="125015"/>
                </a:lnTo>
                <a:lnTo>
                  <a:pt x="71438" y="12501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661172" y="4482703"/>
            <a:ext cx="116087" cy="205384"/>
          </a:xfrm>
          <a:custGeom>
            <a:avLst/>
            <a:gdLst/>
            <a:ahLst/>
            <a:cxnLst/>
            <a:rect l="0" t="0" r="0" b="0"/>
            <a:pathLst>
              <a:path w="116087" h="205384">
                <a:moveTo>
                  <a:pt x="0" y="44648"/>
                </a:moveTo>
                <a:lnTo>
                  <a:pt x="0" y="53578"/>
                </a:lnTo>
                <a:lnTo>
                  <a:pt x="8930" y="62508"/>
                </a:lnTo>
                <a:lnTo>
                  <a:pt x="8930" y="71437"/>
                </a:lnTo>
                <a:lnTo>
                  <a:pt x="8930" y="89297"/>
                </a:lnTo>
                <a:lnTo>
                  <a:pt x="17859" y="107156"/>
                </a:lnTo>
                <a:lnTo>
                  <a:pt x="26789" y="125015"/>
                </a:lnTo>
                <a:lnTo>
                  <a:pt x="26789" y="142875"/>
                </a:lnTo>
                <a:lnTo>
                  <a:pt x="35719" y="160734"/>
                </a:lnTo>
                <a:lnTo>
                  <a:pt x="44648" y="178593"/>
                </a:lnTo>
                <a:lnTo>
                  <a:pt x="53578" y="187523"/>
                </a:lnTo>
                <a:lnTo>
                  <a:pt x="53578" y="196453"/>
                </a:lnTo>
                <a:lnTo>
                  <a:pt x="53578" y="205383"/>
                </a:lnTo>
                <a:lnTo>
                  <a:pt x="53578" y="205383"/>
                </a:lnTo>
                <a:lnTo>
                  <a:pt x="53578" y="205383"/>
                </a:lnTo>
                <a:lnTo>
                  <a:pt x="53578" y="205383"/>
                </a:lnTo>
                <a:lnTo>
                  <a:pt x="44648" y="196453"/>
                </a:lnTo>
                <a:lnTo>
                  <a:pt x="44648" y="187523"/>
                </a:lnTo>
                <a:lnTo>
                  <a:pt x="35719" y="169664"/>
                </a:lnTo>
                <a:lnTo>
                  <a:pt x="35719" y="151804"/>
                </a:lnTo>
                <a:lnTo>
                  <a:pt x="35719" y="142875"/>
                </a:lnTo>
                <a:lnTo>
                  <a:pt x="35719" y="116086"/>
                </a:lnTo>
                <a:lnTo>
                  <a:pt x="44648" y="98226"/>
                </a:lnTo>
                <a:lnTo>
                  <a:pt x="44648" y="80367"/>
                </a:lnTo>
                <a:lnTo>
                  <a:pt x="62508" y="62508"/>
                </a:lnTo>
                <a:lnTo>
                  <a:pt x="71437" y="44648"/>
                </a:lnTo>
                <a:lnTo>
                  <a:pt x="80367" y="35718"/>
                </a:lnTo>
                <a:lnTo>
                  <a:pt x="89297" y="17859"/>
                </a:lnTo>
                <a:lnTo>
                  <a:pt x="98226" y="8929"/>
                </a:lnTo>
                <a:lnTo>
                  <a:pt x="107156" y="8929"/>
                </a:lnTo>
                <a:lnTo>
                  <a:pt x="116086" y="0"/>
                </a:lnTo>
                <a:lnTo>
                  <a:pt x="116086" y="0"/>
                </a:lnTo>
                <a:lnTo>
                  <a:pt x="116086" y="0"/>
                </a:lnTo>
                <a:lnTo>
                  <a:pt x="11608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911203" y="4491632"/>
            <a:ext cx="107157" cy="17861"/>
          </a:xfrm>
          <a:custGeom>
            <a:avLst/>
            <a:gdLst/>
            <a:ahLst/>
            <a:cxnLst/>
            <a:rect l="0" t="0" r="0" b="0"/>
            <a:pathLst>
              <a:path w="107157" h="17861">
                <a:moveTo>
                  <a:pt x="0" y="17860"/>
                </a:moveTo>
                <a:lnTo>
                  <a:pt x="0" y="17860"/>
                </a:lnTo>
                <a:lnTo>
                  <a:pt x="0" y="8930"/>
                </a:lnTo>
                <a:lnTo>
                  <a:pt x="8930" y="8930"/>
                </a:lnTo>
                <a:lnTo>
                  <a:pt x="17860" y="8930"/>
                </a:lnTo>
                <a:lnTo>
                  <a:pt x="35719" y="8930"/>
                </a:lnTo>
                <a:lnTo>
                  <a:pt x="44649" y="8930"/>
                </a:lnTo>
                <a:lnTo>
                  <a:pt x="62508" y="0"/>
                </a:lnTo>
                <a:lnTo>
                  <a:pt x="71438" y="0"/>
                </a:lnTo>
                <a:lnTo>
                  <a:pt x="89297" y="0"/>
                </a:lnTo>
                <a:lnTo>
                  <a:pt x="98227" y="0"/>
                </a:lnTo>
                <a:lnTo>
                  <a:pt x="107156" y="0"/>
                </a:lnTo>
                <a:lnTo>
                  <a:pt x="10715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875484" y="4580929"/>
            <a:ext cx="133947" cy="17861"/>
          </a:xfrm>
          <a:custGeom>
            <a:avLst/>
            <a:gdLst/>
            <a:ahLst/>
            <a:cxnLst/>
            <a:rect l="0" t="0" r="0" b="0"/>
            <a:pathLst>
              <a:path w="133947" h="17861">
                <a:moveTo>
                  <a:pt x="0" y="17860"/>
                </a:moveTo>
                <a:lnTo>
                  <a:pt x="0" y="17860"/>
                </a:lnTo>
                <a:lnTo>
                  <a:pt x="8930" y="17860"/>
                </a:lnTo>
                <a:lnTo>
                  <a:pt x="17860" y="17860"/>
                </a:lnTo>
                <a:lnTo>
                  <a:pt x="35719" y="17860"/>
                </a:lnTo>
                <a:lnTo>
                  <a:pt x="44649" y="8930"/>
                </a:lnTo>
                <a:lnTo>
                  <a:pt x="62508" y="8930"/>
                </a:lnTo>
                <a:lnTo>
                  <a:pt x="80368" y="8930"/>
                </a:lnTo>
                <a:lnTo>
                  <a:pt x="98227" y="0"/>
                </a:lnTo>
                <a:lnTo>
                  <a:pt x="116086" y="0"/>
                </a:lnTo>
                <a:lnTo>
                  <a:pt x="133946" y="0"/>
                </a:lnTo>
                <a:lnTo>
                  <a:pt x="133946" y="0"/>
                </a:lnTo>
                <a:lnTo>
                  <a:pt x="13394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179094" y="4348757"/>
            <a:ext cx="17860" cy="258962"/>
          </a:xfrm>
          <a:custGeom>
            <a:avLst/>
            <a:gdLst/>
            <a:ahLst/>
            <a:cxnLst/>
            <a:rect l="0" t="0" r="0" b="0"/>
            <a:pathLst>
              <a:path w="17860" h="258962">
                <a:moveTo>
                  <a:pt x="0" y="0"/>
                </a:moveTo>
                <a:lnTo>
                  <a:pt x="0" y="0"/>
                </a:lnTo>
                <a:lnTo>
                  <a:pt x="0" y="0"/>
                </a:lnTo>
                <a:lnTo>
                  <a:pt x="0" y="8930"/>
                </a:lnTo>
                <a:lnTo>
                  <a:pt x="0" y="17860"/>
                </a:lnTo>
                <a:lnTo>
                  <a:pt x="0" y="26789"/>
                </a:lnTo>
                <a:lnTo>
                  <a:pt x="0" y="44649"/>
                </a:lnTo>
                <a:lnTo>
                  <a:pt x="0" y="62508"/>
                </a:lnTo>
                <a:lnTo>
                  <a:pt x="8929" y="71438"/>
                </a:lnTo>
                <a:lnTo>
                  <a:pt x="8929" y="98227"/>
                </a:lnTo>
                <a:lnTo>
                  <a:pt x="8929" y="116086"/>
                </a:lnTo>
                <a:lnTo>
                  <a:pt x="17859" y="133946"/>
                </a:lnTo>
                <a:lnTo>
                  <a:pt x="17859" y="160735"/>
                </a:lnTo>
                <a:lnTo>
                  <a:pt x="17859" y="178594"/>
                </a:lnTo>
                <a:lnTo>
                  <a:pt x="17859" y="196454"/>
                </a:lnTo>
                <a:lnTo>
                  <a:pt x="17859" y="214313"/>
                </a:lnTo>
                <a:lnTo>
                  <a:pt x="17859" y="232172"/>
                </a:lnTo>
                <a:lnTo>
                  <a:pt x="17859" y="250032"/>
                </a:lnTo>
                <a:lnTo>
                  <a:pt x="17859" y="258961"/>
                </a:lnTo>
                <a:lnTo>
                  <a:pt x="17859" y="258961"/>
                </a:lnTo>
                <a:lnTo>
                  <a:pt x="17859"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321969" y="4580929"/>
            <a:ext cx="1" cy="8931"/>
          </a:xfrm>
          <a:custGeom>
            <a:avLst/>
            <a:gdLst/>
            <a:ahLst/>
            <a:cxnLst/>
            <a:rect l="0" t="0" r="0" b="0"/>
            <a:pathLst>
              <a:path w="1" h="8931">
                <a:moveTo>
                  <a:pt x="0" y="8930"/>
                </a:moveTo>
                <a:lnTo>
                  <a:pt x="0" y="8930"/>
                </a:lnTo>
                <a:lnTo>
                  <a:pt x="0" y="8930"/>
                </a:lnTo>
                <a:lnTo>
                  <a:pt x="0" y="8930"/>
                </a:lnTo>
                <a:lnTo>
                  <a:pt x="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455914" y="4304109"/>
            <a:ext cx="151806" cy="267892"/>
          </a:xfrm>
          <a:custGeom>
            <a:avLst/>
            <a:gdLst/>
            <a:ahLst/>
            <a:cxnLst/>
            <a:rect l="0" t="0" r="0" b="0"/>
            <a:pathLst>
              <a:path w="151806" h="267892">
                <a:moveTo>
                  <a:pt x="98227" y="0"/>
                </a:moveTo>
                <a:lnTo>
                  <a:pt x="98227" y="0"/>
                </a:lnTo>
                <a:lnTo>
                  <a:pt x="98227" y="0"/>
                </a:lnTo>
                <a:lnTo>
                  <a:pt x="98227" y="0"/>
                </a:lnTo>
                <a:lnTo>
                  <a:pt x="98227" y="8930"/>
                </a:lnTo>
                <a:lnTo>
                  <a:pt x="89297" y="8930"/>
                </a:lnTo>
                <a:lnTo>
                  <a:pt x="80367" y="17859"/>
                </a:lnTo>
                <a:lnTo>
                  <a:pt x="62508" y="26789"/>
                </a:lnTo>
                <a:lnTo>
                  <a:pt x="53578" y="35719"/>
                </a:lnTo>
                <a:lnTo>
                  <a:pt x="35719" y="44648"/>
                </a:lnTo>
                <a:lnTo>
                  <a:pt x="26789" y="44648"/>
                </a:lnTo>
                <a:lnTo>
                  <a:pt x="17859" y="53578"/>
                </a:lnTo>
                <a:lnTo>
                  <a:pt x="8930" y="53578"/>
                </a:lnTo>
                <a:lnTo>
                  <a:pt x="0" y="62508"/>
                </a:lnTo>
                <a:lnTo>
                  <a:pt x="0" y="62508"/>
                </a:lnTo>
                <a:lnTo>
                  <a:pt x="0" y="62508"/>
                </a:lnTo>
                <a:lnTo>
                  <a:pt x="0" y="62508"/>
                </a:lnTo>
                <a:lnTo>
                  <a:pt x="0" y="62508"/>
                </a:lnTo>
                <a:lnTo>
                  <a:pt x="0" y="62508"/>
                </a:lnTo>
                <a:lnTo>
                  <a:pt x="0" y="62508"/>
                </a:lnTo>
                <a:lnTo>
                  <a:pt x="8930" y="71437"/>
                </a:lnTo>
                <a:lnTo>
                  <a:pt x="17859" y="71437"/>
                </a:lnTo>
                <a:lnTo>
                  <a:pt x="26789" y="80367"/>
                </a:lnTo>
                <a:lnTo>
                  <a:pt x="35719" y="98227"/>
                </a:lnTo>
                <a:lnTo>
                  <a:pt x="44649" y="107156"/>
                </a:lnTo>
                <a:lnTo>
                  <a:pt x="53578" y="116086"/>
                </a:lnTo>
                <a:lnTo>
                  <a:pt x="53578" y="125016"/>
                </a:lnTo>
                <a:lnTo>
                  <a:pt x="53578" y="133945"/>
                </a:lnTo>
                <a:lnTo>
                  <a:pt x="53578" y="142875"/>
                </a:lnTo>
                <a:lnTo>
                  <a:pt x="62508" y="151805"/>
                </a:lnTo>
                <a:lnTo>
                  <a:pt x="62508" y="160734"/>
                </a:lnTo>
                <a:lnTo>
                  <a:pt x="53578" y="160734"/>
                </a:lnTo>
                <a:lnTo>
                  <a:pt x="53578" y="160734"/>
                </a:lnTo>
                <a:lnTo>
                  <a:pt x="53578" y="160734"/>
                </a:lnTo>
                <a:lnTo>
                  <a:pt x="62508" y="160734"/>
                </a:lnTo>
                <a:lnTo>
                  <a:pt x="62508" y="151805"/>
                </a:lnTo>
                <a:lnTo>
                  <a:pt x="71438" y="151805"/>
                </a:lnTo>
                <a:lnTo>
                  <a:pt x="80367" y="142875"/>
                </a:lnTo>
                <a:lnTo>
                  <a:pt x="89297" y="133945"/>
                </a:lnTo>
                <a:lnTo>
                  <a:pt x="98227" y="133945"/>
                </a:lnTo>
                <a:lnTo>
                  <a:pt x="107156" y="133945"/>
                </a:lnTo>
                <a:lnTo>
                  <a:pt x="125016" y="133945"/>
                </a:lnTo>
                <a:lnTo>
                  <a:pt x="133945" y="133945"/>
                </a:lnTo>
                <a:lnTo>
                  <a:pt x="142875" y="142875"/>
                </a:lnTo>
                <a:lnTo>
                  <a:pt x="142875" y="151805"/>
                </a:lnTo>
                <a:lnTo>
                  <a:pt x="151805" y="160734"/>
                </a:lnTo>
                <a:lnTo>
                  <a:pt x="151805" y="178594"/>
                </a:lnTo>
                <a:lnTo>
                  <a:pt x="142875" y="187523"/>
                </a:lnTo>
                <a:lnTo>
                  <a:pt x="142875" y="205383"/>
                </a:lnTo>
                <a:lnTo>
                  <a:pt x="133945" y="214312"/>
                </a:lnTo>
                <a:lnTo>
                  <a:pt x="125016" y="232172"/>
                </a:lnTo>
                <a:lnTo>
                  <a:pt x="107156" y="241102"/>
                </a:lnTo>
                <a:lnTo>
                  <a:pt x="89297" y="250031"/>
                </a:lnTo>
                <a:lnTo>
                  <a:pt x="80367" y="258961"/>
                </a:lnTo>
                <a:lnTo>
                  <a:pt x="62508" y="267891"/>
                </a:lnTo>
                <a:lnTo>
                  <a:pt x="44649" y="267891"/>
                </a:lnTo>
                <a:lnTo>
                  <a:pt x="26789" y="267891"/>
                </a:lnTo>
                <a:lnTo>
                  <a:pt x="17859" y="267891"/>
                </a:lnTo>
                <a:lnTo>
                  <a:pt x="17859" y="26789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295180" y="4580929"/>
            <a:ext cx="26790" cy="8931"/>
          </a:xfrm>
          <a:custGeom>
            <a:avLst/>
            <a:gdLst/>
            <a:ahLst/>
            <a:cxnLst/>
            <a:rect l="0" t="0" r="0" b="0"/>
            <a:pathLst>
              <a:path w="26790" h="8931">
                <a:moveTo>
                  <a:pt x="17859" y="8930"/>
                </a:moveTo>
                <a:lnTo>
                  <a:pt x="8929" y="8930"/>
                </a:lnTo>
                <a:lnTo>
                  <a:pt x="8929" y="8930"/>
                </a:lnTo>
                <a:lnTo>
                  <a:pt x="8929" y="8930"/>
                </a:lnTo>
                <a:lnTo>
                  <a:pt x="8929" y="8930"/>
                </a:lnTo>
                <a:lnTo>
                  <a:pt x="8929" y="8930"/>
                </a:lnTo>
                <a:lnTo>
                  <a:pt x="8929" y="8930"/>
                </a:lnTo>
                <a:lnTo>
                  <a:pt x="8929" y="8930"/>
                </a:lnTo>
                <a:lnTo>
                  <a:pt x="8929" y="8930"/>
                </a:lnTo>
                <a:lnTo>
                  <a:pt x="8929" y="0"/>
                </a:lnTo>
                <a:lnTo>
                  <a:pt x="17859" y="0"/>
                </a:lnTo>
                <a:lnTo>
                  <a:pt x="17859" y="0"/>
                </a:lnTo>
                <a:lnTo>
                  <a:pt x="17859" y="0"/>
                </a:lnTo>
                <a:lnTo>
                  <a:pt x="17859" y="0"/>
                </a:lnTo>
                <a:lnTo>
                  <a:pt x="17859" y="0"/>
                </a:lnTo>
                <a:lnTo>
                  <a:pt x="17859" y="0"/>
                </a:lnTo>
                <a:lnTo>
                  <a:pt x="17859" y="0"/>
                </a:lnTo>
                <a:lnTo>
                  <a:pt x="17859" y="0"/>
                </a:lnTo>
                <a:lnTo>
                  <a:pt x="17859" y="8930"/>
                </a:lnTo>
                <a:lnTo>
                  <a:pt x="8929" y="8930"/>
                </a:lnTo>
                <a:lnTo>
                  <a:pt x="8929" y="8930"/>
                </a:lnTo>
                <a:lnTo>
                  <a:pt x="0" y="8930"/>
                </a:lnTo>
                <a:lnTo>
                  <a:pt x="0" y="8930"/>
                </a:lnTo>
                <a:lnTo>
                  <a:pt x="0" y="8930"/>
                </a:lnTo>
                <a:lnTo>
                  <a:pt x="0" y="8930"/>
                </a:lnTo>
                <a:lnTo>
                  <a:pt x="0" y="8930"/>
                </a:lnTo>
                <a:lnTo>
                  <a:pt x="8929" y="0"/>
                </a:lnTo>
                <a:lnTo>
                  <a:pt x="17859" y="0"/>
                </a:lnTo>
                <a:lnTo>
                  <a:pt x="17859" y="0"/>
                </a:lnTo>
                <a:lnTo>
                  <a:pt x="26789" y="0"/>
                </a:lnTo>
                <a:lnTo>
                  <a:pt x="26789" y="0"/>
                </a:lnTo>
                <a:lnTo>
                  <a:pt x="26789" y="0"/>
                </a:lnTo>
                <a:lnTo>
                  <a:pt x="26789" y="0"/>
                </a:lnTo>
                <a:lnTo>
                  <a:pt x="26789" y="0"/>
                </a:lnTo>
                <a:lnTo>
                  <a:pt x="26789" y="0"/>
                </a:lnTo>
                <a:lnTo>
                  <a:pt x="26789" y="0"/>
                </a:lnTo>
                <a:lnTo>
                  <a:pt x="26789" y="0"/>
                </a:lnTo>
                <a:lnTo>
                  <a:pt x="2678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732734" y="4295179"/>
            <a:ext cx="1" cy="232173"/>
          </a:xfrm>
          <a:custGeom>
            <a:avLst/>
            <a:gdLst/>
            <a:ahLst/>
            <a:cxnLst/>
            <a:rect l="0" t="0" r="0" b="0"/>
            <a:pathLst>
              <a:path w="1" h="232173">
                <a:moveTo>
                  <a:pt x="0" y="0"/>
                </a:moveTo>
                <a:lnTo>
                  <a:pt x="0" y="0"/>
                </a:lnTo>
                <a:lnTo>
                  <a:pt x="0" y="8930"/>
                </a:lnTo>
                <a:lnTo>
                  <a:pt x="0" y="17860"/>
                </a:lnTo>
                <a:lnTo>
                  <a:pt x="0" y="35719"/>
                </a:lnTo>
                <a:lnTo>
                  <a:pt x="0" y="53578"/>
                </a:lnTo>
                <a:lnTo>
                  <a:pt x="0" y="71438"/>
                </a:lnTo>
                <a:lnTo>
                  <a:pt x="0" y="89297"/>
                </a:lnTo>
                <a:lnTo>
                  <a:pt x="0" y="116086"/>
                </a:lnTo>
                <a:lnTo>
                  <a:pt x="0" y="133946"/>
                </a:lnTo>
                <a:lnTo>
                  <a:pt x="0" y="151805"/>
                </a:lnTo>
                <a:lnTo>
                  <a:pt x="0" y="169664"/>
                </a:lnTo>
                <a:lnTo>
                  <a:pt x="0" y="187524"/>
                </a:lnTo>
                <a:lnTo>
                  <a:pt x="0" y="205383"/>
                </a:lnTo>
                <a:lnTo>
                  <a:pt x="0" y="22324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759523" y="4330898"/>
            <a:ext cx="116087" cy="214314"/>
          </a:xfrm>
          <a:custGeom>
            <a:avLst/>
            <a:gdLst/>
            <a:ahLst/>
            <a:cxnLst/>
            <a:rect l="0" t="0" r="0" b="0"/>
            <a:pathLst>
              <a:path w="116087" h="214314">
                <a:moveTo>
                  <a:pt x="116086" y="0"/>
                </a:moveTo>
                <a:lnTo>
                  <a:pt x="116086" y="0"/>
                </a:lnTo>
                <a:lnTo>
                  <a:pt x="116086" y="0"/>
                </a:lnTo>
                <a:lnTo>
                  <a:pt x="116086" y="8930"/>
                </a:lnTo>
                <a:lnTo>
                  <a:pt x="107157" y="17859"/>
                </a:lnTo>
                <a:lnTo>
                  <a:pt x="98227" y="35719"/>
                </a:lnTo>
                <a:lnTo>
                  <a:pt x="89297" y="53578"/>
                </a:lnTo>
                <a:lnTo>
                  <a:pt x="80368" y="62508"/>
                </a:lnTo>
                <a:lnTo>
                  <a:pt x="62508" y="80367"/>
                </a:lnTo>
                <a:lnTo>
                  <a:pt x="53579" y="98227"/>
                </a:lnTo>
                <a:lnTo>
                  <a:pt x="35719" y="116086"/>
                </a:lnTo>
                <a:lnTo>
                  <a:pt x="26790" y="125016"/>
                </a:lnTo>
                <a:lnTo>
                  <a:pt x="17860" y="133945"/>
                </a:lnTo>
                <a:lnTo>
                  <a:pt x="8930" y="133945"/>
                </a:lnTo>
                <a:lnTo>
                  <a:pt x="8930" y="142875"/>
                </a:lnTo>
                <a:lnTo>
                  <a:pt x="0" y="142875"/>
                </a:lnTo>
                <a:lnTo>
                  <a:pt x="0" y="142875"/>
                </a:lnTo>
                <a:lnTo>
                  <a:pt x="8930" y="142875"/>
                </a:lnTo>
                <a:lnTo>
                  <a:pt x="8930" y="133945"/>
                </a:lnTo>
                <a:lnTo>
                  <a:pt x="17860" y="133945"/>
                </a:lnTo>
                <a:lnTo>
                  <a:pt x="26790" y="133945"/>
                </a:lnTo>
                <a:lnTo>
                  <a:pt x="35719" y="133945"/>
                </a:lnTo>
                <a:lnTo>
                  <a:pt x="44649" y="133945"/>
                </a:lnTo>
                <a:lnTo>
                  <a:pt x="53579" y="142875"/>
                </a:lnTo>
                <a:lnTo>
                  <a:pt x="71438" y="142875"/>
                </a:lnTo>
                <a:lnTo>
                  <a:pt x="80368" y="151805"/>
                </a:lnTo>
                <a:lnTo>
                  <a:pt x="89297" y="160734"/>
                </a:lnTo>
                <a:lnTo>
                  <a:pt x="89297" y="169664"/>
                </a:lnTo>
                <a:lnTo>
                  <a:pt x="98227" y="178594"/>
                </a:lnTo>
                <a:lnTo>
                  <a:pt x="98227" y="187523"/>
                </a:lnTo>
                <a:lnTo>
                  <a:pt x="98227" y="196453"/>
                </a:lnTo>
                <a:lnTo>
                  <a:pt x="98227" y="205383"/>
                </a:lnTo>
                <a:lnTo>
                  <a:pt x="98227" y="214313"/>
                </a:lnTo>
                <a:lnTo>
                  <a:pt x="98227" y="214313"/>
                </a:lnTo>
                <a:lnTo>
                  <a:pt x="98227"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982766" y="4286250"/>
            <a:ext cx="169665" cy="232172"/>
          </a:xfrm>
          <a:custGeom>
            <a:avLst/>
            <a:gdLst/>
            <a:ahLst/>
            <a:cxnLst/>
            <a:rect l="0" t="0" r="0" b="0"/>
            <a:pathLst>
              <a:path w="169665" h="232172">
                <a:moveTo>
                  <a:pt x="0" y="0"/>
                </a:moveTo>
                <a:lnTo>
                  <a:pt x="0" y="0"/>
                </a:lnTo>
                <a:lnTo>
                  <a:pt x="0" y="8929"/>
                </a:lnTo>
                <a:lnTo>
                  <a:pt x="0" y="17859"/>
                </a:lnTo>
                <a:lnTo>
                  <a:pt x="0" y="35718"/>
                </a:lnTo>
                <a:lnTo>
                  <a:pt x="0" y="53578"/>
                </a:lnTo>
                <a:lnTo>
                  <a:pt x="0" y="71437"/>
                </a:lnTo>
                <a:lnTo>
                  <a:pt x="8929" y="89296"/>
                </a:lnTo>
                <a:lnTo>
                  <a:pt x="8929" y="107156"/>
                </a:lnTo>
                <a:lnTo>
                  <a:pt x="17859" y="125015"/>
                </a:lnTo>
                <a:lnTo>
                  <a:pt x="26789" y="133945"/>
                </a:lnTo>
                <a:lnTo>
                  <a:pt x="26789" y="151804"/>
                </a:lnTo>
                <a:lnTo>
                  <a:pt x="35718" y="160734"/>
                </a:lnTo>
                <a:lnTo>
                  <a:pt x="35718" y="160734"/>
                </a:lnTo>
                <a:lnTo>
                  <a:pt x="35718" y="160734"/>
                </a:lnTo>
                <a:lnTo>
                  <a:pt x="44648" y="160734"/>
                </a:lnTo>
                <a:lnTo>
                  <a:pt x="44648" y="151804"/>
                </a:lnTo>
                <a:lnTo>
                  <a:pt x="44648" y="142875"/>
                </a:lnTo>
                <a:lnTo>
                  <a:pt x="44648" y="125015"/>
                </a:lnTo>
                <a:lnTo>
                  <a:pt x="44648" y="107156"/>
                </a:lnTo>
                <a:lnTo>
                  <a:pt x="53578" y="89296"/>
                </a:lnTo>
                <a:lnTo>
                  <a:pt x="53578" y="71437"/>
                </a:lnTo>
                <a:lnTo>
                  <a:pt x="53578" y="53578"/>
                </a:lnTo>
                <a:lnTo>
                  <a:pt x="62507" y="44648"/>
                </a:lnTo>
                <a:lnTo>
                  <a:pt x="62507" y="35718"/>
                </a:lnTo>
                <a:lnTo>
                  <a:pt x="62507" y="26789"/>
                </a:lnTo>
                <a:lnTo>
                  <a:pt x="71437" y="26789"/>
                </a:lnTo>
                <a:lnTo>
                  <a:pt x="71437" y="26789"/>
                </a:lnTo>
                <a:lnTo>
                  <a:pt x="71437" y="35718"/>
                </a:lnTo>
                <a:lnTo>
                  <a:pt x="71437" y="53578"/>
                </a:lnTo>
                <a:lnTo>
                  <a:pt x="80367" y="62507"/>
                </a:lnTo>
                <a:lnTo>
                  <a:pt x="80367" y="80367"/>
                </a:lnTo>
                <a:lnTo>
                  <a:pt x="80367" y="107156"/>
                </a:lnTo>
                <a:lnTo>
                  <a:pt x="89297" y="125015"/>
                </a:lnTo>
                <a:lnTo>
                  <a:pt x="89297" y="151804"/>
                </a:lnTo>
                <a:lnTo>
                  <a:pt x="98226" y="169664"/>
                </a:lnTo>
                <a:lnTo>
                  <a:pt x="107156" y="187523"/>
                </a:lnTo>
                <a:lnTo>
                  <a:pt x="107156" y="205382"/>
                </a:lnTo>
                <a:lnTo>
                  <a:pt x="116086" y="214312"/>
                </a:lnTo>
                <a:lnTo>
                  <a:pt x="116086" y="223242"/>
                </a:lnTo>
                <a:lnTo>
                  <a:pt x="125015" y="232171"/>
                </a:lnTo>
                <a:lnTo>
                  <a:pt x="125015" y="232171"/>
                </a:lnTo>
                <a:lnTo>
                  <a:pt x="133945" y="232171"/>
                </a:lnTo>
                <a:lnTo>
                  <a:pt x="133945" y="232171"/>
                </a:lnTo>
                <a:lnTo>
                  <a:pt x="142875" y="223242"/>
                </a:lnTo>
                <a:lnTo>
                  <a:pt x="142875" y="205382"/>
                </a:lnTo>
                <a:lnTo>
                  <a:pt x="142875" y="196453"/>
                </a:lnTo>
                <a:lnTo>
                  <a:pt x="151804" y="178593"/>
                </a:lnTo>
                <a:lnTo>
                  <a:pt x="151804" y="160734"/>
                </a:lnTo>
                <a:lnTo>
                  <a:pt x="151804" y="133945"/>
                </a:lnTo>
                <a:lnTo>
                  <a:pt x="151804" y="116086"/>
                </a:lnTo>
                <a:lnTo>
                  <a:pt x="151804" y="89296"/>
                </a:lnTo>
                <a:lnTo>
                  <a:pt x="160734" y="71437"/>
                </a:lnTo>
                <a:lnTo>
                  <a:pt x="160734" y="62507"/>
                </a:lnTo>
                <a:lnTo>
                  <a:pt x="160734" y="53578"/>
                </a:lnTo>
                <a:lnTo>
                  <a:pt x="160734" y="44648"/>
                </a:lnTo>
                <a:lnTo>
                  <a:pt x="169664" y="44648"/>
                </a:lnTo>
                <a:lnTo>
                  <a:pt x="169664" y="35718"/>
                </a:lnTo>
                <a:lnTo>
                  <a:pt x="169664" y="3571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5304234" y="4366617"/>
            <a:ext cx="107158" cy="107157"/>
          </a:xfrm>
          <a:custGeom>
            <a:avLst/>
            <a:gdLst/>
            <a:ahLst/>
            <a:cxnLst/>
            <a:rect l="0" t="0" r="0" b="0"/>
            <a:pathLst>
              <a:path w="107158" h="107157">
                <a:moveTo>
                  <a:pt x="0" y="0"/>
                </a:moveTo>
                <a:lnTo>
                  <a:pt x="0" y="0"/>
                </a:lnTo>
                <a:lnTo>
                  <a:pt x="0" y="8929"/>
                </a:lnTo>
                <a:lnTo>
                  <a:pt x="8930" y="8929"/>
                </a:lnTo>
                <a:lnTo>
                  <a:pt x="17860" y="17859"/>
                </a:lnTo>
                <a:lnTo>
                  <a:pt x="26789" y="26789"/>
                </a:lnTo>
                <a:lnTo>
                  <a:pt x="35719" y="35719"/>
                </a:lnTo>
                <a:lnTo>
                  <a:pt x="44649" y="44648"/>
                </a:lnTo>
                <a:lnTo>
                  <a:pt x="53579" y="53578"/>
                </a:lnTo>
                <a:lnTo>
                  <a:pt x="71438" y="62508"/>
                </a:lnTo>
                <a:lnTo>
                  <a:pt x="80368" y="71437"/>
                </a:lnTo>
                <a:lnTo>
                  <a:pt x="89297" y="80367"/>
                </a:lnTo>
                <a:lnTo>
                  <a:pt x="98227" y="89297"/>
                </a:lnTo>
                <a:lnTo>
                  <a:pt x="107157" y="98226"/>
                </a:lnTo>
                <a:lnTo>
                  <a:pt x="107157" y="107156"/>
                </a:lnTo>
                <a:lnTo>
                  <a:pt x="107157" y="107156"/>
                </a:lnTo>
                <a:lnTo>
                  <a:pt x="107157" y="107156"/>
                </a:lnTo>
                <a:lnTo>
                  <a:pt x="107157"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339953" y="4295179"/>
            <a:ext cx="80368" cy="214314"/>
          </a:xfrm>
          <a:custGeom>
            <a:avLst/>
            <a:gdLst/>
            <a:ahLst/>
            <a:cxnLst/>
            <a:rect l="0" t="0" r="0" b="0"/>
            <a:pathLst>
              <a:path w="80368" h="214314">
                <a:moveTo>
                  <a:pt x="80367" y="0"/>
                </a:moveTo>
                <a:lnTo>
                  <a:pt x="80367" y="0"/>
                </a:lnTo>
                <a:lnTo>
                  <a:pt x="80367" y="0"/>
                </a:lnTo>
                <a:lnTo>
                  <a:pt x="71438" y="8930"/>
                </a:lnTo>
                <a:lnTo>
                  <a:pt x="71438" y="17860"/>
                </a:lnTo>
                <a:lnTo>
                  <a:pt x="62508" y="35719"/>
                </a:lnTo>
                <a:lnTo>
                  <a:pt x="53578" y="53578"/>
                </a:lnTo>
                <a:lnTo>
                  <a:pt x="53578" y="71438"/>
                </a:lnTo>
                <a:lnTo>
                  <a:pt x="44649" y="89297"/>
                </a:lnTo>
                <a:lnTo>
                  <a:pt x="35719" y="116086"/>
                </a:lnTo>
                <a:lnTo>
                  <a:pt x="26789" y="133946"/>
                </a:lnTo>
                <a:lnTo>
                  <a:pt x="17860" y="160735"/>
                </a:lnTo>
                <a:lnTo>
                  <a:pt x="8930" y="187524"/>
                </a:lnTo>
                <a:lnTo>
                  <a:pt x="0" y="214313"/>
                </a:lnTo>
                <a:lnTo>
                  <a:pt x="0" y="214313"/>
                </a:lnTo>
                <a:lnTo>
                  <a:pt x="0"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5857875" y="3178968"/>
            <a:ext cx="2955727" cy="928689"/>
          </a:xfrm>
          <a:custGeom>
            <a:avLst/>
            <a:gdLst/>
            <a:ahLst/>
            <a:cxnLst/>
            <a:rect l="0" t="0" r="0" b="0"/>
            <a:pathLst>
              <a:path w="2955727" h="928689">
                <a:moveTo>
                  <a:pt x="17859" y="0"/>
                </a:moveTo>
                <a:lnTo>
                  <a:pt x="17859" y="0"/>
                </a:lnTo>
                <a:lnTo>
                  <a:pt x="17859" y="8930"/>
                </a:lnTo>
                <a:lnTo>
                  <a:pt x="17859" y="17860"/>
                </a:lnTo>
                <a:lnTo>
                  <a:pt x="17859" y="26789"/>
                </a:lnTo>
                <a:lnTo>
                  <a:pt x="17859" y="44649"/>
                </a:lnTo>
                <a:lnTo>
                  <a:pt x="17859" y="62508"/>
                </a:lnTo>
                <a:lnTo>
                  <a:pt x="17859" y="80368"/>
                </a:lnTo>
                <a:lnTo>
                  <a:pt x="17859" y="107157"/>
                </a:lnTo>
                <a:lnTo>
                  <a:pt x="17859" y="125016"/>
                </a:lnTo>
                <a:lnTo>
                  <a:pt x="8930" y="151805"/>
                </a:lnTo>
                <a:lnTo>
                  <a:pt x="8930" y="178594"/>
                </a:lnTo>
                <a:lnTo>
                  <a:pt x="8930" y="205383"/>
                </a:lnTo>
                <a:lnTo>
                  <a:pt x="0" y="223243"/>
                </a:lnTo>
                <a:lnTo>
                  <a:pt x="8930" y="250032"/>
                </a:lnTo>
                <a:lnTo>
                  <a:pt x="8930" y="276821"/>
                </a:lnTo>
                <a:lnTo>
                  <a:pt x="8930" y="303610"/>
                </a:lnTo>
                <a:lnTo>
                  <a:pt x="0" y="330399"/>
                </a:lnTo>
                <a:lnTo>
                  <a:pt x="0" y="357188"/>
                </a:lnTo>
                <a:lnTo>
                  <a:pt x="0" y="383977"/>
                </a:lnTo>
                <a:lnTo>
                  <a:pt x="0" y="410766"/>
                </a:lnTo>
                <a:lnTo>
                  <a:pt x="0" y="437555"/>
                </a:lnTo>
                <a:lnTo>
                  <a:pt x="0" y="455414"/>
                </a:lnTo>
                <a:lnTo>
                  <a:pt x="0" y="482203"/>
                </a:lnTo>
                <a:lnTo>
                  <a:pt x="0" y="500063"/>
                </a:lnTo>
                <a:lnTo>
                  <a:pt x="8930" y="526852"/>
                </a:lnTo>
                <a:lnTo>
                  <a:pt x="8930" y="544711"/>
                </a:lnTo>
                <a:lnTo>
                  <a:pt x="17859" y="562571"/>
                </a:lnTo>
                <a:lnTo>
                  <a:pt x="17859" y="571500"/>
                </a:lnTo>
                <a:lnTo>
                  <a:pt x="26789" y="589360"/>
                </a:lnTo>
                <a:lnTo>
                  <a:pt x="26789" y="598289"/>
                </a:lnTo>
                <a:lnTo>
                  <a:pt x="35719" y="607219"/>
                </a:lnTo>
                <a:lnTo>
                  <a:pt x="44648" y="625078"/>
                </a:lnTo>
                <a:lnTo>
                  <a:pt x="44648" y="625078"/>
                </a:lnTo>
                <a:lnTo>
                  <a:pt x="53578" y="634008"/>
                </a:lnTo>
                <a:lnTo>
                  <a:pt x="62508" y="634008"/>
                </a:lnTo>
                <a:lnTo>
                  <a:pt x="71438" y="634008"/>
                </a:lnTo>
                <a:lnTo>
                  <a:pt x="80367" y="634008"/>
                </a:lnTo>
                <a:lnTo>
                  <a:pt x="98227" y="634008"/>
                </a:lnTo>
                <a:lnTo>
                  <a:pt x="116086" y="634008"/>
                </a:lnTo>
                <a:lnTo>
                  <a:pt x="125016" y="625078"/>
                </a:lnTo>
                <a:lnTo>
                  <a:pt x="142875" y="616149"/>
                </a:lnTo>
                <a:lnTo>
                  <a:pt x="160734" y="607219"/>
                </a:lnTo>
                <a:lnTo>
                  <a:pt x="178594" y="598289"/>
                </a:lnTo>
                <a:lnTo>
                  <a:pt x="205383" y="589360"/>
                </a:lnTo>
                <a:lnTo>
                  <a:pt x="223242" y="580430"/>
                </a:lnTo>
                <a:lnTo>
                  <a:pt x="241102" y="571500"/>
                </a:lnTo>
                <a:lnTo>
                  <a:pt x="267891" y="562571"/>
                </a:lnTo>
                <a:lnTo>
                  <a:pt x="285750" y="553641"/>
                </a:lnTo>
                <a:lnTo>
                  <a:pt x="312539" y="544711"/>
                </a:lnTo>
                <a:lnTo>
                  <a:pt x="330398" y="544711"/>
                </a:lnTo>
                <a:lnTo>
                  <a:pt x="348258" y="535782"/>
                </a:lnTo>
                <a:lnTo>
                  <a:pt x="366117" y="526852"/>
                </a:lnTo>
                <a:lnTo>
                  <a:pt x="383977" y="526852"/>
                </a:lnTo>
                <a:lnTo>
                  <a:pt x="392906" y="517922"/>
                </a:lnTo>
                <a:lnTo>
                  <a:pt x="410766" y="517922"/>
                </a:lnTo>
                <a:lnTo>
                  <a:pt x="428625" y="517922"/>
                </a:lnTo>
                <a:lnTo>
                  <a:pt x="437555" y="517922"/>
                </a:lnTo>
                <a:lnTo>
                  <a:pt x="446484" y="517922"/>
                </a:lnTo>
                <a:lnTo>
                  <a:pt x="455414" y="526852"/>
                </a:lnTo>
                <a:lnTo>
                  <a:pt x="455414" y="535782"/>
                </a:lnTo>
                <a:lnTo>
                  <a:pt x="464344" y="544711"/>
                </a:lnTo>
                <a:lnTo>
                  <a:pt x="464344" y="553641"/>
                </a:lnTo>
                <a:lnTo>
                  <a:pt x="473273" y="571500"/>
                </a:lnTo>
                <a:lnTo>
                  <a:pt x="473273" y="589360"/>
                </a:lnTo>
                <a:lnTo>
                  <a:pt x="473273" y="598289"/>
                </a:lnTo>
                <a:lnTo>
                  <a:pt x="473273" y="625078"/>
                </a:lnTo>
                <a:lnTo>
                  <a:pt x="464344" y="642938"/>
                </a:lnTo>
                <a:lnTo>
                  <a:pt x="464344" y="660797"/>
                </a:lnTo>
                <a:lnTo>
                  <a:pt x="464344" y="678657"/>
                </a:lnTo>
                <a:lnTo>
                  <a:pt x="464344" y="705446"/>
                </a:lnTo>
                <a:lnTo>
                  <a:pt x="455414" y="723305"/>
                </a:lnTo>
                <a:lnTo>
                  <a:pt x="455414" y="741164"/>
                </a:lnTo>
                <a:lnTo>
                  <a:pt x="455414" y="767953"/>
                </a:lnTo>
                <a:lnTo>
                  <a:pt x="455414" y="785813"/>
                </a:lnTo>
                <a:lnTo>
                  <a:pt x="455414" y="803672"/>
                </a:lnTo>
                <a:lnTo>
                  <a:pt x="455414" y="830461"/>
                </a:lnTo>
                <a:lnTo>
                  <a:pt x="446484" y="848321"/>
                </a:lnTo>
                <a:lnTo>
                  <a:pt x="455414" y="857250"/>
                </a:lnTo>
                <a:lnTo>
                  <a:pt x="455414" y="875110"/>
                </a:lnTo>
                <a:lnTo>
                  <a:pt x="455414" y="892969"/>
                </a:lnTo>
                <a:lnTo>
                  <a:pt x="455414" y="901899"/>
                </a:lnTo>
                <a:lnTo>
                  <a:pt x="464344" y="910828"/>
                </a:lnTo>
                <a:lnTo>
                  <a:pt x="473273" y="919758"/>
                </a:lnTo>
                <a:lnTo>
                  <a:pt x="473273" y="919758"/>
                </a:lnTo>
                <a:lnTo>
                  <a:pt x="491133" y="919758"/>
                </a:lnTo>
                <a:lnTo>
                  <a:pt x="500063" y="928688"/>
                </a:lnTo>
                <a:lnTo>
                  <a:pt x="517922" y="928688"/>
                </a:lnTo>
                <a:lnTo>
                  <a:pt x="526852" y="928688"/>
                </a:lnTo>
                <a:lnTo>
                  <a:pt x="544711" y="919758"/>
                </a:lnTo>
                <a:lnTo>
                  <a:pt x="562570" y="919758"/>
                </a:lnTo>
                <a:lnTo>
                  <a:pt x="580430" y="919758"/>
                </a:lnTo>
                <a:lnTo>
                  <a:pt x="598289" y="919758"/>
                </a:lnTo>
                <a:lnTo>
                  <a:pt x="625078" y="919758"/>
                </a:lnTo>
                <a:lnTo>
                  <a:pt x="642938" y="910828"/>
                </a:lnTo>
                <a:lnTo>
                  <a:pt x="660797" y="910828"/>
                </a:lnTo>
                <a:lnTo>
                  <a:pt x="687586" y="910828"/>
                </a:lnTo>
                <a:lnTo>
                  <a:pt x="705445" y="901899"/>
                </a:lnTo>
                <a:lnTo>
                  <a:pt x="732234" y="901899"/>
                </a:lnTo>
                <a:lnTo>
                  <a:pt x="759023" y="892969"/>
                </a:lnTo>
                <a:lnTo>
                  <a:pt x="785813" y="892969"/>
                </a:lnTo>
                <a:lnTo>
                  <a:pt x="812602" y="884039"/>
                </a:lnTo>
                <a:lnTo>
                  <a:pt x="839391" y="875110"/>
                </a:lnTo>
                <a:lnTo>
                  <a:pt x="866180" y="875110"/>
                </a:lnTo>
                <a:lnTo>
                  <a:pt x="892969" y="875110"/>
                </a:lnTo>
                <a:lnTo>
                  <a:pt x="919758" y="866180"/>
                </a:lnTo>
                <a:lnTo>
                  <a:pt x="955477" y="866180"/>
                </a:lnTo>
                <a:lnTo>
                  <a:pt x="982266" y="866180"/>
                </a:lnTo>
                <a:lnTo>
                  <a:pt x="1009055" y="866180"/>
                </a:lnTo>
                <a:lnTo>
                  <a:pt x="1035844" y="866180"/>
                </a:lnTo>
                <a:lnTo>
                  <a:pt x="1071563" y="866180"/>
                </a:lnTo>
                <a:lnTo>
                  <a:pt x="1098352" y="866180"/>
                </a:lnTo>
                <a:lnTo>
                  <a:pt x="1125141" y="866180"/>
                </a:lnTo>
                <a:lnTo>
                  <a:pt x="1160859" y="866180"/>
                </a:lnTo>
                <a:lnTo>
                  <a:pt x="1187648" y="866180"/>
                </a:lnTo>
                <a:lnTo>
                  <a:pt x="1223367" y="866180"/>
                </a:lnTo>
                <a:lnTo>
                  <a:pt x="1250156" y="866180"/>
                </a:lnTo>
                <a:lnTo>
                  <a:pt x="1285875" y="866180"/>
                </a:lnTo>
                <a:lnTo>
                  <a:pt x="1312664" y="866180"/>
                </a:lnTo>
                <a:lnTo>
                  <a:pt x="1339453" y="866180"/>
                </a:lnTo>
                <a:lnTo>
                  <a:pt x="1375172" y="857250"/>
                </a:lnTo>
                <a:lnTo>
                  <a:pt x="1410891" y="857250"/>
                </a:lnTo>
                <a:lnTo>
                  <a:pt x="1446609" y="857250"/>
                </a:lnTo>
                <a:lnTo>
                  <a:pt x="1473398" y="857250"/>
                </a:lnTo>
                <a:lnTo>
                  <a:pt x="1509117" y="857250"/>
                </a:lnTo>
                <a:lnTo>
                  <a:pt x="1544836" y="857250"/>
                </a:lnTo>
                <a:lnTo>
                  <a:pt x="1580555" y="857250"/>
                </a:lnTo>
                <a:lnTo>
                  <a:pt x="1607344" y="848321"/>
                </a:lnTo>
                <a:lnTo>
                  <a:pt x="1643063" y="848321"/>
                </a:lnTo>
                <a:lnTo>
                  <a:pt x="1678781" y="848321"/>
                </a:lnTo>
                <a:lnTo>
                  <a:pt x="1714500" y="848321"/>
                </a:lnTo>
                <a:lnTo>
                  <a:pt x="1741289" y="848321"/>
                </a:lnTo>
                <a:lnTo>
                  <a:pt x="1777008" y="848321"/>
                </a:lnTo>
                <a:lnTo>
                  <a:pt x="1812727" y="848321"/>
                </a:lnTo>
                <a:lnTo>
                  <a:pt x="1839516" y="857250"/>
                </a:lnTo>
                <a:lnTo>
                  <a:pt x="1875234" y="857250"/>
                </a:lnTo>
                <a:lnTo>
                  <a:pt x="1910953" y="857250"/>
                </a:lnTo>
                <a:lnTo>
                  <a:pt x="1937742" y="857250"/>
                </a:lnTo>
                <a:lnTo>
                  <a:pt x="1973461" y="857250"/>
                </a:lnTo>
                <a:lnTo>
                  <a:pt x="2009180" y="857250"/>
                </a:lnTo>
                <a:lnTo>
                  <a:pt x="2035969" y="857250"/>
                </a:lnTo>
                <a:lnTo>
                  <a:pt x="2071688" y="857250"/>
                </a:lnTo>
                <a:lnTo>
                  <a:pt x="2098477" y="857250"/>
                </a:lnTo>
                <a:lnTo>
                  <a:pt x="2134195" y="857250"/>
                </a:lnTo>
                <a:lnTo>
                  <a:pt x="2169914" y="857250"/>
                </a:lnTo>
                <a:lnTo>
                  <a:pt x="2196703" y="857250"/>
                </a:lnTo>
                <a:lnTo>
                  <a:pt x="2223492" y="857250"/>
                </a:lnTo>
                <a:lnTo>
                  <a:pt x="2259211" y="857250"/>
                </a:lnTo>
                <a:lnTo>
                  <a:pt x="2286000" y="857250"/>
                </a:lnTo>
                <a:lnTo>
                  <a:pt x="2321719" y="857250"/>
                </a:lnTo>
                <a:lnTo>
                  <a:pt x="2357437" y="857250"/>
                </a:lnTo>
                <a:lnTo>
                  <a:pt x="2384226" y="857250"/>
                </a:lnTo>
                <a:lnTo>
                  <a:pt x="2419945" y="857250"/>
                </a:lnTo>
                <a:lnTo>
                  <a:pt x="2455663" y="857250"/>
                </a:lnTo>
                <a:lnTo>
                  <a:pt x="2482452" y="857250"/>
                </a:lnTo>
                <a:lnTo>
                  <a:pt x="2509241" y="857250"/>
                </a:lnTo>
                <a:lnTo>
                  <a:pt x="2544960" y="857250"/>
                </a:lnTo>
                <a:lnTo>
                  <a:pt x="2580679" y="857250"/>
                </a:lnTo>
                <a:lnTo>
                  <a:pt x="2607468" y="857250"/>
                </a:lnTo>
                <a:lnTo>
                  <a:pt x="2643187" y="857250"/>
                </a:lnTo>
                <a:lnTo>
                  <a:pt x="2669976" y="857250"/>
                </a:lnTo>
                <a:lnTo>
                  <a:pt x="2705695" y="857250"/>
                </a:lnTo>
                <a:lnTo>
                  <a:pt x="2732484" y="857250"/>
                </a:lnTo>
                <a:lnTo>
                  <a:pt x="2759273" y="857250"/>
                </a:lnTo>
                <a:lnTo>
                  <a:pt x="2786062" y="848321"/>
                </a:lnTo>
                <a:lnTo>
                  <a:pt x="2803921" y="848321"/>
                </a:lnTo>
                <a:lnTo>
                  <a:pt x="2830710" y="848321"/>
                </a:lnTo>
                <a:lnTo>
                  <a:pt x="2848570" y="848321"/>
                </a:lnTo>
                <a:lnTo>
                  <a:pt x="2866429" y="848321"/>
                </a:lnTo>
                <a:lnTo>
                  <a:pt x="2884288" y="848321"/>
                </a:lnTo>
                <a:lnTo>
                  <a:pt x="2902148" y="848321"/>
                </a:lnTo>
                <a:lnTo>
                  <a:pt x="2911077" y="848321"/>
                </a:lnTo>
                <a:lnTo>
                  <a:pt x="2920007" y="848321"/>
                </a:lnTo>
                <a:lnTo>
                  <a:pt x="2928937" y="848321"/>
                </a:lnTo>
                <a:lnTo>
                  <a:pt x="2937866" y="848321"/>
                </a:lnTo>
                <a:lnTo>
                  <a:pt x="2946796" y="848321"/>
                </a:lnTo>
                <a:lnTo>
                  <a:pt x="2955726" y="839391"/>
                </a:lnTo>
                <a:lnTo>
                  <a:pt x="2955726" y="848321"/>
                </a:lnTo>
                <a:lnTo>
                  <a:pt x="2955726" y="848321"/>
                </a:lnTo>
                <a:lnTo>
                  <a:pt x="2955726" y="848321"/>
                </a:lnTo>
                <a:lnTo>
                  <a:pt x="2955726" y="848321"/>
                </a:lnTo>
                <a:lnTo>
                  <a:pt x="2955726" y="848321"/>
                </a:lnTo>
                <a:lnTo>
                  <a:pt x="2955726" y="84832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652492" y="4223742"/>
            <a:ext cx="8931" cy="232173"/>
          </a:xfrm>
          <a:custGeom>
            <a:avLst/>
            <a:gdLst/>
            <a:ahLst/>
            <a:cxnLst/>
            <a:rect l="0" t="0" r="0" b="0"/>
            <a:pathLst>
              <a:path w="8931" h="232173">
                <a:moveTo>
                  <a:pt x="8930" y="0"/>
                </a:moveTo>
                <a:lnTo>
                  <a:pt x="8930" y="0"/>
                </a:lnTo>
                <a:lnTo>
                  <a:pt x="8930" y="8929"/>
                </a:lnTo>
                <a:lnTo>
                  <a:pt x="8930" y="8929"/>
                </a:lnTo>
                <a:lnTo>
                  <a:pt x="8930" y="17859"/>
                </a:lnTo>
                <a:lnTo>
                  <a:pt x="8930" y="35719"/>
                </a:lnTo>
                <a:lnTo>
                  <a:pt x="0" y="44648"/>
                </a:lnTo>
                <a:lnTo>
                  <a:pt x="0" y="62508"/>
                </a:lnTo>
                <a:lnTo>
                  <a:pt x="0" y="80367"/>
                </a:lnTo>
                <a:lnTo>
                  <a:pt x="0" y="98226"/>
                </a:lnTo>
                <a:lnTo>
                  <a:pt x="0" y="116086"/>
                </a:lnTo>
                <a:lnTo>
                  <a:pt x="0" y="142875"/>
                </a:lnTo>
                <a:lnTo>
                  <a:pt x="0" y="160734"/>
                </a:lnTo>
                <a:lnTo>
                  <a:pt x="0" y="178594"/>
                </a:lnTo>
                <a:lnTo>
                  <a:pt x="0" y="187523"/>
                </a:lnTo>
                <a:lnTo>
                  <a:pt x="0" y="205383"/>
                </a:lnTo>
                <a:lnTo>
                  <a:pt x="0" y="214312"/>
                </a:lnTo>
                <a:lnTo>
                  <a:pt x="0" y="223242"/>
                </a:lnTo>
                <a:lnTo>
                  <a:pt x="0" y="232172"/>
                </a:lnTo>
                <a:lnTo>
                  <a:pt x="0" y="232172"/>
                </a:lnTo>
                <a:lnTo>
                  <a:pt x="0" y="23217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795367" y="4223742"/>
            <a:ext cx="133947" cy="214313"/>
          </a:xfrm>
          <a:custGeom>
            <a:avLst/>
            <a:gdLst/>
            <a:ahLst/>
            <a:cxnLst/>
            <a:rect l="0" t="0" r="0" b="0"/>
            <a:pathLst>
              <a:path w="133947" h="214313">
                <a:moveTo>
                  <a:pt x="98227" y="0"/>
                </a:moveTo>
                <a:lnTo>
                  <a:pt x="98227" y="0"/>
                </a:lnTo>
                <a:lnTo>
                  <a:pt x="98227" y="0"/>
                </a:lnTo>
                <a:lnTo>
                  <a:pt x="89297" y="0"/>
                </a:lnTo>
                <a:lnTo>
                  <a:pt x="80367" y="0"/>
                </a:lnTo>
                <a:lnTo>
                  <a:pt x="71438" y="8929"/>
                </a:lnTo>
                <a:lnTo>
                  <a:pt x="62508" y="8929"/>
                </a:lnTo>
                <a:lnTo>
                  <a:pt x="44649" y="8929"/>
                </a:lnTo>
                <a:lnTo>
                  <a:pt x="35719" y="17859"/>
                </a:lnTo>
                <a:lnTo>
                  <a:pt x="26789" y="26789"/>
                </a:lnTo>
                <a:lnTo>
                  <a:pt x="17860" y="26789"/>
                </a:lnTo>
                <a:lnTo>
                  <a:pt x="17860" y="35719"/>
                </a:lnTo>
                <a:lnTo>
                  <a:pt x="17860" y="44648"/>
                </a:lnTo>
                <a:lnTo>
                  <a:pt x="26789" y="53578"/>
                </a:lnTo>
                <a:lnTo>
                  <a:pt x="26789" y="62508"/>
                </a:lnTo>
                <a:lnTo>
                  <a:pt x="44649" y="71437"/>
                </a:lnTo>
                <a:lnTo>
                  <a:pt x="53578" y="80367"/>
                </a:lnTo>
                <a:lnTo>
                  <a:pt x="71438" y="89297"/>
                </a:lnTo>
                <a:lnTo>
                  <a:pt x="89297" y="98226"/>
                </a:lnTo>
                <a:lnTo>
                  <a:pt x="98227" y="116086"/>
                </a:lnTo>
                <a:lnTo>
                  <a:pt x="116086" y="125015"/>
                </a:lnTo>
                <a:lnTo>
                  <a:pt x="125016" y="133945"/>
                </a:lnTo>
                <a:lnTo>
                  <a:pt x="125016" y="142875"/>
                </a:lnTo>
                <a:lnTo>
                  <a:pt x="133946" y="160734"/>
                </a:lnTo>
                <a:lnTo>
                  <a:pt x="125016" y="169664"/>
                </a:lnTo>
                <a:lnTo>
                  <a:pt x="125016" y="178594"/>
                </a:lnTo>
                <a:lnTo>
                  <a:pt x="116086" y="187523"/>
                </a:lnTo>
                <a:lnTo>
                  <a:pt x="107156" y="196453"/>
                </a:lnTo>
                <a:lnTo>
                  <a:pt x="89297" y="196453"/>
                </a:lnTo>
                <a:lnTo>
                  <a:pt x="80367" y="205383"/>
                </a:lnTo>
                <a:lnTo>
                  <a:pt x="62508" y="214312"/>
                </a:lnTo>
                <a:lnTo>
                  <a:pt x="44649" y="214312"/>
                </a:lnTo>
                <a:lnTo>
                  <a:pt x="35719" y="214312"/>
                </a:lnTo>
                <a:lnTo>
                  <a:pt x="17860" y="214312"/>
                </a:lnTo>
                <a:lnTo>
                  <a:pt x="0" y="205383"/>
                </a:lnTo>
                <a:lnTo>
                  <a:pt x="0" y="205383"/>
                </a:lnTo>
                <a:lnTo>
                  <a:pt x="0"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6000750" y="4223742"/>
            <a:ext cx="125017" cy="196454"/>
          </a:xfrm>
          <a:custGeom>
            <a:avLst/>
            <a:gdLst/>
            <a:ahLst/>
            <a:cxnLst/>
            <a:rect l="0" t="0" r="0" b="0"/>
            <a:pathLst>
              <a:path w="125017" h="196454">
                <a:moveTo>
                  <a:pt x="71438" y="8929"/>
                </a:moveTo>
                <a:lnTo>
                  <a:pt x="71438" y="8929"/>
                </a:lnTo>
                <a:lnTo>
                  <a:pt x="71438" y="8929"/>
                </a:lnTo>
                <a:lnTo>
                  <a:pt x="71438" y="8929"/>
                </a:lnTo>
                <a:lnTo>
                  <a:pt x="62508" y="8929"/>
                </a:lnTo>
                <a:lnTo>
                  <a:pt x="44648" y="17859"/>
                </a:lnTo>
                <a:lnTo>
                  <a:pt x="35719" y="35719"/>
                </a:lnTo>
                <a:lnTo>
                  <a:pt x="26789" y="44648"/>
                </a:lnTo>
                <a:lnTo>
                  <a:pt x="17859" y="62508"/>
                </a:lnTo>
                <a:lnTo>
                  <a:pt x="8930" y="80367"/>
                </a:lnTo>
                <a:lnTo>
                  <a:pt x="0" y="98226"/>
                </a:lnTo>
                <a:lnTo>
                  <a:pt x="0" y="125015"/>
                </a:lnTo>
                <a:lnTo>
                  <a:pt x="0" y="142875"/>
                </a:lnTo>
                <a:lnTo>
                  <a:pt x="8930" y="160734"/>
                </a:lnTo>
                <a:lnTo>
                  <a:pt x="17859" y="169664"/>
                </a:lnTo>
                <a:lnTo>
                  <a:pt x="26789" y="178594"/>
                </a:lnTo>
                <a:lnTo>
                  <a:pt x="44648" y="187523"/>
                </a:lnTo>
                <a:lnTo>
                  <a:pt x="53578" y="196453"/>
                </a:lnTo>
                <a:lnTo>
                  <a:pt x="62508" y="196453"/>
                </a:lnTo>
                <a:lnTo>
                  <a:pt x="80367" y="196453"/>
                </a:lnTo>
                <a:lnTo>
                  <a:pt x="89297" y="187523"/>
                </a:lnTo>
                <a:lnTo>
                  <a:pt x="98227" y="178594"/>
                </a:lnTo>
                <a:lnTo>
                  <a:pt x="107156" y="160734"/>
                </a:lnTo>
                <a:lnTo>
                  <a:pt x="116086" y="151804"/>
                </a:lnTo>
                <a:lnTo>
                  <a:pt x="125016" y="133945"/>
                </a:lnTo>
                <a:lnTo>
                  <a:pt x="125016" y="107156"/>
                </a:lnTo>
                <a:lnTo>
                  <a:pt x="125016" y="89297"/>
                </a:lnTo>
                <a:lnTo>
                  <a:pt x="125016" y="71437"/>
                </a:lnTo>
                <a:lnTo>
                  <a:pt x="125016" y="44648"/>
                </a:lnTo>
                <a:lnTo>
                  <a:pt x="125016" y="35719"/>
                </a:lnTo>
                <a:lnTo>
                  <a:pt x="125016" y="17859"/>
                </a:lnTo>
                <a:lnTo>
                  <a:pt x="125016" y="8929"/>
                </a:lnTo>
                <a:lnTo>
                  <a:pt x="116086" y="0"/>
                </a:lnTo>
                <a:lnTo>
                  <a:pt x="116086" y="0"/>
                </a:lnTo>
                <a:lnTo>
                  <a:pt x="116086" y="0"/>
                </a:lnTo>
                <a:lnTo>
                  <a:pt x="11608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6277570" y="4143375"/>
            <a:ext cx="178595" cy="294680"/>
          </a:xfrm>
          <a:custGeom>
            <a:avLst/>
            <a:gdLst/>
            <a:ahLst/>
            <a:cxnLst/>
            <a:rect l="0" t="0" r="0" b="0"/>
            <a:pathLst>
              <a:path w="178595" h="294680">
                <a:moveTo>
                  <a:pt x="0" y="0"/>
                </a:moveTo>
                <a:lnTo>
                  <a:pt x="0" y="0"/>
                </a:lnTo>
                <a:lnTo>
                  <a:pt x="0" y="8929"/>
                </a:lnTo>
                <a:lnTo>
                  <a:pt x="0" y="17859"/>
                </a:lnTo>
                <a:lnTo>
                  <a:pt x="0" y="26789"/>
                </a:lnTo>
                <a:lnTo>
                  <a:pt x="8930" y="44648"/>
                </a:lnTo>
                <a:lnTo>
                  <a:pt x="8930" y="62507"/>
                </a:lnTo>
                <a:lnTo>
                  <a:pt x="8930" y="89296"/>
                </a:lnTo>
                <a:lnTo>
                  <a:pt x="8930" y="107156"/>
                </a:lnTo>
                <a:lnTo>
                  <a:pt x="8930" y="133945"/>
                </a:lnTo>
                <a:lnTo>
                  <a:pt x="8930" y="151804"/>
                </a:lnTo>
                <a:lnTo>
                  <a:pt x="8930" y="178593"/>
                </a:lnTo>
                <a:lnTo>
                  <a:pt x="17860" y="196453"/>
                </a:lnTo>
                <a:lnTo>
                  <a:pt x="17860" y="214312"/>
                </a:lnTo>
                <a:lnTo>
                  <a:pt x="17860" y="232171"/>
                </a:lnTo>
                <a:lnTo>
                  <a:pt x="17860" y="241101"/>
                </a:lnTo>
                <a:lnTo>
                  <a:pt x="17860" y="250031"/>
                </a:lnTo>
                <a:lnTo>
                  <a:pt x="17860" y="258961"/>
                </a:lnTo>
                <a:lnTo>
                  <a:pt x="17860" y="258961"/>
                </a:lnTo>
                <a:lnTo>
                  <a:pt x="17860" y="258961"/>
                </a:lnTo>
                <a:lnTo>
                  <a:pt x="17860" y="258961"/>
                </a:lnTo>
                <a:lnTo>
                  <a:pt x="17860" y="258961"/>
                </a:lnTo>
                <a:lnTo>
                  <a:pt x="17860" y="250031"/>
                </a:lnTo>
                <a:lnTo>
                  <a:pt x="17860" y="241101"/>
                </a:lnTo>
                <a:lnTo>
                  <a:pt x="17860" y="223242"/>
                </a:lnTo>
                <a:lnTo>
                  <a:pt x="17860" y="214312"/>
                </a:lnTo>
                <a:lnTo>
                  <a:pt x="26789" y="196453"/>
                </a:lnTo>
                <a:lnTo>
                  <a:pt x="35719" y="178593"/>
                </a:lnTo>
                <a:lnTo>
                  <a:pt x="35719" y="169664"/>
                </a:lnTo>
                <a:lnTo>
                  <a:pt x="44649" y="151804"/>
                </a:lnTo>
                <a:lnTo>
                  <a:pt x="53578" y="133945"/>
                </a:lnTo>
                <a:lnTo>
                  <a:pt x="53578" y="125015"/>
                </a:lnTo>
                <a:lnTo>
                  <a:pt x="62508" y="116086"/>
                </a:lnTo>
                <a:lnTo>
                  <a:pt x="71438" y="107156"/>
                </a:lnTo>
                <a:lnTo>
                  <a:pt x="80368" y="98226"/>
                </a:lnTo>
                <a:lnTo>
                  <a:pt x="80368" y="98226"/>
                </a:lnTo>
                <a:lnTo>
                  <a:pt x="89297" y="98226"/>
                </a:lnTo>
                <a:lnTo>
                  <a:pt x="98227" y="98226"/>
                </a:lnTo>
                <a:lnTo>
                  <a:pt x="107157" y="98226"/>
                </a:lnTo>
                <a:lnTo>
                  <a:pt x="116086" y="116086"/>
                </a:lnTo>
                <a:lnTo>
                  <a:pt x="125016" y="125015"/>
                </a:lnTo>
                <a:lnTo>
                  <a:pt x="133946" y="142875"/>
                </a:lnTo>
                <a:lnTo>
                  <a:pt x="142875" y="151804"/>
                </a:lnTo>
                <a:lnTo>
                  <a:pt x="151805" y="169664"/>
                </a:lnTo>
                <a:lnTo>
                  <a:pt x="160735" y="196453"/>
                </a:lnTo>
                <a:lnTo>
                  <a:pt x="169664" y="214312"/>
                </a:lnTo>
                <a:lnTo>
                  <a:pt x="178594" y="232171"/>
                </a:lnTo>
                <a:lnTo>
                  <a:pt x="178594" y="250031"/>
                </a:lnTo>
                <a:lnTo>
                  <a:pt x="178594" y="267890"/>
                </a:lnTo>
                <a:lnTo>
                  <a:pt x="178594" y="285750"/>
                </a:lnTo>
                <a:lnTo>
                  <a:pt x="178594" y="294679"/>
                </a:lnTo>
                <a:lnTo>
                  <a:pt x="178594" y="29467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3786188" y="4929188"/>
            <a:ext cx="142876" cy="8930"/>
          </a:xfrm>
          <a:custGeom>
            <a:avLst/>
            <a:gdLst/>
            <a:ahLst/>
            <a:cxnLst/>
            <a:rect l="0" t="0" r="0" b="0"/>
            <a:pathLst>
              <a:path w="142876" h="8930">
                <a:moveTo>
                  <a:pt x="0" y="8929"/>
                </a:moveTo>
                <a:lnTo>
                  <a:pt x="0" y="8929"/>
                </a:lnTo>
                <a:lnTo>
                  <a:pt x="0" y="8929"/>
                </a:lnTo>
                <a:lnTo>
                  <a:pt x="0" y="8929"/>
                </a:lnTo>
                <a:lnTo>
                  <a:pt x="0" y="8929"/>
                </a:lnTo>
                <a:lnTo>
                  <a:pt x="8929" y="8929"/>
                </a:lnTo>
                <a:lnTo>
                  <a:pt x="17859" y="8929"/>
                </a:lnTo>
                <a:lnTo>
                  <a:pt x="26789" y="8929"/>
                </a:lnTo>
                <a:lnTo>
                  <a:pt x="44648" y="8929"/>
                </a:lnTo>
                <a:lnTo>
                  <a:pt x="62507" y="0"/>
                </a:lnTo>
                <a:lnTo>
                  <a:pt x="71437" y="0"/>
                </a:lnTo>
                <a:lnTo>
                  <a:pt x="89296" y="0"/>
                </a:lnTo>
                <a:lnTo>
                  <a:pt x="107156" y="0"/>
                </a:lnTo>
                <a:lnTo>
                  <a:pt x="116085" y="0"/>
                </a:lnTo>
                <a:lnTo>
                  <a:pt x="133945" y="0"/>
                </a:lnTo>
                <a:lnTo>
                  <a:pt x="142875" y="0"/>
                </a:lnTo>
                <a:lnTo>
                  <a:pt x="142875" y="0"/>
                </a:lnTo>
                <a:lnTo>
                  <a:pt x="14287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804047" y="5027414"/>
            <a:ext cx="151806" cy="8931"/>
          </a:xfrm>
          <a:custGeom>
            <a:avLst/>
            <a:gdLst/>
            <a:ahLst/>
            <a:cxnLst/>
            <a:rect l="0" t="0" r="0" b="0"/>
            <a:pathLst>
              <a:path w="151806" h="8931">
                <a:moveTo>
                  <a:pt x="0" y="8930"/>
                </a:moveTo>
                <a:lnTo>
                  <a:pt x="0" y="8930"/>
                </a:lnTo>
                <a:lnTo>
                  <a:pt x="0" y="8930"/>
                </a:lnTo>
                <a:lnTo>
                  <a:pt x="8930" y="8930"/>
                </a:lnTo>
                <a:lnTo>
                  <a:pt x="8930" y="8930"/>
                </a:lnTo>
                <a:lnTo>
                  <a:pt x="17859" y="8930"/>
                </a:lnTo>
                <a:lnTo>
                  <a:pt x="26789" y="0"/>
                </a:lnTo>
                <a:lnTo>
                  <a:pt x="44648" y="0"/>
                </a:lnTo>
                <a:lnTo>
                  <a:pt x="53578" y="0"/>
                </a:lnTo>
                <a:lnTo>
                  <a:pt x="71437" y="0"/>
                </a:lnTo>
                <a:lnTo>
                  <a:pt x="89297" y="0"/>
                </a:lnTo>
                <a:lnTo>
                  <a:pt x="107156" y="0"/>
                </a:lnTo>
                <a:lnTo>
                  <a:pt x="125016" y="0"/>
                </a:lnTo>
                <a:lnTo>
                  <a:pt x="142875" y="0"/>
                </a:lnTo>
                <a:lnTo>
                  <a:pt x="151805" y="0"/>
                </a:lnTo>
                <a:lnTo>
                  <a:pt x="15180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116586" y="4839890"/>
            <a:ext cx="178595" cy="258963"/>
          </a:xfrm>
          <a:custGeom>
            <a:avLst/>
            <a:gdLst/>
            <a:ahLst/>
            <a:cxnLst/>
            <a:rect l="0" t="0" r="0" b="0"/>
            <a:pathLst>
              <a:path w="178595" h="258963">
                <a:moveTo>
                  <a:pt x="8930" y="53579"/>
                </a:moveTo>
                <a:lnTo>
                  <a:pt x="17859" y="53579"/>
                </a:lnTo>
                <a:lnTo>
                  <a:pt x="17859" y="44649"/>
                </a:lnTo>
                <a:lnTo>
                  <a:pt x="26789" y="35719"/>
                </a:lnTo>
                <a:lnTo>
                  <a:pt x="44648" y="26789"/>
                </a:lnTo>
                <a:lnTo>
                  <a:pt x="62508" y="8930"/>
                </a:lnTo>
                <a:lnTo>
                  <a:pt x="89297" y="8930"/>
                </a:lnTo>
                <a:lnTo>
                  <a:pt x="107156" y="0"/>
                </a:lnTo>
                <a:lnTo>
                  <a:pt x="125016" y="0"/>
                </a:lnTo>
                <a:lnTo>
                  <a:pt x="142875" y="0"/>
                </a:lnTo>
                <a:lnTo>
                  <a:pt x="151805" y="0"/>
                </a:lnTo>
                <a:lnTo>
                  <a:pt x="160734" y="8930"/>
                </a:lnTo>
                <a:lnTo>
                  <a:pt x="169664" y="17860"/>
                </a:lnTo>
                <a:lnTo>
                  <a:pt x="169664" y="26789"/>
                </a:lnTo>
                <a:lnTo>
                  <a:pt x="169664" y="44649"/>
                </a:lnTo>
                <a:lnTo>
                  <a:pt x="169664" y="62508"/>
                </a:lnTo>
                <a:lnTo>
                  <a:pt x="160734" y="80368"/>
                </a:lnTo>
                <a:lnTo>
                  <a:pt x="151805" y="98227"/>
                </a:lnTo>
                <a:lnTo>
                  <a:pt x="133945" y="116087"/>
                </a:lnTo>
                <a:lnTo>
                  <a:pt x="116086" y="133946"/>
                </a:lnTo>
                <a:lnTo>
                  <a:pt x="98227" y="151805"/>
                </a:lnTo>
                <a:lnTo>
                  <a:pt x="89297" y="169665"/>
                </a:lnTo>
                <a:lnTo>
                  <a:pt x="71437" y="187524"/>
                </a:lnTo>
                <a:lnTo>
                  <a:pt x="53578" y="205383"/>
                </a:lnTo>
                <a:lnTo>
                  <a:pt x="44648" y="223243"/>
                </a:lnTo>
                <a:lnTo>
                  <a:pt x="26789" y="232173"/>
                </a:lnTo>
                <a:lnTo>
                  <a:pt x="17859" y="241102"/>
                </a:lnTo>
                <a:lnTo>
                  <a:pt x="8930" y="250032"/>
                </a:lnTo>
                <a:lnTo>
                  <a:pt x="8930" y="250032"/>
                </a:lnTo>
                <a:lnTo>
                  <a:pt x="0" y="250032"/>
                </a:lnTo>
                <a:lnTo>
                  <a:pt x="0" y="258962"/>
                </a:lnTo>
                <a:lnTo>
                  <a:pt x="0" y="258962"/>
                </a:lnTo>
                <a:lnTo>
                  <a:pt x="8930" y="258962"/>
                </a:lnTo>
                <a:lnTo>
                  <a:pt x="8930" y="250032"/>
                </a:lnTo>
                <a:lnTo>
                  <a:pt x="26789" y="250032"/>
                </a:lnTo>
                <a:lnTo>
                  <a:pt x="35719" y="250032"/>
                </a:lnTo>
                <a:lnTo>
                  <a:pt x="53578" y="250032"/>
                </a:lnTo>
                <a:lnTo>
                  <a:pt x="62508" y="241102"/>
                </a:lnTo>
                <a:lnTo>
                  <a:pt x="80367" y="241102"/>
                </a:lnTo>
                <a:lnTo>
                  <a:pt x="107156" y="232173"/>
                </a:lnTo>
                <a:lnTo>
                  <a:pt x="125016" y="232173"/>
                </a:lnTo>
                <a:lnTo>
                  <a:pt x="142875" y="232173"/>
                </a:lnTo>
                <a:lnTo>
                  <a:pt x="160734" y="223243"/>
                </a:lnTo>
                <a:lnTo>
                  <a:pt x="169664" y="223243"/>
                </a:lnTo>
                <a:lnTo>
                  <a:pt x="178594" y="223243"/>
                </a:lnTo>
                <a:lnTo>
                  <a:pt x="178594" y="22324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473773" y="4822031"/>
            <a:ext cx="169666" cy="205384"/>
          </a:xfrm>
          <a:custGeom>
            <a:avLst/>
            <a:gdLst/>
            <a:ahLst/>
            <a:cxnLst/>
            <a:rect l="0" t="0" r="0" b="0"/>
            <a:pathLst>
              <a:path w="169666" h="205384">
                <a:moveTo>
                  <a:pt x="8930" y="26789"/>
                </a:moveTo>
                <a:lnTo>
                  <a:pt x="8930" y="26789"/>
                </a:lnTo>
                <a:lnTo>
                  <a:pt x="17860" y="26789"/>
                </a:lnTo>
                <a:lnTo>
                  <a:pt x="26790" y="17859"/>
                </a:lnTo>
                <a:lnTo>
                  <a:pt x="35719" y="8930"/>
                </a:lnTo>
                <a:lnTo>
                  <a:pt x="53579" y="8930"/>
                </a:lnTo>
                <a:lnTo>
                  <a:pt x="62508" y="0"/>
                </a:lnTo>
                <a:lnTo>
                  <a:pt x="80368" y="0"/>
                </a:lnTo>
                <a:lnTo>
                  <a:pt x="89297" y="8930"/>
                </a:lnTo>
                <a:lnTo>
                  <a:pt x="98227" y="0"/>
                </a:lnTo>
                <a:lnTo>
                  <a:pt x="107157" y="8930"/>
                </a:lnTo>
                <a:lnTo>
                  <a:pt x="107157" y="17859"/>
                </a:lnTo>
                <a:lnTo>
                  <a:pt x="116086" y="26789"/>
                </a:lnTo>
                <a:lnTo>
                  <a:pt x="116086" y="35719"/>
                </a:lnTo>
                <a:lnTo>
                  <a:pt x="116086" y="44648"/>
                </a:lnTo>
                <a:lnTo>
                  <a:pt x="107157" y="62508"/>
                </a:lnTo>
                <a:lnTo>
                  <a:pt x="107157" y="71438"/>
                </a:lnTo>
                <a:lnTo>
                  <a:pt x="89297" y="98227"/>
                </a:lnTo>
                <a:lnTo>
                  <a:pt x="80368" y="107157"/>
                </a:lnTo>
                <a:lnTo>
                  <a:pt x="71438" y="125016"/>
                </a:lnTo>
                <a:lnTo>
                  <a:pt x="53579" y="142875"/>
                </a:lnTo>
                <a:lnTo>
                  <a:pt x="44649" y="151805"/>
                </a:lnTo>
                <a:lnTo>
                  <a:pt x="26790" y="169664"/>
                </a:lnTo>
                <a:lnTo>
                  <a:pt x="17860" y="178594"/>
                </a:lnTo>
                <a:lnTo>
                  <a:pt x="8930" y="187524"/>
                </a:lnTo>
                <a:lnTo>
                  <a:pt x="0" y="196453"/>
                </a:lnTo>
                <a:lnTo>
                  <a:pt x="0" y="196453"/>
                </a:lnTo>
                <a:lnTo>
                  <a:pt x="0" y="196453"/>
                </a:lnTo>
                <a:lnTo>
                  <a:pt x="0" y="205383"/>
                </a:lnTo>
                <a:lnTo>
                  <a:pt x="8930" y="196453"/>
                </a:lnTo>
                <a:lnTo>
                  <a:pt x="17860" y="196453"/>
                </a:lnTo>
                <a:lnTo>
                  <a:pt x="26790" y="196453"/>
                </a:lnTo>
                <a:lnTo>
                  <a:pt x="44649" y="196453"/>
                </a:lnTo>
                <a:lnTo>
                  <a:pt x="62508" y="187524"/>
                </a:lnTo>
                <a:lnTo>
                  <a:pt x="80368" y="187524"/>
                </a:lnTo>
                <a:lnTo>
                  <a:pt x="98227" y="178594"/>
                </a:lnTo>
                <a:lnTo>
                  <a:pt x="116086" y="178594"/>
                </a:lnTo>
                <a:lnTo>
                  <a:pt x="125016" y="178594"/>
                </a:lnTo>
                <a:lnTo>
                  <a:pt x="142875" y="178594"/>
                </a:lnTo>
                <a:lnTo>
                  <a:pt x="151805" y="178594"/>
                </a:lnTo>
                <a:lnTo>
                  <a:pt x="160735" y="178594"/>
                </a:lnTo>
                <a:lnTo>
                  <a:pt x="169665" y="178594"/>
                </a:lnTo>
                <a:lnTo>
                  <a:pt x="169665"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4795242" y="4768453"/>
            <a:ext cx="160736" cy="258962"/>
          </a:xfrm>
          <a:custGeom>
            <a:avLst/>
            <a:gdLst/>
            <a:ahLst/>
            <a:cxnLst/>
            <a:rect l="0" t="0" r="0" b="0"/>
            <a:pathLst>
              <a:path w="160736" h="258962">
                <a:moveTo>
                  <a:pt x="133946" y="0"/>
                </a:moveTo>
                <a:lnTo>
                  <a:pt x="133946" y="0"/>
                </a:lnTo>
                <a:lnTo>
                  <a:pt x="133946" y="0"/>
                </a:lnTo>
                <a:lnTo>
                  <a:pt x="125016" y="0"/>
                </a:lnTo>
                <a:lnTo>
                  <a:pt x="125016" y="0"/>
                </a:lnTo>
                <a:lnTo>
                  <a:pt x="107156" y="0"/>
                </a:lnTo>
                <a:lnTo>
                  <a:pt x="98227" y="0"/>
                </a:lnTo>
                <a:lnTo>
                  <a:pt x="80367" y="0"/>
                </a:lnTo>
                <a:lnTo>
                  <a:pt x="62508" y="0"/>
                </a:lnTo>
                <a:lnTo>
                  <a:pt x="53578" y="8929"/>
                </a:lnTo>
                <a:lnTo>
                  <a:pt x="35719" y="8929"/>
                </a:lnTo>
                <a:lnTo>
                  <a:pt x="26789" y="8929"/>
                </a:lnTo>
                <a:lnTo>
                  <a:pt x="17860" y="17859"/>
                </a:lnTo>
                <a:lnTo>
                  <a:pt x="17860" y="26789"/>
                </a:lnTo>
                <a:lnTo>
                  <a:pt x="8930" y="26789"/>
                </a:lnTo>
                <a:lnTo>
                  <a:pt x="0" y="35718"/>
                </a:lnTo>
                <a:lnTo>
                  <a:pt x="0" y="44648"/>
                </a:lnTo>
                <a:lnTo>
                  <a:pt x="0" y="53578"/>
                </a:lnTo>
                <a:lnTo>
                  <a:pt x="0" y="62508"/>
                </a:lnTo>
                <a:lnTo>
                  <a:pt x="0" y="80367"/>
                </a:lnTo>
                <a:lnTo>
                  <a:pt x="8930" y="89297"/>
                </a:lnTo>
                <a:lnTo>
                  <a:pt x="8930" y="98226"/>
                </a:lnTo>
                <a:lnTo>
                  <a:pt x="8930" y="107156"/>
                </a:lnTo>
                <a:lnTo>
                  <a:pt x="8930" y="116086"/>
                </a:lnTo>
                <a:lnTo>
                  <a:pt x="17860" y="116086"/>
                </a:lnTo>
                <a:lnTo>
                  <a:pt x="17860" y="116086"/>
                </a:lnTo>
                <a:lnTo>
                  <a:pt x="26789" y="125016"/>
                </a:lnTo>
                <a:lnTo>
                  <a:pt x="35719" y="116086"/>
                </a:lnTo>
                <a:lnTo>
                  <a:pt x="44649" y="116086"/>
                </a:lnTo>
                <a:lnTo>
                  <a:pt x="53578" y="107156"/>
                </a:lnTo>
                <a:lnTo>
                  <a:pt x="62508" y="107156"/>
                </a:lnTo>
                <a:lnTo>
                  <a:pt x="71438" y="98226"/>
                </a:lnTo>
                <a:lnTo>
                  <a:pt x="89297" y="98226"/>
                </a:lnTo>
                <a:lnTo>
                  <a:pt x="98227" y="89297"/>
                </a:lnTo>
                <a:lnTo>
                  <a:pt x="107156" y="89297"/>
                </a:lnTo>
                <a:lnTo>
                  <a:pt x="116086" y="89297"/>
                </a:lnTo>
                <a:lnTo>
                  <a:pt x="133946" y="98226"/>
                </a:lnTo>
                <a:lnTo>
                  <a:pt x="142875" y="98226"/>
                </a:lnTo>
                <a:lnTo>
                  <a:pt x="151805" y="107156"/>
                </a:lnTo>
                <a:lnTo>
                  <a:pt x="160735" y="125016"/>
                </a:lnTo>
                <a:lnTo>
                  <a:pt x="160735" y="133945"/>
                </a:lnTo>
                <a:lnTo>
                  <a:pt x="160735" y="151805"/>
                </a:lnTo>
                <a:lnTo>
                  <a:pt x="160735" y="169664"/>
                </a:lnTo>
                <a:lnTo>
                  <a:pt x="151805" y="187524"/>
                </a:lnTo>
                <a:lnTo>
                  <a:pt x="142875" y="196453"/>
                </a:lnTo>
                <a:lnTo>
                  <a:pt x="133946" y="214313"/>
                </a:lnTo>
                <a:lnTo>
                  <a:pt x="125016" y="232172"/>
                </a:lnTo>
                <a:lnTo>
                  <a:pt x="107156" y="241102"/>
                </a:lnTo>
                <a:lnTo>
                  <a:pt x="89297" y="250031"/>
                </a:lnTo>
                <a:lnTo>
                  <a:pt x="71438" y="258961"/>
                </a:lnTo>
                <a:lnTo>
                  <a:pt x="44649" y="258961"/>
                </a:lnTo>
                <a:lnTo>
                  <a:pt x="26789" y="258961"/>
                </a:lnTo>
                <a:lnTo>
                  <a:pt x="17860" y="258961"/>
                </a:lnTo>
                <a:lnTo>
                  <a:pt x="8930" y="258961"/>
                </a:lnTo>
                <a:lnTo>
                  <a:pt x="8930"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107781" y="4777382"/>
            <a:ext cx="17861" cy="241103"/>
          </a:xfrm>
          <a:custGeom>
            <a:avLst/>
            <a:gdLst/>
            <a:ahLst/>
            <a:cxnLst/>
            <a:rect l="0" t="0" r="0" b="0"/>
            <a:pathLst>
              <a:path w="17861" h="241103">
                <a:moveTo>
                  <a:pt x="17860" y="0"/>
                </a:moveTo>
                <a:lnTo>
                  <a:pt x="17860" y="0"/>
                </a:lnTo>
                <a:lnTo>
                  <a:pt x="17860" y="0"/>
                </a:lnTo>
                <a:lnTo>
                  <a:pt x="17860" y="8930"/>
                </a:lnTo>
                <a:lnTo>
                  <a:pt x="8930" y="17860"/>
                </a:lnTo>
                <a:lnTo>
                  <a:pt x="8930" y="26789"/>
                </a:lnTo>
                <a:lnTo>
                  <a:pt x="8930" y="44649"/>
                </a:lnTo>
                <a:lnTo>
                  <a:pt x="8930" y="62508"/>
                </a:lnTo>
                <a:lnTo>
                  <a:pt x="8930" y="80368"/>
                </a:lnTo>
                <a:lnTo>
                  <a:pt x="8930" y="98227"/>
                </a:lnTo>
                <a:lnTo>
                  <a:pt x="8930" y="116087"/>
                </a:lnTo>
                <a:lnTo>
                  <a:pt x="8930" y="142876"/>
                </a:lnTo>
                <a:lnTo>
                  <a:pt x="0" y="160735"/>
                </a:lnTo>
                <a:lnTo>
                  <a:pt x="0" y="178595"/>
                </a:lnTo>
                <a:lnTo>
                  <a:pt x="0" y="196454"/>
                </a:lnTo>
                <a:lnTo>
                  <a:pt x="0" y="214313"/>
                </a:lnTo>
                <a:lnTo>
                  <a:pt x="0" y="223243"/>
                </a:lnTo>
                <a:lnTo>
                  <a:pt x="0" y="232173"/>
                </a:lnTo>
                <a:lnTo>
                  <a:pt x="0" y="232173"/>
                </a:lnTo>
                <a:lnTo>
                  <a:pt x="0" y="241102"/>
                </a:lnTo>
                <a:lnTo>
                  <a:pt x="0"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5125641" y="4804171"/>
            <a:ext cx="107157" cy="178596"/>
          </a:xfrm>
          <a:custGeom>
            <a:avLst/>
            <a:gdLst/>
            <a:ahLst/>
            <a:cxnLst/>
            <a:rect l="0" t="0" r="0" b="0"/>
            <a:pathLst>
              <a:path w="107157" h="178596">
                <a:moveTo>
                  <a:pt x="107156" y="0"/>
                </a:moveTo>
                <a:lnTo>
                  <a:pt x="107156" y="0"/>
                </a:lnTo>
                <a:lnTo>
                  <a:pt x="107156" y="8930"/>
                </a:lnTo>
                <a:lnTo>
                  <a:pt x="107156" y="8930"/>
                </a:lnTo>
                <a:lnTo>
                  <a:pt x="98226" y="17860"/>
                </a:lnTo>
                <a:lnTo>
                  <a:pt x="89297" y="35719"/>
                </a:lnTo>
                <a:lnTo>
                  <a:pt x="80367" y="44649"/>
                </a:lnTo>
                <a:lnTo>
                  <a:pt x="62507" y="62508"/>
                </a:lnTo>
                <a:lnTo>
                  <a:pt x="53578" y="80368"/>
                </a:lnTo>
                <a:lnTo>
                  <a:pt x="44648" y="89298"/>
                </a:lnTo>
                <a:lnTo>
                  <a:pt x="26789" y="98227"/>
                </a:lnTo>
                <a:lnTo>
                  <a:pt x="17859" y="107157"/>
                </a:lnTo>
                <a:lnTo>
                  <a:pt x="8929" y="116087"/>
                </a:lnTo>
                <a:lnTo>
                  <a:pt x="8929" y="125017"/>
                </a:lnTo>
                <a:lnTo>
                  <a:pt x="0" y="125017"/>
                </a:lnTo>
                <a:lnTo>
                  <a:pt x="0" y="125017"/>
                </a:lnTo>
                <a:lnTo>
                  <a:pt x="0" y="125017"/>
                </a:lnTo>
                <a:lnTo>
                  <a:pt x="8929" y="116087"/>
                </a:lnTo>
                <a:lnTo>
                  <a:pt x="8929" y="116087"/>
                </a:lnTo>
                <a:lnTo>
                  <a:pt x="17859" y="107157"/>
                </a:lnTo>
                <a:lnTo>
                  <a:pt x="17859" y="107157"/>
                </a:lnTo>
                <a:lnTo>
                  <a:pt x="26789" y="107157"/>
                </a:lnTo>
                <a:lnTo>
                  <a:pt x="44648" y="107157"/>
                </a:lnTo>
                <a:lnTo>
                  <a:pt x="53578" y="107157"/>
                </a:lnTo>
                <a:lnTo>
                  <a:pt x="62507" y="116087"/>
                </a:lnTo>
                <a:lnTo>
                  <a:pt x="80367" y="125017"/>
                </a:lnTo>
                <a:lnTo>
                  <a:pt x="89297" y="133946"/>
                </a:lnTo>
                <a:lnTo>
                  <a:pt x="98226" y="142876"/>
                </a:lnTo>
                <a:lnTo>
                  <a:pt x="98226" y="151806"/>
                </a:lnTo>
                <a:lnTo>
                  <a:pt x="107156" y="160735"/>
                </a:lnTo>
                <a:lnTo>
                  <a:pt x="107156" y="169665"/>
                </a:lnTo>
                <a:lnTo>
                  <a:pt x="107156" y="178595"/>
                </a:lnTo>
                <a:lnTo>
                  <a:pt x="107156" y="178595"/>
                </a:lnTo>
                <a:lnTo>
                  <a:pt x="107156" y="178595"/>
                </a:lnTo>
                <a:lnTo>
                  <a:pt x="107156" y="17859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5357813" y="4741664"/>
            <a:ext cx="205383" cy="196454"/>
          </a:xfrm>
          <a:custGeom>
            <a:avLst/>
            <a:gdLst/>
            <a:ahLst/>
            <a:cxnLst/>
            <a:rect l="0" t="0" r="0" b="0"/>
            <a:pathLst>
              <a:path w="205383" h="196454">
                <a:moveTo>
                  <a:pt x="0" y="0"/>
                </a:moveTo>
                <a:lnTo>
                  <a:pt x="0" y="0"/>
                </a:lnTo>
                <a:lnTo>
                  <a:pt x="0" y="8929"/>
                </a:lnTo>
                <a:lnTo>
                  <a:pt x="0" y="8929"/>
                </a:lnTo>
                <a:lnTo>
                  <a:pt x="0" y="26789"/>
                </a:lnTo>
                <a:lnTo>
                  <a:pt x="0" y="35718"/>
                </a:lnTo>
                <a:lnTo>
                  <a:pt x="0" y="53578"/>
                </a:lnTo>
                <a:lnTo>
                  <a:pt x="0" y="80367"/>
                </a:lnTo>
                <a:lnTo>
                  <a:pt x="8929" y="98226"/>
                </a:lnTo>
                <a:lnTo>
                  <a:pt x="8929" y="116086"/>
                </a:lnTo>
                <a:lnTo>
                  <a:pt x="17859" y="133945"/>
                </a:lnTo>
                <a:lnTo>
                  <a:pt x="26789" y="151805"/>
                </a:lnTo>
                <a:lnTo>
                  <a:pt x="35718" y="169664"/>
                </a:lnTo>
                <a:lnTo>
                  <a:pt x="35718" y="178594"/>
                </a:lnTo>
                <a:lnTo>
                  <a:pt x="44648" y="187524"/>
                </a:lnTo>
                <a:lnTo>
                  <a:pt x="53578" y="196453"/>
                </a:lnTo>
                <a:lnTo>
                  <a:pt x="53578" y="196453"/>
                </a:lnTo>
                <a:lnTo>
                  <a:pt x="62507" y="196453"/>
                </a:lnTo>
                <a:lnTo>
                  <a:pt x="62507" y="187524"/>
                </a:lnTo>
                <a:lnTo>
                  <a:pt x="71437" y="178594"/>
                </a:lnTo>
                <a:lnTo>
                  <a:pt x="71437" y="169664"/>
                </a:lnTo>
                <a:lnTo>
                  <a:pt x="80367" y="151805"/>
                </a:lnTo>
                <a:lnTo>
                  <a:pt x="80367" y="125015"/>
                </a:lnTo>
                <a:lnTo>
                  <a:pt x="89296" y="107156"/>
                </a:lnTo>
                <a:lnTo>
                  <a:pt x="89296" y="80367"/>
                </a:lnTo>
                <a:lnTo>
                  <a:pt x="89296" y="62507"/>
                </a:lnTo>
                <a:lnTo>
                  <a:pt x="98226" y="53578"/>
                </a:lnTo>
                <a:lnTo>
                  <a:pt x="98226" y="35718"/>
                </a:lnTo>
                <a:lnTo>
                  <a:pt x="98226" y="35718"/>
                </a:lnTo>
                <a:lnTo>
                  <a:pt x="107156" y="26789"/>
                </a:lnTo>
                <a:lnTo>
                  <a:pt x="107156" y="26789"/>
                </a:lnTo>
                <a:lnTo>
                  <a:pt x="107156" y="26789"/>
                </a:lnTo>
                <a:lnTo>
                  <a:pt x="107156" y="35718"/>
                </a:lnTo>
                <a:lnTo>
                  <a:pt x="107156" y="53578"/>
                </a:lnTo>
                <a:lnTo>
                  <a:pt x="107156" y="71437"/>
                </a:lnTo>
                <a:lnTo>
                  <a:pt x="116085" y="89297"/>
                </a:lnTo>
                <a:lnTo>
                  <a:pt x="116085" y="107156"/>
                </a:lnTo>
                <a:lnTo>
                  <a:pt x="125015" y="125015"/>
                </a:lnTo>
                <a:lnTo>
                  <a:pt x="125015" y="133945"/>
                </a:lnTo>
                <a:lnTo>
                  <a:pt x="133945" y="151805"/>
                </a:lnTo>
                <a:lnTo>
                  <a:pt x="142875" y="160734"/>
                </a:lnTo>
                <a:lnTo>
                  <a:pt x="151804" y="178594"/>
                </a:lnTo>
                <a:lnTo>
                  <a:pt x="151804" y="187524"/>
                </a:lnTo>
                <a:lnTo>
                  <a:pt x="160734" y="187524"/>
                </a:lnTo>
                <a:lnTo>
                  <a:pt x="169664" y="187524"/>
                </a:lnTo>
                <a:lnTo>
                  <a:pt x="178593" y="187524"/>
                </a:lnTo>
                <a:lnTo>
                  <a:pt x="178593" y="187524"/>
                </a:lnTo>
                <a:lnTo>
                  <a:pt x="187523" y="178594"/>
                </a:lnTo>
                <a:lnTo>
                  <a:pt x="196453" y="169664"/>
                </a:lnTo>
                <a:lnTo>
                  <a:pt x="196453" y="160734"/>
                </a:lnTo>
                <a:lnTo>
                  <a:pt x="196453" y="142875"/>
                </a:lnTo>
                <a:lnTo>
                  <a:pt x="205382" y="125015"/>
                </a:lnTo>
                <a:lnTo>
                  <a:pt x="205382" y="107156"/>
                </a:lnTo>
                <a:lnTo>
                  <a:pt x="205382" y="89297"/>
                </a:lnTo>
                <a:lnTo>
                  <a:pt x="205382" y="71437"/>
                </a:lnTo>
                <a:lnTo>
                  <a:pt x="205382" y="53578"/>
                </a:lnTo>
                <a:lnTo>
                  <a:pt x="205382" y="44648"/>
                </a:lnTo>
                <a:lnTo>
                  <a:pt x="205382" y="26789"/>
                </a:lnTo>
                <a:lnTo>
                  <a:pt x="205382" y="26789"/>
                </a:lnTo>
                <a:lnTo>
                  <a:pt x="205382" y="26789"/>
                </a:lnTo>
                <a:lnTo>
                  <a:pt x="205382" y="17859"/>
                </a:lnTo>
                <a:lnTo>
                  <a:pt x="205382" y="17859"/>
                </a:lnTo>
                <a:lnTo>
                  <a:pt x="205382"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5679281" y="4822031"/>
            <a:ext cx="1" cy="1"/>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804297" y="4625578"/>
            <a:ext cx="107157" cy="312540"/>
          </a:xfrm>
          <a:custGeom>
            <a:avLst/>
            <a:gdLst/>
            <a:ahLst/>
            <a:cxnLst/>
            <a:rect l="0" t="0" r="0" b="0"/>
            <a:pathLst>
              <a:path w="107157" h="312540">
                <a:moveTo>
                  <a:pt x="0" y="0"/>
                </a:moveTo>
                <a:lnTo>
                  <a:pt x="0" y="0"/>
                </a:lnTo>
                <a:lnTo>
                  <a:pt x="0" y="0"/>
                </a:lnTo>
                <a:lnTo>
                  <a:pt x="0" y="8929"/>
                </a:lnTo>
                <a:lnTo>
                  <a:pt x="0" y="17859"/>
                </a:lnTo>
                <a:lnTo>
                  <a:pt x="8930" y="26789"/>
                </a:lnTo>
                <a:lnTo>
                  <a:pt x="8930" y="44648"/>
                </a:lnTo>
                <a:lnTo>
                  <a:pt x="8930" y="62508"/>
                </a:lnTo>
                <a:lnTo>
                  <a:pt x="8930" y="80367"/>
                </a:lnTo>
                <a:lnTo>
                  <a:pt x="8930" y="98226"/>
                </a:lnTo>
                <a:lnTo>
                  <a:pt x="8930" y="116086"/>
                </a:lnTo>
                <a:lnTo>
                  <a:pt x="8930" y="142875"/>
                </a:lnTo>
                <a:lnTo>
                  <a:pt x="8930" y="160734"/>
                </a:lnTo>
                <a:lnTo>
                  <a:pt x="8930" y="187523"/>
                </a:lnTo>
                <a:lnTo>
                  <a:pt x="8930" y="205383"/>
                </a:lnTo>
                <a:lnTo>
                  <a:pt x="8930" y="223242"/>
                </a:lnTo>
                <a:lnTo>
                  <a:pt x="8930" y="241101"/>
                </a:lnTo>
                <a:lnTo>
                  <a:pt x="8930" y="258961"/>
                </a:lnTo>
                <a:lnTo>
                  <a:pt x="8930" y="276820"/>
                </a:lnTo>
                <a:lnTo>
                  <a:pt x="8930" y="285750"/>
                </a:lnTo>
                <a:lnTo>
                  <a:pt x="8930" y="294680"/>
                </a:lnTo>
                <a:lnTo>
                  <a:pt x="8930" y="294680"/>
                </a:lnTo>
                <a:lnTo>
                  <a:pt x="8930" y="303610"/>
                </a:lnTo>
                <a:lnTo>
                  <a:pt x="8930" y="294680"/>
                </a:lnTo>
                <a:lnTo>
                  <a:pt x="8930" y="294680"/>
                </a:lnTo>
                <a:lnTo>
                  <a:pt x="8930" y="294680"/>
                </a:lnTo>
                <a:lnTo>
                  <a:pt x="8930" y="285750"/>
                </a:lnTo>
                <a:lnTo>
                  <a:pt x="17859" y="276820"/>
                </a:lnTo>
                <a:lnTo>
                  <a:pt x="17859" y="258961"/>
                </a:lnTo>
                <a:lnTo>
                  <a:pt x="17859" y="241101"/>
                </a:lnTo>
                <a:lnTo>
                  <a:pt x="26789" y="223242"/>
                </a:lnTo>
                <a:lnTo>
                  <a:pt x="26789" y="214312"/>
                </a:lnTo>
                <a:lnTo>
                  <a:pt x="35719" y="196453"/>
                </a:lnTo>
                <a:lnTo>
                  <a:pt x="35719" y="178593"/>
                </a:lnTo>
                <a:lnTo>
                  <a:pt x="44648" y="160734"/>
                </a:lnTo>
                <a:lnTo>
                  <a:pt x="53578" y="142875"/>
                </a:lnTo>
                <a:lnTo>
                  <a:pt x="53578" y="133945"/>
                </a:lnTo>
                <a:lnTo>
                  <a:pt x="62508" y="125015"/>
                </a:lnTo>
                <a:lnTo>
                  <a:pt x="62508" y="125015"/>
                </a:lnTo>
                <a:lnTo>
                  <a:pt x="71437" y="116086"/>
                </a:lnTo>
                <a:lnTo>
                  <a:pt x="71437" y="116086"/>
                </a:lnTo>
                <a:lnTo>
                  <a:pt x="71437" y="116086"/>
                </a:lnTo>
                <a:lnTo>
                  <a:pt x="80367" y="125015"/>
                </a:lnTo>
                <a:lnTo>
                  <a:pt x="80367" y="133945"/>
                </a:lnTo>
                <a:lnTo>
                  <a:pt x="80367" y="142875"/>
                </a:lnTo>
                <a:lnTo>
                  <a:pt x="89297" y="151804"/>
                </a:lnTo>
                <a:lnTo>
                  <a:pt x="89297" y="169664"/>
                </a:lnTo>
                <a:lnTo>
                  <a:pt x="89297" y="187523"/>
                </a:lnTo>
                <a:lnTo>
                  <a:pt x="98226" y="205383"/>
                </a:lnTo>
                <a:lnTo>
                  <a:pt x="98226" y="223242"/>
                </a:lnTo>
                <a:lnTo>
                  <a:pt x="98226" y="241101"/>
                </a:lnTo>
                <a:lnTo>
                  <a:pt x="107156" y="258961"/>
                </a:lnTo>
                <a:lnTo>
                  <a:pt x="107156" y="267891"/>
                </a:lnTo>
                <a:lnTo>
                  <a:pt x="107156" y="285750"/>
                </a:lnTo>
                <a:lnTo>
                  <a:pt x="107156" y="294680"/>
                </a:lnTo>
                <a:lnTo>
                  <a:pt x="107156" y="303610"/>
                </a:lnTo>
                <a:lnTo>
                  <a:pt x="107156" y="312539"/>
                </a:lnTo>
                <a:lnTo>
                  <a:pt x="107156" y="312539"/>
                </a:lnTo>
                <a:lnTo>
                  <a:pt x="107156"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5652492" y="4822031"/>
            <a:ext cx="8931" cy="1"/>
          </a:xfrm>
          <a:custGeom>
            <a:avLst/>
            <a:gdLst/>
            <a:ahLst/>
            <a:cxnLst/>
            <a:rect l="0" t="0" r="0" b="0"/>
            <a:pathLst>
              <a:path w="8931" h="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661422" y="4795242"/>
            <a:ext cx="26790" cy="17860"/>
          </a:xfrm>
          <a:custGeom>
            <a:avLst/>
            <a:gdLst/>
            <a:ahLst/>
            <a:cxnLst/>
            <a:rect l="0" t="0" r="0" b="0"/>
            <a:pathLst>
              <a:path w="26790" h="17860">
                <a:moveTo>
                  <a:pt x="17859" y="8929"/>
                </a:moveTo>
                <a:lnTo>
                  <a:pt x="17859" y="8929"/>
                </a:lnTo>
                <a:lnTo>
                  <a:pt x="17859" y="8929"/>
                </a:lnTo>
                <a:lnTo>
                  <a:pt x="17859" y="17859"/>
                </a:lnTo>
                <a:lnTo>
                  <a:pt x="17859" y="17859"/>
                </a:lnTo>
                <a:lnTo>
                  <a:pt x="17859" y="17859"/>
                </a:lnTo>
                <a:lnTo>
                  <a:pt x="17859" y="17859"/>
                </a:lnTo>
                <a:lnTo>
                  <a:pt x="17859" y="17859"/>
                </a:lnTo>
                <a:lnTo>
                  <a:pt x="17859" y="17859"/>
                </a:lnTo>
                <a:lnTo>
                  <a:pt x="17859" y="17859"/>
                </a:lnTo>
                <a:lnTo>
                  <a:pt x="17859" y="17859"/>
                </a:lnTo>
                <a:lnTo>
                  <a:pt x="26789" y="17859"/>
                </a:lnTo>
                <a:lnTo>
                  <a:pt x="26789" y="17859"/>
                </a:lnTo>
                <a:lnTo>
                  <a:pt x="26789" y="17859"/>
                </a:lnTo>
                <a:lnTo>
                  <a:pt x="17859" y="17859"/>
                </a:lnTo>
                <a:lnTo>
                  <a:pt x="17859" y="8929"/>
                </a:lnTo>
                <a:lnTo>
                  <a:pt x="8930" y="8929"/>
                </a:lnTo>
                <a:lnTo>
                  <a:pt x="8930" y="8929"/>
                </a:lnTo>
                <a:lnTo>
                  <a:pt x="8930" y="8929"/>
                </a:lnTo>
                <a:lnTo>
                  <a:pt x="8930" y="8929"/>
                </a:lnTo>
                <a:lnTo>
                  <a:pt x="8930" y="17859"/>
                </a:lnTo>
                <a:lnTo>
                  <a:pt x="8930" y="17859"/>
                </a:lnTo>
                <a:lnTo>
                  <a:pt x="8930" y="8929"/>
                </a:lnTo>
                <a:lnTo>
                  <a:pt x="8930" y="8929"/>
                </a:lnTo>
                <a:lnTo>
                  <a:pt x="8930" y="8929"/>
                </a:lnTo>
                <a:lnTo>
                  <a:pt x="8930" y="8929"/>
                </a:lnTo>
                <a:lnTo>
                  <a:pt x="8930" y="8929"/>
                </a:lnTo>
                <a:lnTo>
                  <a:pt x="8930" y="8929"/>
                </a:lnTo>
                <a:lnTo>
                  <a:pt x="0" y="0"/>
                </a:lnTo>
                <a:lnTo>
                  <a:pt x="0" y="0"/>
                </a:lnTo>
                <a:lnTo>
                  <a:pt x="0" y="0"/>
                </a:lnTo>
                <a:lnTo>
                  <a:pt x="0" y="8929"/>
                </a:lnTo>
                <a:lnTo>
                  <a:pt x="0" y="8929"/>
                </a:lnTo>
                <a:lnTo>
                  <a:pt x="0" y="8929"/>
                </a:lnTo>
                <a:lnTo>
                  <a:pt x="0" y="8929"/>
                </a:lnTo>
                <a:lnTo>
                  <a:pt x="0" y="8929"/>
                </a:lnTo>
                <a:lnTo>
                  <a:pt x="0" y="8929"/>
                </a:lnTo>
                <a:lnTo>
                  <a:pt x="0" y="0"/>
                </a:lnTo>
                <a:lnTo>
                  <a:pt x="0" y="0"/>
                </a:lnTo>
                <a:lnTo>
                  <a:pt x="0" y="0"/>
                </a:lnTo>
                <a:lnTo>
                  <a:pt x="0" y="0"/>
                </a:lnTo>
                <a:lnTo>
                  <a:pt x="0" y="0"/>
                </a:lnTo>
                <a:lnTo>
                  <a:pt x="0" y="8929"/>
                </a:lnTo>
                <a:lnTo>
                  <a:pt x="8930" y="8929"/>
                </a:lnTo>
                <a:lnTo>
                  <a:pt x="8930" y="8929"/>
                </a:lnTo>
                <a:lnTo>
                  <a:pt x="8930" y="8929"/>
                </a:lnTo>
                <a:lnTo>
                  <a:pt x="8930" y="8929"/>
                </a:lnTo>
                <a:lnTo>
                  <a:pt x="8930" y="8929"/>
                </a:lnTo>
                <a:lnTo>
                  <a:pt x="8930"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2214563" y="5831085"/>
            <a:ext cx="8930" cy="8931"/>
          </a:xfrm>
          <a:custGeom>
            <a:avLst/>
            <a:gdLst/>
            <a:ahLst/>
            <a:cxnLst/>
            <a:rect l="0" t="0" r="0" b="0"/>
            <a:pathLst>
              <a:path w="8930" h="8931">
                <a:moveTo>
                  <a:pt x="8929" y="0"/>
                </a:moveTo>
                <a:lnTo>
                  <a:pt x="8929" y="0"/>
                </a:lnTo>
                <a:lnTo>
                  <a:pt x="0" y="0"/>
                </a:lnTo>
                <a:lnTo>
                  <a:pt x="0" y="0"/>
                </a:lnTo>
                <a:lnTo>
                  <a:pt x="0" y="0"/>
                </a:lnTo>
                <a:lnTo>
                  <a:pt x="0" y="0"/>
                </a:lnTo>
                <a:lnTo>
                  <a:pt x="0" y="0"/>
                </a:lnTo>
                <a:lnTo>
                  <a:pt x="0" y="0"/>
                </a:lnTo>
                <a:lnTo>
                  <a:pt x="0" y="8930"/>
                </a:lnTo>
                <a:lnTo>
                  <a:pt x="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2062758" y="6125765"/>
            <a:ext cx="8931" cy="8931"/>
          </a:xfrm>
          <a:custGeom>
            <a:avLst/>
            <a:gdLst/>
            <a:ahLst/>
            <a:cxnLst/>
            <a:rect l="0" t="0" r="0" b="0"/>
            <a:pathLst>
              <a:path w="8931" h="8931">
                <a:moveTo>
                  <a:pt x="8930" y="0"/>
                </a:moveTo>
                <a:lnTo>
                  <a:pt x="8930" y="0"/>
                </a:lnTo>
                <a:lnTo>
                  <a:pt x="8930" y="8930"/>
                </a:lnTo>
                <a:lnTo>
                  <a:pt x="8930" y="8930"/>
                </a:lnTo>
                <a:lnTo>
                  <a:pt x="0" y="8930"/>
                </a:lnTo>
                <a:lnTo>
                  <a:pt x="0" y="8930"/>
                </a:lnTo>
                <a:lnTo>
                  <a:pt x="0" y="8930"/>
                </a:lnTo>
                <a:lnTo>
                  <a:pt x="8930" y="8930"/>
                </a:lnTo>
                <a:lnTo>
                  <a:pt x="8930" y="8930"/>
                </a:lnTo>
                <a:lnTo>
                  <a:pt x="8930" y="8930"/>
                </a:lnTo>
                <a:lnTo>
                  <a:pt x="893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241352" y="6072187"/>
            <a:ext cx="1" cy="8930"/>
          </a:xfrm>
          <a:custGeom>
            <a:avLst/>
            <a:gdLst/>
            <a:ahLst/>
            <a:cxnLst/>
            <a:rect l="0" t="0" r="0" b="0"/>
            <a:pathLst>
              <a:path w="1" h="8930">
                <a:moveTo>
                  <a:pt x="0" y="0"/>
                </a:moveTo>
                <a:lnTo>
                  <a:pt x="0" y="0"/>
                </a:lnTo>
                <a:lnTo>
                  <a:pt x="0" y="0"/>
                </a:lnTo>
                <a:lnTo>
                  <a:pt x="0" y="0"/>
                </a:lnTo>
                <a:lnTo>
                  <a:pt x="0" y="0"/>
                </a:lnTo>
                <a:lnTo>
                  <a:pt x="0" y="0"/>
                </a:lnTo>
                <a:lnTo>
                  <a:pt x="0" y="0"/>
                </a:lnTo>
                <a:lnTo>
                  <a:pt x="0" y="0"/>
                </a:lnTo>
                <a:lnTo>
                  <a:pt x="0" y="8929"/>
                </a:lnTo>
                <a:lnTo>
                  <a:pt x="0"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2419945" y="5857874"/>
            <a:ext cx="178595" cy="241103"/>
          </a:xfrm>
          <a:custGeom>
            <a:avLst/>
            <a:gdLst/>
            <a:ahLst/>
            <a:cxnLst/>
            <a:rect l="0" t="0" r="0" b="0"/>
            <a:pathLst>
              <a:path w="178595" h="241103">
                <a:moveTo>
                  <a:pt x="160735" y="0"/>
                </a:moveTo>
                <a:lnTo>
                  <a:pt x="160735" y="0"/>
                </a:lnTo>
                <a:lnTo>
                  <a:pt x="160735" y="0"/>
                </a:lnTo>
                <a:lnTo>
                  <a:pt x="151805" y="0"/>
                </a:lnTo>
                <a:lnTo>
                  <a:pt x="151805" y="0"/>
                </a:lnTo>
                <a:lnTo>
                  <a:pt x="142875" y="8930"/>
                </a:lnTo>
                <a:lnTo>
                  <a:pt x="125016" y="8930"/>
                </a:lnTo>
                <a:lnTo>
                  <a:pt x="116086" y="17860"/>
                </a:lnTo>
                <a:lnTo>
                  <a:pt x="98227" y="26789"/>
                </a:lnTo>
                <a:lnTo>
                  <a:pt x="80368" y="35719"/>
                </a:lnTo>
                <a:lnTo>
                  <a:pt x="71438" y="53578"/>
                </a:lnTo>
                <a:lnTo>
                  <a:pt x="53578" y="62508"/>
                </a:lnTo>
                <a:lnTo>
                  <a:pt x="35719" y="80367"/>
                </a:lnTo>
                <a:lnTo>
                  <a:pt x="26789" y="98227"/>
                </a:lnTo>
                <a:lnTo>
                  <a:pt x="17860" y="107156"/>
                </a:lnTo>
                <a:lnTo>
                  <a:pt x="8930" y="125016"/>
                </a:lnTo>
                <a:lnTo>
                  <a:pt x="0" y="142875"/>
                </a:lnTo>
                <a:lnTo>
                  <a:pt x="0" y="160735"/>
                </a:lnTo>
                <a:lnTo>
                  <a:pt x="0" y="169664"/>
                </a:lnTo>
                <a:lnTo>
                  <a:pt x="0" y="187524"/>
                </a:lnTo>
                <a:lnTo>
                  <a:pt x="8930" y="196453"/>
                </a:lnTo>
                <a:lnTo>
                  <a:pt x="8930" y="205383"/>
                </a:lnTo>
                <a:lnTo>
                  <a:pt x="17860" y="214313"/>
                </a:lnTo>
                <a:lnTo>
                  <a:pt x="26789" y="223242"/>
                </a:lnTo>
                <a:lnTo>
                  <a:pt x="44649" y="232172"/>
                </a:lnTo>
                <a:lnTo>
                  <a:pt x="53578" y="241102"/>
                </a:lnTo>
                <a:lnTo>
                  <a:pt x="71438" y="241102"/>
                </a:lnTo>
                <a:lnTo>
                  <a:pt x="80368" y="241102"/>
                </a:lnTo>
                <a:lnTo>
                  <a:pt x="98227" y="241102"/>
                </a:lnTo>
                <a:lnTo>
                  <a:pt x="107157" y="241102"/>
                </a:lnTo>
                <a:lnTo>
                  <a:pt x="125016" y="241102"/>
                </a:lnTo>
                <a:lnTo>
                  <a:pt x="142875" y="232172"/>
                </a:lnTo>
                <a:lnTo>
                  <a:pt x="151805" y="232172"/>
                </a:lnTo>
                <a:lnTo>
                  <a:pt x="160735" y="232172"/>
                </a:lnTo>
                <a:lnTo>
                  <a:pt x="169664" y="223242"/>
                </a:lnTo>
                <a:lnTo>
                  <a:pt x="178594" y="223242"/>
                </a:lnTo>
                <a:lnTo>
                  <a:pt x="178594"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2661047" y="5938241"/>
            <a:ext cx="116087" cy="125017"/>
          </a:xfrm>
          <a:custGeom>
            <a:avLst/>
            <a:gdLst/>
            <a:ahLst/>
            <a:cxnLst/>
            <a:rect l="0" t="0" r="0" b="0"/>
            <a:pathLst>
              <a:path w="116087" h="125017">
                <a:moveTo>
                  <a:pt x="53578" y="8930"/>
                </a:moveTo>
                <a:lnTo>
                  <a:pt x="62508" y="0"/>
                </a:lnTo>
                <a:lnTo>
                  <a:pt x="62508" y="0"/>
                </a:lnTo>
                <a:lnTo>
                  <a:pt x="62508" y="0"/>
                </a:lnTo>
                <a:lnTo>
                  <a:pt x="62508" y="0"/>
                </a:lnTo>
                <a:lnTo>
                  <a:pt x="53578" y="0"/>
                </a:lnTo>
                <a:lnTo>
                  <a:pt x="44648" y="8930"/>
                </a:lnTo>
                <a:lnTo>
                  <a:pt x="35719" y="8930"/>
                </a:lnTo>
                <a:lnTo>
                  <a:pt x="26789" y="26789"/>
                </a:lnTo>
                <a:lnTo>
                  <a:pt x="17859" y="35719"/>
                </a:lnTo>
                <a:lnTo>
                  <a:pt x="8930" y="53579"/>
                </a:lnTo>
                <a:lnTo>
                  <a:pt x="0" y="62508"/>
                </a:lnTo>
                <a:lnTo>
                  <a:pt x="0" y="80368"/>
                </a:lnTo>
                <a:lnTo>
                  <a:pt x="0" y="98227"/>
                </a:lnTo>
                <a:lnTo>
                  <a:pt x="0" y="107157"/>
                </a:lnTo>
                <a:lnTo>
                  <a:pt x="8930" y="116086"/>
                </a:lnTo>
                <a:lnTo>
                  <a:pt x="17859" y="116086"/>
                </a:lnTo>
                <a:lnTo>
                  <a:pt x="26789" y="125016"/>
                </a:lnTo>
                <a:lnTo>
                  <a:pt x="35719" y="125016"/>
                </a:lnTo>
                <a:lnTo>
                  <a:pt x="53578" y="116086"/>
                </a:lnTo>
                <a:lnTo>
                  <a:pt x="71437" y="116086"/>
                </a:lnTo>
                <a:lnTo>
                  <a:pt x="80367" y="107157"/>
                </a:lnTo>
                <a:lnTo>
                  <a:pt x="89297" y="98227"/>
                </a:lnTo>
                <a:lnTo>
                  <a:pt x="98226" y="89297"/>
                </a:lnTo>
                <a:lnTo>
                  <a:pt x="107156" y="80368"/>
                </a:lnTo>
                <a:lnTo>
                  <a:pt x="116086" y="71438"/>
                </a:lnTo>
                <a:lnTo>
                  <a:pt x="116086" y="62508"/>
                </a:lnTo>
                <a:lnTo>
                  <a:pt x="116086" y="53579"/>
                </a:lnTo>
                <a:lnTo>
                  <a:pt x="116086" y="44649"/>
                </a:lnTo>
                <a:lnTo>
                  <a:pt x="107156" y="35719"/>
                </a:lnTo>
                <a:lnTo>
                  <a:pt x="98226" y="26789"/>
                </a:lnTo>
                <a:lnTo>
                  <a:pt x="89297" y="17860"/>
                </a:lnTo>
                <a:lnTo>
                  <a:pt x="80367" y="17860"/>
                </a:lnTo>
                <a:lnTo>
                  <a:pt x="71437" y="17860"/>
                </a:lnTo>
                <a:lnTo>
                  <a:pt x="62508" y="17860"/>
                </a:lnTo>
                <a:lnTo>
                  <a:pt x="53578" y="26789"/>
                </a:lnTo>
                <a:lnTo>
                  <a:pt x="44648" y="26789"/>
                </a:lnTo>
                <a:lnTo>
                  <a:pt x="44648" y="26789"/>
                </a:lnTo>
                <a:lnTo>
                  <a:pt x="44648"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2821781" y="5911452"/>
            <a:ext cx="125017" cy="205384"/>
          </a:xfrm>
          <a:custGeom>
            <a:avLst/>
            <a:gdLst/>
            <a:ahLst/>
            <a:cxnLst/>
            <a:rect l="0" t="0" r="0" b="0"/>
            <a:pathLst>
              <a:path w="125017" h="205384">
                <a:moveTo>
                  <a:pt x="62508" y="0"/>
                </a:moveTo>
                <a:lnTo>
                  <a:pt x="62508" y="0"/>
                </a:lnTo>
                <a:lnTo>
                  <a:pt x="62508" y="0"/>
                </a:lnTo>
                <a:lnTo>
                  <a:pt x="62508" y="0"/>
                </a:lnTo>
                <a:lnTo>
                  <a:pt x="53578" y="8930"/>
                </a:lnTo>
                <a:lnTo>
                  <a:pt x="44649" y="8930"/>
                </a:lnTo>
                <a:lnTo>
                  <a:pt x="35719" y="17860"/>
                </a:lnTo>
                <a:lnTo>
                  <a:pt x="26789" y="17860"/>
                </a:lnTo>
                <a:lnTo>
                  <a:pt x="8930" y="26789"/>
                </a:lnTo>
                <a:lnTo>
                  <a:pt x="8930" y="35719"/>
                </a:lnTo>
                <a:lnTo>
                  <a:pt x="0" y="44649"/>
                </a:lnTo>
                <a:lnTo>
                  <a:pt x="8930" y="53578"/>
                </a:lnTo>
                <a:lnTo>
                  <a:pt x="8930" y="53578"/>
                </a:lnTo>
                <a:lnTo>
                  <a:pt x="26789" y="53578"/>
                </a:lnTo>
                <a:lnTo>
                  <a:pt x="44649" y="62508"/>
                </a:lnTo>
                <a:lnTo>
                  <a:pt x="62508" y="62508"/>
                </a:lnTo>
                <a:lnTo>
                  <a:pt x="89297" y="71438"/>
                </a:lnTo>
                <a:lnTo>
                  <a:pt x="107157" y="71438"/>
                </a:lnTo>
                <a:lnTo>
                  <a:pt x="116086" y="80368"/>
                </a:lnTo>
                <a:lnTo>
                  <a:pt x="125016" y="98227"/>
                </a:lnTo>
                <a:lnTo>
                  <a:pt x="125016" y="107157"/>
                </a:lnTo>
                <a:lnTo>
                  <a:pt x="125016" y="125016"/>
                </a:lnTo>
                <a:lnTo>
                  <a:pt x="116086" y="142875"/>
                </a:lnTo>
                <a:lnTo>
                  <a:pt x="107157" y="160735"/>
                </a:lnTo>
                <a:lnTo>
                  <a:pt x="98227" y="169664"/>
                </a:lnTo>
                <a:lnTo>
                  <a:pt x="80367" y="178594"/>
                </a:lnTo>
                <a:lnTo>
                  <a:pt x="62508" y="187524"/>
                </a:lnTo>
                <a:lnTo>
                  <a:pt x="53578" y="196453"/>
                </a:lnTo>
                <a:lnTo>
                  <a:pt x="35719" y="205383"/>
                </a:lnTo>
                <a:lnTo>
                  <a:pt x="26789" y="205383"/>
                </a:lnTo>
                <a:lnTo>
                  <a:pt x="17860" y="205383"/>
                </a:lnTo>
                <a:lnTo>
                  <a:pt x="17860" y="196453"/>
                </a:lnTo>
                <a:lnTo>
                  <a:pt x="8930" y="196453"/>
                </a:lnTo>
                <a:lnTo>
                  <a:pt x="8930" y="196453"/>
                </a:lnTo>
                <a:lnTo>
                  <a:pt x="8930"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3134320" y="5804296"/>
            <a:ext cx="8931" cy="258962"/>
          </a:xfrm>
          <a:custGeom>
            <a:avLst/>
            <a:gdLst/>
            <a:ahLst/>
            <a:cxnLst/>
            <a:rect l="0" t="0" r="0" b="0"/>
            <a:pathLst>
              <a:path w="8931" h="258962">
                <a:moveTo>
                  <a:pt x="8930" y="0"/>
                </a:moveTo>
                <a:lnTo>
                  <a:pt x="8930" y="0"/>
                </a:lnTo>
                <a:lnTo>
                  <a:pt x="8930" y="8930"/>
                </a:lnTo>
                <a:lnTo>
                  <a:pt x="8930" y="8930"/>
                </a:lnTo>
                <a:lnTo>
                  <a:pt x="8930" y="26789"/>
                </a:lnTo>
                <a:lnTo>
                  <a:pt x="0" y="35719"/>
                </a:lnTo>
                <a:lnTo>
                  <a:pt x="0" y="62508"/>
                </a:lnTo>
                <a:lnTo>
                  <a:pt x="0" y="80367"/>
                </a:lnTo>
                <a:lnTo>
                  <a:pt x="0" y="98227"/>
                </a:lnTo>
                <a:lnTo>
                  <a:pt x="0" y="125016"/>
                </a:lnTo>
                <a:lnTo>
                  <a:pt x="0" y="142875"/>
                </a:lnTo>
                <a:lnTo>
                  <a:pt x="0" y="169664"/>
                </a:lnTo>
                <a:lnTo>
                  <a:pt x="0" y="187524"/>
                </a:lnTo>
                <a:lnTo>
                  <a:pt x="0" y="205383"/>
                </a:lnTo>
                <a:lnTo>
                  <a:pt x="0" y="223242"/>
                </a:lnTo>
                <a:lnTo>
                  <a:pt x="0" y="241102"/>
                </a:lnTo>
                <a:lnTo>
                  <a:pt x="0" y="250031"/>
                </a:lnTo>
                <a:lnTo>
                  <a:pt x="0" y="258961"/>
                </a:lnTo>
                <a:lnTo>
                  <a:pt x="0"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027164" y="5902523"/>
            <a:ext cx="160735" cy="17860"/>
          </a:xfrm>
          <a:custGeom>
            <a:avLst/>
            <a:gdLst/>
            <a:ahLst/>
            <a:cxnLst/>
            <a:rect l="0" t="0" r="0" b="0"/>
            <a:pathLst>
              <a:path w="160735" h="17860">
                <a:moveTo>
                  <a:pt x="0" y="0"/>
                </a:moveTo>
                <a:lnTo>
                  <a:pt x="0" y="0"/>
                </a:lnTo>
                <a:lnTo>
                  <a:pt x="0" y="0"/>
                </a:lnTo>
                <a:lnTo>
                  <a:pt x="0" y="0"/>
                </a:lnTo>
                <a:lnTo>
                  <a:pt x="0" y="0"/>
                </a:lnTo>
                <a:lnTo>
                  <a:pt x="8930" y="8929"/>
                </a:lnTo>
                <a:lnTo>
                  <a:pt x="8930" y="8929"/>
                </a:lnTo>
                <a:lnTo>
                  <a:pt x="26789" y="8929"/>
                </a:lnTo>
                <a:lnTo>
                  <a:pt x="35719" y="8929"/>
                </a:lnTo>
                <a:lnTo>
                  <a:pt x="53578" y="8929"/>
                </a:lnTo>
                <a:lnTo>
                  <a:pt x="71438" y="17859"/>
                </a:lnTo>
                <a:lnTo>
                  <a:pt x="89297" y="17859"/>
                </a:lnTo>
                <a:lnTo>
                  <a:pt x="107156" y="17859"/>
                </a:lnTo>
                <a:lnTo>
                  <a:pt x="125016" y="17859"/>
                </a:lnTo>
                <a:lnTo>
                  <a:pt x="133945" y="17859"/>
                </a:lnTo>
                <a:lnTo>
                  <a:pt x="151805" y="17859"/>
                </a:lnTo>
                <a:lnTo>
                  <a:pt x="160734" y="17859"/>
                </a:lnTo>
                <a:lnTo>
                  <a:pt x="160734" y="17859"/>
                </a:lnTo>
                <a:lnTo>
                  <a:pt x="160734"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3348633" y="5884663"/>
            <a:ext cx="133946" cy="17861"/>
          </a:xfrm>
          <a:custGeom>
            <a:avLst/>
            <a:gdLst/>
            <a:ahLst/>
            <a:cxnLst/>
            <a:rect l="0" t="0" r="0" b="0"/>
            <a:pathLst>
              <a:path w="133946" h="17861">
                <a:moveTo>
                  <a:pt x="0" y="17860"/>
                </a:moveTo>
                <a:lnTo>
                  <a:pt x="0" y="17860"/>
                </a:lnTo>
                <a:lnTo>
                  <a:pt x="0" y="17860"/>
                </a:lnTo>
                <a:lnTo>
                  <a:pt x="8930" y="17860"/>
                </a:lnTo>
                <a:lnTo>
                  <a:pt x="17859" y="17860"/>
                </a:lnTo>
                <a:lnTo>
                  <a:pt x="35719" y="8930"/>
                </a:lnTo>
                <a:lnTo>
                  <a:pt x="53578" y="8930"/>
                </a:lnTo>
                <a:lnTo>
                  <a:pt x="71437" y="8930"/>
                </a:lnTo>
                <a:lnTo>
                  <a:pt x="80367" y="0"/>
                </a:lnTo>
                <a:lnTo>
                  <a:pt x="98226" y="0"/>
                </a:lnTo>
                <a:lnTo>
                  <a:pt x="107156" y="0"/>
                </a:lnTo>
                <a:lnTo>
                  <a:pt x="116086" y="0"/>
                </a:lnTo>
                <a:lnTo>
                  <a:pt x="125015" y="8930"/>
                </a:lnTo>
                <a:lnTo>
                  <a:pt x="133945" y="8930"/>
                </a:lnTo>
                <a:lnTo>
                  <a:pt x="133945"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3330773" y="5973960"/>
            <a:ext cx="151806" cy="1"/>
          </a:xfrm>
          <a:custGeom>
            <a:avLst/>
            <a:gdLst/>
            <a:ahLst/>
            <a:cxnLst/>
            <a:rect l="0" t="0" r="0" b="0"/>
            <a:pathLst>
              <a:path w="151806" h="1">
                <a:moveTo>
                  <a:pt x="0" y="0"/>
                </a:moveTo>
                <a:lnTo>
                  <a:pt x="0" y="0"/>
                </a:lnTo>
                <a:lnTo>
                  <a:pt x="8930" y="0"/>
                </a:lnTo>
                <a:lnTo>
                  <a:pt x="17860" y="0"/>
                </a:lnTo>
                <a:lnTo>
                  <a:pt x="26790" y="0"/>
                </a:lnTo>
                <a:lnTo>
                  <a:pt x="44649" y="0"/>
                </a:lnTo>
                <a:lnTo>
                  <a:pt x="62508" y="0"/>
                </a:lnTo>
                <a:lnTo>
                  <a:pt x="80368" y="0"/>
                </a:lnTo>
                <a:lnTo>
                  <a:pt x="98227" y="0"/>
                </a:lnTo>
                <a:lnTo>
                  <a:pt x="116086" y="0"/>
                </a:lnTo>
                <a:lnTo>
                  <a:pt x="133946" y="0"/>
                </a:lnTo>
                <a:lnTo>
                  <a:pt x="142875" y="0"/>
                </a:lnTo>
                <a:lnTo>
                  <a:pt x="151805" y="0"/>
                </a:lnTo>
                <a:lnTo>
                  <a:pt x="15180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634383" y="5697140"/>
            <a:ext cx="187524" cy="339329"/>
          </a:xfrm>
          <a:custGeom>
            <a:avLst/>
            <a:gdLst/>
            <a:ahLst/>
            <a:cxnLst/>
            <a:rect l="0" t="0" r="0" b="0"/>
            <a:pathLst>
              <a:path w="187524" h="339329">
                <a:moveTo>
                  <a:pt x="151805" y="0"/>
                </a:moveTo>
                <a:lnTo>
                  <a:pt x="151805" y="0"/>
                </a:lnTo>
                <a:lnTo>
                  <a:pt x="151805" y="0"/>
                </a:lnTo>
                <a:lnTo>
                  <a:pt x="142875" y="0"/>
                </a:lnTo>
                <a:lnTo>
                  <a:pt x="142875" y="0"/>
                </a:lnTo>
                <a:lnTo>
                  <a:pt x="133945" y="8930"/>
                </a:lnTo>
                <a:lnTo>
                  <a:pt x="125015" y="8930"/>
                </a:lnTo>
                <a:lnTo>
                  <a:pt x="107156" y="8930"/>
                </a:lnTo>
                <a:lnTo>
                  <a:pt x="98226" y="17859"/>
                </a:lnTo>
                <a:lnTo>
                  <a:pt x="89297" y="26789"/>
                </a:lnTo>
                <a:lnTo>
                  <a:pt x="71437" y="35719"/>
                </a:lnTo>
                <a:lnTo>
                  <a:pt x="62508" y="44648"/>
                </a:lnTo>
                <a:lnTo>
                  <a:pt x="53578" y="44648"/>
                </a:lnTo>
                <a:lnTo>
                  <a:pt x="44648" y="53578"/>
                </a:lnTo>
                <a:lnTo>
                  <a:pt x="35719" y="62508"/>
                </a:lnTo>
                <a:lnTo>
                  <a:pt x="26789" y="71437"/>
                </a:lnTo>
                <a:lnTo>
                  <a:pt x="26789" y="71437"/>
                </a:lnTo>
                <a:lnTo>
                  <a:pt x="26789" y="80367"/>
                </a:lnTo>
                <a:lnTo>
                  <a:pt x="17859" y="89297"/>
                </a:lnTo>
                <a:lnTo>
                  <a:pt x="26789" y="89297"/>
                </a:lnTo>
                <a:lnTo>
                  <a:pt x="26789" y="89297"/>
                </a:lnTo>
                <a:lnTo>
                  <a:pt x="35719" y="98226"/>
                </a:lnTo>
                <a:lnTo>
                  <a:pt x="53578" y="98226"/>
                </a:lnTo>
                <a:lnTo>
                  <a:pt x="71437" y="98226"/>
                </a:lnTo>
                <a:lnTo>
                  <a:pt x="89297" y="107156"/>
                </a:lnTo>
                <a:lnTo>
                  <a:pt x="107156" y="107156"/>
                </a:lnTo>
                <a:lnTo>
                  <a:pt x="125015" y="116086"/>
                </a:lnTo>
                <a:lnTo>
                  <a:pt x="142875" y="116086"/>
                </a:lnTo>
                <a:lnTo>
                  <a:pt x="160734" y="125015"/>
                </a:lnTo>
                <a:lnTo>
                  <a:pt x="169664" y="142875"/>
                </a:lnTo>
                <a:lnTo>
                  <a:pt x="178594" y="151805"/>
                </a:lnTo>
                <a:lnTo>
                  <a:pt x="187523" y="169664"/>
                </a:lnTo>
                <a:lnTo>
                  <a:pt x="187523" y="178594"/>
                </a:lnTo>
                <a:lnTo>
                  <a:pt x="187523" y="196453"/>
                </a:lnTo>
                <a:lnTo>
                  <a:pt x="187523" y="214312"/>
                </a:lnTo>
                <a:lnTo>
                  <a:pt x="178594" y="232172"/>
                </a:lnTo>
                <a:lnTo>
                  <a:pt x="169664" y="250031"/>
                </a:lnTo>
                <a:lnTo>
                  <a:pt x="160734" y="258961"/>
                </a:lnTo>
                <a:lnTo>
                  <a:pt x="142875" y="276820"/>
                </a:lnTo>
                <a:lnTo>
                  <a:pt x="125015" y="285750"/>
                </a:lnTo>
                <a:lnTo>
                  <a:pt x="107156" y="294680"/>
                </a:lnTo>
                <a:lnTo>
                  <a:pt x="89297" y="303609"/>
                </a:lnTo>
                <a:lnTo>
                  <a:pt x="71437" y="312539"/>
                </a:lnTo>
                <a:lnTo>
                  <a:pt x="53578" y="321469"/>
                </a:lnTo>
                <a:lnTo>
                  <a:pt x="44648" y="330398"/>
                </a:lnTo>
                <a:lnTo>
                  <a:pt x="26789" y="330398"/>
                </a:lnTo>
                <a:lnTo>
                  <a:pt x="17859" y="339328"/>
                </a:lnTo>
                <a:lnTo>
                  <a:pt x="8930" y="339328"/>
                </a:lnTo>
                <a:lnTo>
                  <a:pt x="8930" y="339328"/>
                </a:lnTo>
                <a:lnTo>
                  <a:pt x="0" y="339328"/>
                </a:lnTo>
                <a:lnTo>
                  <a:pt x="0" y="339328"/>
                </a:lnTo>
                <a:lnTo>
                  <a:pt x="0" y="339328"/>
                </a:lnTo>
                <a:lnTo>
                  <a:pt x="0" y="33932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3714750" y="5616773"/>
            <a:ext cx="26790" cy="357188"/>
          </a:xfrm>
          <a:custGeom>
            <a:avLst/>
            <a:gdLst/>
            <a:ahLst/>
            <a:cxnLst/>
            <a:rect l="0" t="0" r="0" b="0"/>
            <a:pathLst>
              <a:path w="26790" h="357188">
                <a:moveTo>
                  <a:pt x="0" y="0"/>
                </a:moveTo>
                <a:lnTo>
                  <a:pt x="0" y="0"/>
                </a:lnTo>
                <a:lnTo>
                  <a:pt x="0" y="0"/>
                </a:lnTo>
                <a:lnTo>
                  <a:pt x="0" y="0"/>
                </a:lnTo>
                <a:lnTo>
                  <a:pt x="0" y="8929"/>
                </a:lnTo>
                <a:lnTo>
                  <a:pt x="0" y="8929"/>
                </a:lnTo>
                <a:lnTo>
                  <a:pt x="0" y="26789"/>
                </a:lnTo>
                <a:lnTo>
                  <a:pt x="0" y="35718"/>
                </a:lnTo>
                <a:lnTo>
                  <a:pt x="8930" y="53578"/>
                </a:lnTo>
                <a:lnTo>
                  <a:pt x="8930" y="71437"/>
                </a:lnTo>
                <a:lnTo>
                  <a:pt x="17859" y="89297"/>
                </a:lnTo>
                <a:lnTo>
                  <a:pt x="17859" y="116086"/>
                </a:lnTo>
                <a:lnTo>
                  <a:pt x="17859" y="133945"/>
                </a:lnTo>
                <a:lnTo>
                  <a:pt x="26789" y="160734"/>
                </a:lnTo>
                <a:lnTo>
                  <a:pt x="26789" y="187523"/>
                </a:lnTo>
                <a:lnTo>
                  <a:pt x="26789" y="214312"/>
                </a:lnTo>
                <a:lnTo>
                  <a:pt x="26789" y="232172"/>
                </a:lnTo>
                <a:lnTo>
                  <a:pt x="26789" y="258961"/>
                </a:lnTo>
                <a:lnTo>
                  <a:pt x="26789" y="276820"/>
                </a:lnTo>
                <a:lnTo>
                  <a:pt x="26789" y="303609"/>
                </a:lnTo>
                <a:lnTo>
                  <a:pt x="26789" y="321468"/>
                </a:lnTo>
                <a:lnTo>
                  <a:pt x="26789" y="330398"/>
                </a:lnTo>
                <a:lnTo>
                  <a:pt x="26789" y="348257"/>
                </a:lnTo>
                <a:lnTo>
                  <a:pt x="26789" y="357187"/>
                </a:lnTo>
                <a:lnTo>
                  <a:pt x="26789" y="35718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3893344" y="5768577"/>
            <a:ext cx="142876" cy="187525"/>
          </a:xfrm>
          <a:custGeom>
            <a:avLst/>
            <a:gdLst/>
            <a:ahLst/>
            <a:cxnLst/>
            <a:rect l="0" t="0" r="0" b="0"/>
            <a:pathLst>
              <a:path w="142876" h="187525">
                <a:moveTo>
                  <a:pt x="80367" y="26789"/>
                </a:moveTo>
                <a:lnTo>
                  <a:pt x="80367" y="26789"/>
                </a:lnTo>
                <a:lnTo>
                  <a:pt x="80367" y="26789"/>
                </a:lnTo>
                <a:lnTo>
                  <a:pt x="71437" y="26789"/>
                </a:lnTo>
                <a:lnTo>
                  <a:pt x="71437" y="35719"/>
                </a:lnTo>
                <a:lnTo>
                  <a:pt x="62508" y="35719"/>
                </a:lnTo>
                <a:lnTo>
                  <a:pt x="53578" y="44649"/>
                </a:lnTo>
                <a:lnTo>
                  <a:pt x="35719" y="53578"/>
                </a:lnTo>
                <a:lnTo>
                  <a:pt x="26789" y="62508"/>
                </a:lnTo>
                <a:lnTo>
                  <a:pt x="17859" y="71438"/>
                </a:lnTo>
                <a:lnTo>
                  <a:pt x="8929" y="89297"/>
                </a:lnTo>
                <a:lnTo>
                  <a:pt x="0" y="98227"/>
                </a:lnTo>
                <a:lnTo>
                  <a:pt x="0" y="116086"/>
                </a:lnTo>
                <a:lnTo>
                  <a:pt x="0" y="133946"/>
                </a:lnTo>
                <a:lnTo>
                  <a:pt x="0" y="151805"/>
                </a:lnTo>
                <a:lnTo>
                  <a:pt x="0" y="160735"/>
                </a:lnTo>
                <a:lnTo>
                  <a:pt x="8929" y="178594"/>
                </a:lnTo>
                <a:lnTo>
                  <a:pt x="17859" y="178594"/>
                </a:lnTo>
                <a:lnTo>
                  <a:pt x="35719" y="187524"/>
                </a:lnTo>
                <a:lnTo>
                  <a:pt x="44648" y="187524"/>
                </a:lnTo>
                <a:lnTo>
                  <a:pt x="53578" y="187524"/>
                </a:lnTo>
                <a:lnTo>
                  <a:pt x="71437" y="178594"/>
                </a:lnTo>
                <a:lnTo>
                  <a:pt x="89297" y="169664"/>
                </a:lnTo>
                <a:lnTo>
                  <a:pt x="98226" y="160735"/>
                </a:lnTo>
                <a:lnTo>
                  <a:pt x="107156" y="151805"/>
                </a:lnTo>
                <a:lnTo>
                  <a:pt x="125015" y="133946"/>
                </a:lnTo>
                <a:lnTo>
                  <a:pt x="133945" y="125016"/>
                </a:lnTo>
                <a:lnTo>
                  <a:pt x="133945" y="107157"/>
                </a:lnTo>
                <a:lnTo>
                  <a:pt x="142875" y="89297"/>
                </a:lnTo>
                <a:lnTo>
                  <a:pt x="142875" y="71438"/>
                </a:lnTo>
                <a:lnTo>
                  <a:pt x="142875" y="62508"/>
                </a:lnTo>
                <a:lnTo>
                  <a:pt x="142875" y="44649"/>
                </a:lnTo>
                <a:lnTo>
                  <a:pt x="142875" y="26789"/>
                </a:lnTo>
                <a:lnTo>
                  <a:pt x="133945" y="17860"/>
                </a:lnTo>
                <a:lnTo>
                  <a:pt x="125015" y="8930"/>
                </a:lnTo>
                <a:lnTo>
                  <a:pt x="116086" y="8930"/>
                </a:lnTo>
                <a:lnTo>
                  <a:pt x="116086" y="0"/>
                </a:lnTo>
                <a:lnTo>
                  <a:pt x="107156" y="0"/>
                </a:lnTo>
                <a:lnTo>
                  <a:pt x="98226" y="8930"/>
                </a:lnTo>
                <a:lnTo>
                  <a:pt x="89297" y="8930"/>
                </a:lnTo>
                <a:lnTo>
                  <a:pt x="80367" y="17860"/>
                </a:lnTo>
                <a:lnTo>
                  <a:pt x="71437" y="17860"/>
                </a:lnTo>
                <a:lnTo>
                  <a:pt x="71437"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4125516" y="5929312"/>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205883" y="5768577"/>
            <a:ext cx="125016" cy="187525"/>
          </a:xfrm>
          <a:custGeom>
            <a:avLst/>
            <a:gdLst/>
            <a:ahLst/>
            <a:cxnLst/>
            <a:rect l="0" t="0" r="0" b="0"/>
            <a:pathLst>
              <a:path w="125016" h="187525">
                <a:moveTo>
                  <a:pt x="71437" y="0"/>
                </a:moveTo>
                <a:lnTo>
                  <a:pt x="71437" y="0"/>
                </a:lnTo>
                <a:lnTo>
                  <a:pt x="71437" y="0"/>
                </a:lnTo>
                <a:lnTo>
                  <a:pt x="71437" y="0"/>
                </a:lnTo>
                <a:lnTo>
                  <a:pt x="62508" y="0"/>
                </a:lnTo>
                <a:lnTo>
                  <a:pt x="53578" y="0"/>
                </a:lnTo>
                <a:lnTo>
                  <a:pt x="44648" y="8930"/>
                </a:lnTo>
                <a:lnTo>
                  <a:pt x="35719" y="17860"/>
                </a:lnTo>
                <a:lnTo>
                  <a:pt x="17859" y="35719"/>
                </a:lnTo>
                <a:lnTo>
                  <a:pt x="8930" y="44649"/>
                </a:lnTo>
                <a:lnTo>
                  <a:pt x="8930" y="62508"/>
                </a:lnTo>
                <a:lnTo>
                  <a:pt x="0" y="80368"/>
                </a:lnTo>
                <a:lnTo>
                  <a:pt x="0" y="98227"/>
                </a:lnTo>
                <a:lnTo>
                  <a:pt x="0" y="116086"/>
                </a:lnTo>
                <a:lnTo>
                  <a:pt x="0" y="133946"/>
                </a:lnTo>
                <a:lnTo>
                  <a:pt x="8930" y="151805"/>
                </a:lnTo>
                <a:lnTo>
                  <a:pt x="8930" y="169664"/>
                </a:lnTo>
                <a:lnTo>
                  <a:pt x="17859" y="178594"/>
                </a:lnTo>
                <a:lnTo>
                  <a:pt x="26789" y="178594"/>
                </a:lnTo>
                <a:lnTo>
                  <a:pt x="35719" y="187524"/>
                </a:lnTo>
                <a:lnTo>
                  <a:pt x="44648" y="187524"/>
                </a:lnTo>
                <a:lnTo>
                  <a:pt x="62508" y="178594"/>
                </a:lnTo>
                <a:lnTo>
                  <a:pt x="71437" y="178594"/>
                </a:lnTo>
                <a:lnTo>
                  <a:pt x="80367" y="169664"/>
                </a:lnTo>
                <a:lnTo>
                  <a:pt x="98226" y="160735"/>
                </a:lnTo>
                <a:lnTo>
                  <a:pt x="107156" y="142875"/>
                </a:lnTo>
                <a:lnTo>
                  <a:pt x="107156" y="133946"/>
                </a:lnTo>
                <a:lnTo>
                  <a:pt x="116086" y="125016"/>
                </a:lnTo>
                <a:lnTo>
                  <a:pt x="116086" y="107157"/>
                </a:lnTo>
                <a:lnTo>
                  <a:pt x="125015" y="89297"/>
                </a:lnTo>
                <a:lnTo>
                  <a:pt x="125015" y="71438"/>
                </a:lnTo>
                <a:lnTo>
                  <a:pt x="116086" y="62508"/>
                </a:lnTo>
                <a:lnTo>
                  <a:pt x="116086" y="44649"/>
                </a:lnTo>
                <a:lnTo>
                  <a:pt x="116086" y="35719"/>
                </a:lnTo>
                <a:lnTo>
                  <a:pt x="107156" y="26789"/>
                </a:lnTo>
                <a:lnTo>
                  <a:pt x="98226" y="17860"/>
                </a:lnTo>
                <a:lnTo>
                  <a:pt x="89297" y="8930"/>
                </a:lnTo>
                <a:lnTo>
                  <a:pt x="89297" y="8930"/>
                </a:lnTo>
                <a:lnTo>
                  <a:pt x="89297" y="8930"/>
                </a:lnTo>
                <a:lnTo>
                  <a:pt x="80367" y="8930"/>
                </a:lnTo>
                <a:lnTo>
                  <a:pt x="80367" y="8930"/>
                </a:lnTo>
                <a:lnTo>
                  <a:pt x="80367" y="8930"/>
                </a:lnTo>
                <a:lnTo>
                  <a:pt x="80367"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4438055" y="5688210"/>
            <a:ext cx="125016" cy="294681"/>
          </a:xfrm>
          <a:custGeom>
            <a:avLst/>
            <a:gdLst/>
            <a:ahLst/>
            <a:cxnLst/>
            <a:rect l="0" t="0" r="0" b="0"/>
            <a:pathLst>
              <a:path w="125016" h="294681">
                <a:moveTo>
                  <a:pt x="0" y="62508"/>
                </a:moveTo>
                <a:lnTo>
                  <a:pt x="0" y="62508"/>
                </a:lnTo>
                <a:lnTo>
                  <a:pt x="0" y="62508"/>
                </a:lnTo>
                <a:lnTo>
                  <a:pt x="0" y="62508"/>
                </a:lnTo>
                <a:lnTo>
                  <a:pt x="0" y="62508"/>
                </a:lnTo>
                <a:lnTo>
                  <a:pt x="0" y="62508"/>
                </a:lnTo>
                <a:lnTo>
                  <a:pt x="0" y="62508"/>
                </a:lnTo>
                <a:lnTo>
                  <a:pt x="0" y="62508"/>
                </a:lnTo>
                <a:lnTo>
                  <a:pt x="0" y="53578"/>
                </a:lnTo>
                <a:lnTo>
                  <a:pt x="8929" y="44649"/>
                </a:lnTo>
                <a:lnTo>
                  <a:pt x="17859" y="44649"/>
                </a:lnTo>
                <a:lnTo>
                  <a:pt x="26789" y="35719"/>
                </a:lnTo>
                <a:lnTo>
                  <a:pt x="35718" y="26789"/>
                </a:lnTo>
                <a:lnTo>
                  <a:pt x="44648" y="17860"/>
                </a:lnTo>
                <a:lnTo>
                  <a:pt x="62508" y="17860"/>
                </a:lnTo>
                <a:lnTo>
                  <a:pt x="71437" y="8930"/>
                </a:lnTo>
                <a:lnTo>
                  <a:pt x="89297" y="0"/>
                </a:lnTo>
                <a:lnTo>
                  <a:pt x="98226" y="0"/>
                </a:lnTo>
                <a:lnTo>
                  <a:pt x="107156" y="0"/>
                </a:lnTo>
                <a:lnTo>
                  <a:pt x="107156" y="0"/>
                </a:lnTo>
                <a:lnTo>
                  <a:pt x="116086" y="0"/>
                </a:lnTo>
                <a:lnTo>
                  <a:pt x="116086" y="0"/>
                </a:lnTo>
                <a:lnTo>
                  <a:pt x="125015" y="0"/>
                </a:lnTo>
                <a:lnTo>
                  <a:pt x="125015" y="8930"/>
                </a:lnTo>
                <a:lnTo>
                  <a:pt x="125015" y="17860"/>
                </a:lnTo>
                <a:lnTo>
                  <a:pt x="125015" y="35719"/>
                </a:lnTo>
                <a:lnTo>
                  <a:pt x="116086" y="44649"/>
                </a:lnTo>
                <a:lnTo>
                  <a:pt x="116086" y="62508"/>
                </a:lnTo>
                <a:lnTo>
                  <a:pt x="107156" y="80367"/>
                </a:lnTo>
                <a:lnTo>
                  <a:pt x="107156" y="98227"/>
                </a:lnTo>
                <a:lnTo>
                  <a:pt x="98226" y="125016"/>
                </a:lnTo>
                <a:lnTo>
                  <a:pt x="89297" y="151805"/>
                </a:lnTo>
                <a:lnTo>
                  <a:pt x="80367" y="169664"/>
                </a:lnTo>
                <a:lnTo>
                  <a:pt x="62508" y="196453"/>
                </a:lnTo>
                <a:lnTo>
                  <a:pt x="53578" y="214313"/>
                </a:lnTo>
                <a:lnTo>
                  <a:pt x="53578" y="232172"/>
                </a:lnTo>
                <a:lnTo>
                  <a:pt x="44648" y="258961"/>
                </a:lnTo>
                <a:lnTo>
                  <a:pt x="35718" y="267891"/>
                </a:lnTo>
                <a:lnTo>
                  <a:pt x="35718" y="285750"/>
                </a:lnTo>
                <a:lnTo>
                  <a:pt x="26789" y="285750"/>
                </a:lnTo>
                <a:lnTo>
                  <a:pt x="26789" y="294680"/>
                </a:lnTo>
                <a:lnTo>
                  <a:pt x="26789" y="294680"/>
                </a:lnTo>
                <a:lnTo>
                  <a:pt x="26789" y="294680"/>
                </a:lnTo>
                <a:lnTo>
                  <a:pt x="26789" y="294680"/>
                </a:lnTo>
                <a:lnTo>
                  <a:pt x="26789" y="294680"/>
                </a:lnTo>
                <a:lnTo>
                  <a:pt x="26789"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4429125" y="5840015"/>
            <a:ext cx="133946" cy="17860"/>
          </a:xfrm>
          <a:custGeom>
            <a:avLst/>
            <a:gdLst/>
            <a:ahLst/>
            <a:cxnLst/>
            <a:rect l="0" t="0" r="0" b="0"/>
            <a:pathLst>
              <a:path w="133946" h="17860">
                <a:moveTo>
                  <a:pt x="0" y="17859"/>
                </a:moveTo>
                <a:lnTo>
                  <a:pt x="0" y="8930"/>
                </a:lnTo>
                <a:lnTo>
                  <a:pt x="0" y="8930"/>
                </a:lnTo>
                <a:lnTo>
                  <a:pt x="8930" y="8930"/>
                </a:lnTo>
                <a:lnTo>
                  <a:pt x="17859" y="8930"/>
                </a:lnTo>
                <a:lnTo>
                  <a:pt x="26789" y="0"/>
                </a:lnTo>
                <a:lnTo>
                  <a:pt x="35719" y="0"/>
                </a:lnTo>
                <a:lnTo>
                  <a:pt x="44648" y="0"/>
                </a:lnTo>
                <a:lnTo>
                  <a:pt x="62508" y="0"/>
                </a:lnTo>
                <a:lnTo>
                  <a:pt x="71438" y="0"/>
                </a:lnTo>
                <a:lnTo>
                  <a:pt x="89297" y="0"/>
                </a:lnTo>
                <a:lnTo>
                  <a:pt x="98227" y="0"/>
                </a:lnTo>
                <a:lnTo>
                  <a:pt x="107156" y="0"/>
                </a:lnTo>
                <a:lnTo>
                  <a:pt x="116086" y="0"/>
                </a:lnTo>
                <a:lnTo>
                  <a:pt x="125016" y="8930"/>
                </a:lnTo>
                <a:lnTo>
                  <a:pt x="125016" y="8930"/>
                </a:lnTo>
                <a:lnTo>
                  <a:pt x="133945" y="8930"/>
                </a:lnTo>
                <a:lnTo>
                  <a:pt x="133945" y="8930"/>
                </a:lnTo>
                <a:lnTo>
                  <a:pt x="133945"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4071938" y="5929312"/>
            <a:ext cx="26790" cy="26790"/>
          </a:xfrm>
          <a:custGeom>
            <a:avLst/>
            <a:gdLst/>
            <a:ahLst/>
            <a:cxnLst/>
            <a:rect l="0" t="0" r="0" b="0"/>
            <a:pathLst>
              <a:path w="26790" h="26790">
                <a:moveTo>
                  <a:pt x="26789" y="8929"/>
                </a:moveTo>
                <a:lnTo>
                  <a:pt x="26789" y="8929"/>
                </a:lnTo>
                <a:lnTo>
                  <a:pt x="26789" y="8929"/>
                </a:lnTo>
                <a:lnTo>
                  <a:pt x="26789" y="8929"/>
                </a:lnTo>
                <a:lnTo>
                  <a:pt x="26789" y="8929"/>
                </a:lnTo>
                <a:lnTo>
                  <a:pt x="26789" y="8929"/>
                </a:lnTo>
                <a:lnTo>
                  <a:pt x="26789" y="8929"/>
                </a:lnTo>
                <a:lnTo>
                  <a:pt x="26789" y="8929"/>
                </a:lnTo>
                <a:lnTo>
                  <a:pt x="26789" y="0"/>
                </a:lnTo>
                <a:lnTo>
                  <a:pt x="26789" y="0"/>
                </a:lnTo>
                <a:lnTo>
                  <a:pt x="26789" y="0"/>
                </a:lnTo>
                <a:lnTo>
                  <a:pt x="26789" y="0"/>
                </a:lnTo>
                <a:lnTo>
                  <a:pt x="26789" y="0"/>
                </a:lnTo>
                <a:lnTo>
                  <a:pt x="26789" y="0"/>
                </a:lnTo>
                <a:lnTo>
                  <a:pt x="26789" y="0"/>
                </a:lnTo>
                <a:lnTo>
                  <a:pt x="26789" y="0"/>
                </a:lnTo>
                <a:lnTo>
                  <a:pt x="17859" y="0"/>
                </a:lnTo>
                <a:lnTo>
                  <a:pt x="17859" y="8929"/>
                </a:lnTo>
                <a:lnTo>
                  <a:pt x="17859" y="8929"/>
                </a:lnTo>
                <a:lnTo>
                  <a:pt x="8929" y="17859"/>
                </a:lnTo>
                <a:lnTo>
                  <a:pt x="8929" y="17859"/>
                </a:lnTo>
                <a:lnTo>
                  <a:pt x="0" y="17859"/>
                </a:lnTo>
                <a:lnTo>
                  <a:pt x="0" y="17859"/>
                </a:lnTo>
                <a:lnTo>
                  <a:pt x="0" y="17859"/>
                </a:lnTo>
                <a:lnTo>
                  <a:pt x="0" y="26789"/>
                </a:lnTo>
                <a:lnTo>
                  <a:pt x="8929" y="26789"/>
                </a:lnTo>
                <a:lnTo>
                  <a:pt x="8929" y="17859"/>
                </a:lnTo>
                <a:lnTo>
                  <a:pt x="17859" y="17859"/>
                </a:lnTo>
                <a:lnTo>
                  <a:pt x="17859" y="17859"/>
                </a:lnTo>
                <a:lnTo>
                  <a:pt x="26789" y="17859"/>
                </a:lnTo>
                <a:lnTo>
                  <a:pt x="26789" y="17859"/>
                </a:lnTo>
                <a:lnTo>
                  <a:pt x="26789" y="17859"/>
                </a:lnTo>
                <a:lnTo>
                  <a:pt x="26789" y="8929"/>
                </a:lnTo>
                <a:lnTo>
                  <a:pt x="26789" y="8929"/>
                </a:lnTo>
                <a:lnTo>
                  <a:pt x="26789" y="8929"/>
                </a:lnTo>
                <a:lnTo>
                  <a:pt x="26789" y="8929"/>
                </a:lnTo>
                <a:lnTo>
                  <a:pt x="26789" y="0"/>
                </a:lnTo>
                <a:lnTo>
                  <a:pt x="26789" y="0"/>
                </a:lnTo>
                <a:lnTo>
                  <a:pt x="26789" y="0"/>
                </a:lnTo>
                <a:lnTo>
                  <a:pt x="26789" y="0"/>
                </a:lnTo>
                <a:lnTo>
                  <a:pt x="26789" y="0"/>
                </a:lnTo>
                <a:lnTo>
                  <a:pt x="26789" y="0"/>
                </a:lnTo>
                <a:lnTo>
                  <a:pt x="26789" y="8929"/>
                </a:lnTo>
                <a:lnTo>
                  <a:pt x="26789" y="8929"/>
                </a:lnTo>
                <a:lnTo>
                  <a:pt x="26789" y="17859"/>
                </a:lnTo>
                <a:lnTo>
                  <a:pt x="26789" y="17859"/>
                </a:lnTo>
                <a:lnTo>
                  <a:pt x="26789"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4643438" y="5831085"/>
            <a:ext cx="125016" cy="133946"/>
          </a:xfrm>
          <a:custGeom>
            <a:avLst/>
            <a:gdLst/>
            <a:ahLst/>
            <a:cxnLst/>
            <a:rect l="0" t="0" r="0" b="0"/>
            <a:pathLst>
              <a:path w="125016" h="133946">
                <a:moveTo>
                  <a:pt x="0" y="0"/>
                </a:moveTo>
                <a:lnTo>
                  <a:pt x="0" y="0"/>
                </a:lnTo>
                <a:lnTo>
                  <a:pt x="0" y="0"/>
                </a:lnTo>
                <a:lnTo>
                  <a:pt x="0" y="8930"/>
                </a:lnTo>
                <a:lnTo>
                  <a:pt x="0" y="8930"/>
                </a:lnTo>
                <a:lnTo>
                  <a:pt x="8929" y="8930"/>
                </a:lnTo>
                <a:lnTo>
                  <a:pt x="8929" y="17860"/>
                </a:lnTo>
                <a:lnTo>
                  <a:pt x="17859" y="17860"/>
                </a:lnTo>
                <a:lnTo>
                  <a:pt x="26789" y="26789"/>
                </a:lnTo>
                <a:lnTo>
                  <a:pt x="35718" y="35719"/>
                </a:lnTo>
                <a:lnTo>
                  <a:pt x="44648" y="44649"/>
                </a:lnTo>
                <a:lnTo>
                  <a:pt x="53578" y="53578"/>
                </a:lnTo>
                <a:lnTo>
                  <a:pt x="62507" y="62508"/>
                </a:lnTo>
                <a:lnTo>
                  <a:pt x="71437" y="71438"/>
                </a:lnTo>
                <a:lnTo>
                  <a:pt x="80367" y="80367"/>
                </a:lnTo>
                <a:lnTo>
                  <a:pt x="89296" y="89297"/>
                </a:lnTo>
                <a:lnTo>
                  <a:pt x="98226" y="98227"/>
                </a:lnTo>
                <a:lnTo>
                  <a:pt x="107156" y="107156"/>
                </a:lnTo>
                <a:lnTo>
                  <a:pt x="107156" y="116086"/>
                </a:lnTo>
                <a:lnTo>
                  <a:pt x="116085" y="125016"/>
                </a:lnTo>
                <a:lnTo>
                  <a:pt x="125015" y="125016"/>
                </a:lnTo>
                <a:lnTo>
                  <a:pt x="125015" y="133945"/>
                </a:lnTo>
                <a:lnTo>
                  <a:pt x="125015" y="133945"/>
                </a:lnTo>
                <a:lnTo>
                  <a:pt x="125015" y="133945"/>
                </a:lnTo>
                <a:lnTo>
                  <a:pt x="125015" y="133945"/>
                </a:lnTo>
                <a:lnTo>
                  <a:pt x="125015" y="13394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4643438" y="5777507"/>
            <a:ext cx="107157" cy="285751"/>
          </a:xfrm>
          <a:custGeom>
            <a:avLst/>
            <a:gdLst/>
            <a:ahLst/>
            <a:cxnLst/>
            <a:rect l="0" t="0" r="0" b="0"/>
            <a:pathLst>
              <a:path w="107157" h="285751">
                <a:moveTo>
                  <a:pt x="107156" y="0"/>
                </a:moveTo>
                <a:lnTo>
                  <a:pt x="107156" y="8930"/>
                </a:lnTo>
                <a:lnTo>
                  <a:pt x="107156" y="8930"/>
                </a:lnTo>
                <a:lnTo>
                  <a:pt x="107156" y="17859"/>
                </a:lnTo>
                <a:lnTo>
                  <a:pt x="98226" y="35719"/>
                </a:lnTo>
                <a:lnTo>
                  <a:pt x="98226" y="44648"/>
                </a:lnTo>
                <a:lnTo>
                  <a:pt x="89296" y="62508"/>
                </a:lnTo>
                <a:lnTo>
                  <a:pt x="80367" y="80367"/>
                </a:lnTo>
                <a:lnTo>
                  <a:pt x="71437" y="98227"/>
                </a:lnTo>
                <a:lnTo>
                  <a:pt x="62507" y="125016"/>
                </a:lnTo>
                <a:lnTo>
                  <a:pt x="53578" y="142875"/>
                </a:lnTo>
                <a:lnTo>
                  <a:pt x="44648" y="160734"/>
                </a:lnTo>
                <a:lnTo>
                  <a:pt x="35718" y="187523"/>
                </a:lnTo>
                <a:lnTo>
                  <a:pt x="26789" y="205383"/>
                </a:lnTo>
                <a:lnTo>
                  <a:pt x="17859" y="223242"/>
                </a:lnTo>
                <a:lnTo>
                  <a:pt x="8929" y="250031"/>
                </a:lnTo>
                <a:lnTo>
                  <a:pt x="0" y="267891"/>
                </a:lnTo>
                <a:lnTo>
                  <a:pt x="0" y="285750"/>
                </a:lnTo>
                <a:lnTo>
                  <a:pt x="0" y="285750"/>
                </a:lnTo>
                <a:lnTo>
                  <a:pt x="0"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4857750" y="5714999"/>
            <a:ext cx="178595" cy="250032"/>
          </a:xfrm>
          <a:custGeom>
            <a:avLst/>
            <a:gdLst/>
            <a:ahLst/>
            <a:cxnLst/>
            <a:rect l="0" t="0" r="0" b="0"/>
            <a:pathLst>
              <a:path w="178595" h="250032">
                <a:moveTo>
                  <a:pt x="17859" y="80367"/>
                </a:moveTo>
                <a:lnTo>
                  <a:pt x="17859" y="71438"/>
                </a:lnTo>
                <a:lnTo>
                  <a:pt x="17859" y="71438"/>
                </a:lnTo>
                <a:lnTo>
                  <a:pt x="17859" y="71438"/>
                </a:lnTo>
                <a:lnTo>
                  <a:pt x="17859" y="71438"/>
                </a:lnTo>
                <a:lnTo>
                  <a:pt x="17859" y="71438"/>
                </a:lnTo>
                <a:lnTo>
                  <a:pt x="17859" y="62508"/>
                </a:lnTo>
                <a:lnTo>
                  <a:pt x="26789" y="53578"/>
                </a:lnTo>
                <a:lnTo>
                  <a:pt x="26789" y="44649"/>
                </a:lnTo>
                <a:lnTo>
                  <a:pt x="35719" y="44649"/>
                </a:lnTo>
                <a:lnTo>
                  <a:pt x="53578" y="35719"/>
                </a:lnTo>
                <a:lnTo>
                  <a:pt x="62508" y="26789"/>
                </a:lnTo>
                <a:lnTo>
                  <a:pt x="80367" y="17860"/>
                </a:lnTo>
                <a:lnTo>
                  <a:pt x="98227" y="17860"/>
                </a:lnTo>
                <a:lnTo>
                  <a:pt x="116086" y="8930"/>
                </a:lnTo>
                <a:lnTo>
                  <a:pt x="133945" y="8930"/>
                </a:lnTo>
                <a:lnTo>
                  <a:pt x="142875" y="0"/>
                </a:lnTo>
                <a:lnTo>
                  <a:pt x="151805" y="0"/>
                </a:lnTo>
                <a:lnTo>
                  <a:pt x="160734" y="8930"/>
                </a:lnTo>
                <a:lnTo>
                  <a:pt x="169664" y="8930"/>
                </a:lnTo>
                <a:lnTo>
                  <a:pt x="169664" y="17860"/>
                </a:lnTo>
                <a:lnTo>
                  <a:pt x="178594" y="26789"/>
                </a:lnTo>
                <a:lnTo>
                  <a:pt x="178594" y="35719"/>
                </a:lnTo>
                <a:lnTo>
                  <a:pt x="169664" y="44649"/>
                </a:lnTo>
                <a:lnTo>
                  <a:pt x="169664" y="62508"/>
                </a:lnTo>
                <a:lnTo>
                  <a:pt x="160734" y="80367"/>
                </a:lnTo>
                <a:lnTo>
                  <a:pt x="142875" y="98227"/>
                </a:lnTo>
                <a:lnTo>
                  <a:pt x="133945" y="116086"/>
                </a:lnTo>
                <a:lnTo>
                  <a:pt x="116086" y="125016"/>
                </a:lnTo>
                <a:lnTo>
                  <a:pt x="98227" y="142875"/>
                </a:lnTo>
                <a:lnTo>
                  <a:pt x="80367" y="151805"/>
                </a:lnTo>
                <a:lnTo>
                  <a:pt x="71438" y="169664"/>
                </a:lnTo>
                <a:lnTo>
                  <a:pt x="53578" y="178594"/>
                </a:lnTo>
                <a:lnTo>
                  <a:pt x="35719" y="196453"/>
                </a:lnTo>
                <a:lnTo>
                  <a:pt x="26789" y="205383"/>
                </a:lnTo>
                <a:lnTo>
                  <a:pt x="17859" y="223242"/>
                </a:lnTo>
                <a:lnTo>
                  <a:pt x="8930" y="232172"/>
                </a:lnTo>
                <a:lnTo>
                  <a:pt x="0" y="232172"/>
                </a:lnTo>
                <a:lnTo>
                  <a:pt x="0" y="241102"/>
                </a:lnTo>
                <a:lnTo>
                  <a:pt x="0" y="241102"/>
                </a:lnTo>
                <a:lnTo>
                  <a:pt x="0" y="250031"/>
                </a:lnTo>
                <a:lnTo>
                  <a:pt x="0" y="250031"/>
                </a:lnTo>
                <a:lnTo>
                  <a:pt x="0" y="250031"/>
                </a:lnTo>
                <a:lnTo>
                  <a:pt x="8930" y="250031"/>
                </a:lnTo>
                <a:lnTo>
                  <a:pt x="17859" y="250031"/>
                </a:lnTo>
                <a:lnTo>
                  <a:pt x="26789" y="250031"/>
                </a:lnTo>
                <a:lnTo>
                  <a:pt x="44648" y="241102"/>
                </a:lnTo>
                <a:lnTo>
                  <a:pt x="53578" y="241102"/>
                </a:lnTo>
                <a:lnTo>
                  <a:pt x="71438" y="232172"/>
                </a:lnTo>
                <a:lnTo>
                  <a:pt x="89297" y="232172"/>
                </a:lnTo>
                <a:lnTo>
                  <a:pt x="107156" y="232172"/>
                </a:lnTo>
                <a:lnTo>
                  <a:pt x="125016" y="223242"/>
                </a:lnTo>
                <a:lnTo>
                  <a:pt x="133945" y="223242"/>
                </a:lnTo>
                <a:lnTo>
                  <a:pt x="142875" y="223242"/>
                </a:lnTo>
                <a:lnTo>
                  <a:pt x="151805" y="223242"/>
                </a:lnTo>
                <a:lnTo>
                  <a:pt x="160734" y="223242"/>
                </a:lnTo>
                <a:lnTo>
                  <a:pt x="160734" y="223242"/>
                </a:lnTo>
                <a:lnTo>
                  <a:pt x="160734"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5116711" y="5679280"/>
            <a:ext cx="160735" cy="250033"/>
          </a:xfrm>
          <a:custGeom>
            <a:avLst/>
            <a:gdLst/>
            <a:ahLst/>
            <a:cxnLst/>
            <a:rect l="0" t="0" r="0" b="0"/>
            <a:pathLst>
              <a:path w="160735" h="250033">
                <a:moveTo>
                  <a:pt x="26789" y="62508"/>
                </a:moveTo>
                <a:lnTo>
                  <a:pt x="26789" y="62508"/>
                </a:lnTo>
                <a:lnTo>
                  <a:pt x="26789" y="53579"/>
                </a:lnTo>
                <a:lnTo>
                  <a:pt x="35719" y="53579"/>
                </a:lnTo>
                <a:lnTo>
                  <a:pt x="44648" y="44649"/>
                </a:lnTo>
                <a:lnTo>
                  <a:pt x="53578" y="26790"/>
                </a:lnTo>
                <a:lnTo>
                  <a:pt x="71437" y="17860"/>
                </a:lnTo>
                <a:lnTo>
                  <a:pt x="89297" y="8930"/>
                </a:lnTo>
                <a:lnTo>
                  <a:pt x="107156" y="8930"/>
                </a:lnTo>
                <a:lnTo>
                  <a:pt x="116086" y="0"/>
                </a:lnTo>
                <a:lnTo>
                  <a:pt x="133945" y="0"/>
                </a:lnTo>
                <a:lnTo>
                  <a:pt x="142875" y="0"/>
                </a:lnTo>
                <a:lnTo>
                  <a:pt x="151805" y="8930"/>
                </a:lnTo>
                <a:lnTo>
                  <a:pt x="151805" y="17860"/>
                </a:lnTo>
                <a:lnTo>
                  <a:pt x="160734" y="26790"/>
                </a:lnTo>
                <a:lnTo>
                  <a:pt x="160734" y="44649"/>
                </a:lnTo>
                <a:lnTo>
                  <a:pt x="151805" y="62508"/>
                </a:lnTo>
                <a:lnTo>
                  <a:pt x="142875" y="80368"/>
                </a:lnTo>
                <a:lnTo>
                  <a:pt x="133945" y="107157"/>
                </a:lnTo>
                <a:lnTo>
                  <a:pt x="125016" y="125016"/>
                </a:lnTo>
                <a:lnTo>
                  <a:pt x="107156" y="142875"/>
                </a:lnTo>
                <a:lnTo>
                  <a:pt x="89297" y="160735"/>
                </a:lnTo>
                <a:lnTo>
                  <a:pt x="80367" y="178594"/>
                </a:lnTo>
                <a:lnTo>
                  <a:pt x="62508" y="196454"/>
                </a:lnTo>
                <a:lnTo>
                  <a:pt x="44648" y="214313"/>
                </a:lnTo>
                <a:lnTo>
                  <a:pt x="35719" y="223243"/>
                </a:lnTo>
                <a:lnTo>
                  <a:pt x="17859" y="232172"/>
                </a:lnTo>
                <a:lnTo>
                  <a:pt x="8930" y="241102"/>
                </a:lnTo>
                <a:lnTo>
                  <a:pt x="8930" y="241102"/>
                </a:lnTo>
                <a:lnTo>
                  <a:pt x="0" y="250032"/>
                </a:lnTo>
                <a:lnTo>
                  <a:pt x="0" y="250032"/>
                </a:lnTo>
                <a:lnTo>
                  <a:pt x="0" y="250032"/>
                </a:lnTo>
                <a:lnTo>
                  <a:pt x="0" y="250032"/>
                </a:lnTo>
                <a:lnTo>
                  <a:pt x="8930" y="250032"/>
                </a:lnTo>
                <a:lnTo>
                  <a:pt x="8930" y="250032"/>
                </a:lnTo>
                <a:lnTo>
                  <a:pt x="26789" y="241102"/>
                </a:lnTo>
                <a:lnTo>
                  <a:pt x="35719" y="241102"/>
                </a:lnTo>
                <a:lnTo>
                  <a:pt x="53578" y="241102"/>
                </a:lnTo>
                <a:lnTo>
                  <a:pt x="71437" y="241102"/>
                </a:lnTo>
                <a:lnTo>
                  <a:pt x="89297" y="241102"/>
                </a:lnTo>
                <a:lnTo>
                  <a:pt x="98227" y="241102"/>
                </a:lnTo>
                <a:lnTo>
                  <a:pt x="116086" y="241102"/>
                </a:lnTo>
                <a:lnTo>
                  <a:pt x="125016" y="241102"/>
                </a:lnTo>
                <a:lnTo>
                  <a:pt x="133945" y="241102"/>
                </a:lnTo>
                <a:lnTo>
                  <a:pt x="142875" y="241102"/>
                </a:lnTo>
                <a:lnTo>
                  <a:pt x="151805" y="250032"/>
                </a:lnTo>
                <a:lnTo>
                  <a:pt x="151805" y="250032"/>
                </a:lnTo>
                <a:lnTo>
                  <a:pt x="151805" y="250032"/>
                </a:lnTo>
                <a:lnTo>
                  <a:pt x="151805" y="25003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5375672" y="5643562"/>
            <a:ext cx="125017" cy="294680"/>
          </a:xfrm>
          <a:custGeom>
            <a:avLst/>
            <a:gdLst/>
            <a:ahLst/>
            <a:cxnLst/>
            <a:rect l="0" t="0" r="0" b="0"/>
            <a:pathLst>
              <a:path w="125017" h="294680">
                <a:moveTo>
                  <a:pt x="125016" y="0"/>
                </a:moveTo>
                <a:lnTo>
                  <a:pt x="125016" y="0"/>
                </a:lnTo>
                <a:lnTo>
                  <a:pt x="116086" y="0"/>
                </a:lnTo>
                <a:lnTo>
                  <a:pt x="116086" y="0"/>
                </a:lnTo>
                <a:lnTo>
                  <a:pt x="107156" y="8929"/>
                </a:lnTo>
                <a:lnTo>
                  <a:pt x="89297" y="8929"/>
                </a:lnTo>
                <a:lnTo>
                  <a:pt x="71437" y="17859"/>
                </a:lnTo>
                <a:lnTo>
                  <a:pt x="53578" y="35718"/>
                </a:lnTo>
                <a:lnTo>
                  <a:pt x="35719" y="44648"/>
                </a:lnTo>
                <a:lnTo>
                  <a:pt x="17859" y="53578"/>
                </a:lnTo>
                <a:lnTo>
                  <a:pt x="8930" y="62508"/>
                </a:lnTo>
                <a:lnTo>
                  <a:pt x="8930" y="71437"/>
                </a:lnTo>
                <a:lnTo>
                  <a:pt x="0" y="80367"/>
                </a:lnTo>
                <a:lnTo>
                  <a:pt x="8930" y="89297"/>
                </a:lnTo>
                <a:lnTo>
                  <a:pt x="8930" y="98226"/>
                </a:lnTo>
                <a:lnTo>
                  <a:pt x="17859" y="107156"/>
                </a:lnTo>
                <a:lnTo>
                  <a:pt x="26789" y="116086"/>
                </a:lnTo>
                <a:lnTo>
                  <a:pt x="44648" y="116086"/>
                </a:lnTo>
                <a:lnTo>
                  <a:pt x="53578" y="125015"/>
                </a:lnTo>
                <a:lnTo>
                  <a:pt x="71437" y="133945"/>
                </a:lnTo>
                <a:lnTo>
                  <a:pt x="89297" y="142875"/>
                </a:lnTo>
                <a:lnTo>
                  <a:pt x="98226" y="151804"/>
                </a:lnTo>
                <a:lnTo>
                  <a:pt x="107156" y="151804"/>
                </a:lnTo>
                <a:lnTo>
                  <a:pt x="116086" y="160734"/>
                </a:lnTo>
                <a:lnTo>
                  <a:pt x="116086" y="169664"/>
                </a:lnTo>
                <a:lnTo>
                  <a:pt x="116086" y="178593"/>
                </a:lnTo>
                <a:lnTo>
                  <a:pt x="116086" y="187523"/>
                </a:lnTo>
                <a:lnTo>
                  <a:pt x="116086" y="196453"/>
                </a:lnTo>
                <a:lnTo>
                  <a:pt x="107156" y="214312"/>
                </a:lnTo>
                <a:lnTo>
                  <a:pt x="98226" y="223242"/>
                </a:lnTo>
                <a:lnTo>
                  <a:pt x="89297" y="241101"/>
                </a:lnTo>
                <a:lnTo>
                  <a:pt x="80367" y="250031"/>
                </a:lnTo>
                <a:lnTo>
                  <a:pt x="62508" y="258961"/>
                </a:lnTo>
                <a:lnTo>
                  <a:pt x="53578" y="267890"/>
                </a:lnTo>
                <a:lnTo>
                  <a:pt x="35719" y="276820"/>
                </a:lnTo>
                <a:lnTo>
                  <a:pt x="26789" y="285750"/>
                </a:lnTo>
                <a:lnTo>
                  <a:pt x="17859" y="294679"/>
                </a:lnTo>
                <a:lnTo>
                  <a:pt x="8930" y="294679"/>
                </a:lnTo>
                <a:lnTo>
                  <a:pt x="8930" y="294679"/>
                </a:lnTo>
                <a:lnTo>
                  <a:pt x="8930" y="29467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652492" y="5670351"/>
            <a:ext cx="17861" cy="267891"/>
          </a:xfrm>
          <a:custGeom>
            <a:avLst/>
            <a:gdLst/>
            <a:ahLst/>
            <a:cxnLst/>
            <a:rect l="0" t="0" r="0" b="0"/>
            <a:pathLst>
              <a:path w="17861" h="267891">
                <a:moveTo>
                  <a:pt x="17860" y="0"/>
                </a:moveTo>
                <a:lnTo>
                  <a:pt x="17860" y="0"/>
                </a:lnTo>
                <a:lnTo>
                  <a:pt x="17860" y="8929"/>
                </a:lnTo>
                <a:lnTo>
                  <a:pt x="17860" y="17859"/>
                </a:lnTo>
                <a:lnTo>
                  <a:pt x="17860" y="35719"/>
                </a:lnTo>
                <a:lnTo>
                  <a:pt x="8930" y="53578"/>
                </a:lnTo>
                <a:lnTo>
                  <a:pt x="8930" y="71437"/>
                </a:lnTo>
                <a:lnTo>
                  <a:pt x="8930" y="89297"/>
                </a:lnTo>
                <a:lnTo>
                  <a:pt x="8930" y="116086"/>
                </a:lnTo>
                <a:lnTo>
                  <a:pt x="8930" y="133945"/>
                </a:lnTo>
                <a:lnTo>
                  <a:pt x="8930" y="160734"/>
                </a:lnTo>
                <a:lnTo>
                  <a:pt x="0" y="178594"/>
                </a:lnTo>
                <a:lnTo>
                  <a:pt x="0" y="205383"/>
                </a:lnTo>
                <a:lnTo>
                  <a:pt x="0" y="223242"/>
                </a:lnTo>
                <a:lnTo>
                  <a:pt x="0" y="241101"/>
                </a:lnTo>
                <a:lnTo>
                  <a:pt x="0" y="258961"/>
                </a:lnTo>
                <a:lnTo>
                  <a:pt x="0" y="267890"/>
                </a:lnTo>
                <a:lnTo>
                  <a:pt x="0" y="267890"/>
                </a:lnTo>
                <a:lnTo>
                  <a:pt x="0" y="26789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5652492" y="5688210"/>
            <a:ext cx="116087" cy="232173"/>
          </a:xfrm>
          <a:custGeom>
            <a:avLst/>
            <a:gdLst/>
            <a:ahLst/>
            <a:cxnLst/>
            <a:rect l="0" t="0" r="0" b="0"/>
            <a:pathLst>
              <a:path w="116087" h="232173">
                <a:moveTo>
                  <a:pt x="98227" y="8930"/>
                </a:moveTo>
                <a:lnTo>
                  <a:pt x="98227" y="8930"/>
                </a:lnTo>
                <a:lnTo>
                  <a:pt x="98227" y="0"/>
                </a:lnTo>
                <a:lnTo>
                  <a:pt x="107156" y="0"/>
                </a:lnTo>
                <a:lnTo>
                  <a:pt x="107156" y="0"/>
                </a:lnTo>
                <a:lnTo>
                  <a:pt x="107156" y="8930"/>
                </a:lnTo>
                <a:lnTo>
                  <a:pt x="98227" y="17860"/>
                </a:lnTo>
                <a:lnTo>
                  <a:pt x="98227" y="26789"/>
                </a:lnTo>
                <a:lnTo>
                  <a:pt x="89297" y="44649"/>
                </a:lnTo>
                <a:lnTo>
                  <a:pt x="80367" y="62508"/>
                </a:lnTo>
                <a:lnTo>
                  <a:pt x="71438" y="80367"/>
                </a:lnTo>
                <a:lnTo>
                  <a:pt x="62508" y="107156"/>
                </a:lnTo>
                <a:lnTo>
                  <a:pt x="53578" y="125016"/>
                </a:lnTo>
                <a:lnTo>
                  <a:pt x="44649" y="142875"/>
                </a:lnTo>
                <a:lnTo>
                  <a:pt x="35719" y="160735"/>
                </a:lnTo>
                <a:lnTo>
                  <a:pt x="26789" y="169664"/>
                </a:lnTo>
                <a:lnTo>
                  <a:pt x="17860" y="178594"/>
                </a:lnTo>
                <a:lnTo>
                  <a:pt x="8930" y="187524"/>
                </a:lnTo>
                <a:lnTo>
                  <a:pt x="0" y="187524"/>
                </a:lnTo>
                <a:lnTo>
                  <a:pt x="0" y="187524"/>
                </a:lnTo>
                <a:lnTo>
                  <a:pt x="0" y="178594"/>
                </a:lnTo>
                <a:lnTo>
                  <a:pt x="0" y="178594"/>
                </a:lnTo>
                <a:lnTo>
                  <a:pt x="0" y="169664"/>
                </a:lnTo>
                <a:lnTo>
                  <a:pt x="0" y="160735"/>
                </a:lnTo>
                <a:lnTo>
                  <a:pt x="8930" y="151805"/>
                </a:lnTo>
                <a:lnTo>
                  <a:pt x="17860" y="142875"/>
                </a:lnTo>
                <a:lnTo>
                  <a:pt x="35719" y="142875"/>
                </a:lnTo>
                <a:lnTo>
                  <a:pt x="44649" y="133945"/>
                </a:lnTo>
                <a:lnTo>
                  <a:pt x="62508" y="133945"/>
                </a:lnTo>
                <a:lnTo>
                  <a:pt x="71438" y="133945"/>
                </a:lnTo>
                <a:lnTo>
                  <a:pt x="80367" y="133945"/>
                </a:lnTo>
                <a:lnTo>
                  <a:pt x="98227" y="133945"/>
                </a:lnTo>
                <a:lnTo>
                  <a:pt x="98227" y="142875"/>
                </a:lnTo>
                <a:lnTo>
                  <a:pt x="107156" y="151805"/>
                </a:lnTo>
                <a:lnTo>
                  <a:pt x="116086" y="160735"/>
                </a:lnTo>
                <a:lnTo>
                  <a:pt x="116086" y="169664"/>
                </a:lnTo>
                <a:lnTo>
                  <a:pt x="116086" y="178594"/>
                </a:lnTo>
                <a:lnTo>
                  <a:pt x="116086" y="196453"/>
                </a:lnTo>
                <a:lnTo>
                  <a:pt x="116086" y="205383"/>
                </a:lnTo>
                <a:lnTo>
                  <a:pt x="116086" y="214313"/>
                </a:lnTo>
                <a:lnTo>
                  <a:pt x="116086" y="223242"/>
                </a:lnTo>
                <a:lnTo>
                  <a:pt x="116086" y="232172"/>
                </a:lnTo>
                <a:lnTo>
                  <a:pt x="116086" y="232172"/>
                </a:lnTo>
                <a:lnTo>
                  <a:pt x="116086"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5884664" y="5589984"/>
            <a:ext cx="187525" cy="294680"/>
          </a:xfrm>
          <a:custGeom>
            <a:avLst/>
            <a:gdLst/>
            <a:ahLst/>
            <a:cxnLst/>
            <a:rect l="0" t="0" r="0" b="0"/>
            <a:pathLst>
              <a:path w="187525" h="294680">
                <a:moveTo>
                  <a:pt x="17859" y="0"/>
                </a:moveTo>
                <a:lnTo>
                  <a:pt x="17859" y="0"/>
                </a:lnTo>
                <a:lnTo>
                  <a:pt x="17859" y="0"/>
                </a:lnTo>
                <a:lnTo>
                  <a:pt x="17859" y="8929"/>
                </a:lnTo>
                <a:lnTo>
                  <a:pt x="17859" y="8929"/>
                </a:lnTo>
                <a:lnTo>
                  <a:pt x="17859" y="17859"/>
                </a:lnTo>
                <a:lnTo>
                  <a:pt x="8930" y="35718"/>
                </a:lnTo>
                <a:lnTo>
                  <a:pt x="8930" y="53578"/>
                </a:lnTo>
                <a:lnTo>
                  <a:pt x="8930" y="80367"/>
                </a:lnTo>
                <a:lnTo>
                  <a:pt x="0" y="98226"/>
                </a:lnTo>
                <a:lnTo>
                  <a:pt x="0" y="125015"/>
                </a:lnTo>
                <a:lnTo>
                  <a:pt x="8930" y="151804"/>
                </a:lnTo>
                <a:lnTo>
                  <a:pt x="8930" y="169664"/>
                </a:lnTo>
                <a:lnTo>
                  <a:pt x="8930" y="196453"/>
                </a:lnTo>
                <a:lnTo>
                  <a:pt x="17859" y="214312"/>
                </a:lnTo>
                <a:lnTo>
                  <a:pt x="17859" y="223242"/>
                </a:lnTo>
                <a:lnTo>
                  <a:pt x="26789" y="241101"/>
                </a:lnTo>
                <a:lnTo>
                  <a:pt x="26789" y="250031"/>
                </a:lnTo>
                <a:lnTo>
                  <a:pt x="35719" y="250031"/>
                </a:lnTo>
                <a:lnTo>
                  <a:pt x="44649" y="250031"/>
                </a:lnTo>
                <a:lnTo>
                  <a:pt x="44649" y="250031"/>
                </a:lnTo>
                <a:lnTo>
                  <a:pt x="53578" y="241101"/>
                </a:lnTo>
                <a:lnTo>
                  <a:pt x="62508" y="232171"/>
                </a:lnTo>
                <a:lnTo>
                  <a:pt x="62508" y="214312"/>
                </a:lnTo>
                <a:lnTo>
                  <a:pt x="71438" y="196453"/>
                </a:lnTo>
                <a:lnTo>
                  <a:pt x="71438" y="178593"/>
                </a:lnTo>
                <a:lnTo>
                  <a:pt x="71438" y="169664"/>
                </a:lnTo>
                <a:lnTo>
                  <a:pt x="80367" y="151804"/>
                </a:lnTo>
                <a:lnTo>
                  <a:pt x="80367" y="133945"/>
                </a:lnTo>
                <a:lnTo>
                  <a:pt x="80367" y="125015"/>
                </a:lnTo>
                <a:lnTo>
                  <a:pt x="80367" y="116086"/>
                </a:lnTo>
                <a:lnTo>
                  <a:pt x="80367" y="107156"/>
                </a:lnTo>
                <a:lnTo>
                  <a:pt x="80367" y="107156"/>
                </a:lnTo>
                <a:lnTo>
                  <a:pt x="80367" y="107156"/>
                </a:lnTo>
                <a:lnTo>
                  <a:pt x="80367" y="116086"/>
                </a:lnTo>
                <a:lnTo>
                  <a:pt x="80367" y="125015"/>
                </a:lnTo>
                <a:lnTo>
                  <a:pt x="80367" y="133945"/>
                </a:lnTo>
                <a:lnTo>
                  <a:pt x="80367" y="151804"/>
                </a:lnTo>
                <a:lnTo>
                  <a:pt x="80367" y="178593"/>
                </a:lnTo>
                <a:lnTo>
                  <a:pt x="89297" y="196453"/>
                </a:lnTo>
                <a:lnTo>
                  <a:pt x="98227" y="214312"/>
                </a:lnTo>
                <a:lnTo>
                  <a:pt x="107156" y="241101"/>
                </a:lnTo>
                <a:lnTo>
                  <a:pt x="116086" y="258961"/>
                </a:lnTo>
                <a:lnTo>
                  <a:pt x="116086" y="267890"/>
                </a:lnTo>
                <a:lnTo>
                  <a:pt x="125016" y="285750"/>
                </a:lnTo>
                <a:lnTo>
                  <a:pt x="133945" y="285750"/>
                </a:lnTo>
                <a:lnTo>
                  <a:pt x="133945" y="294679"/>
                </a:lnTo>
                <a:lnTo>
                  <a:pt x="142875" y="294679"/>
                </a:lnTo>
                <a:lnTo>
                  <a:pt x="142875" y="294679"/>
                </a:lnTo>
                <a:lnTo>
                  <a:pt x="151805" y="285750"/>
                </a:lnTo>
                <a:lnTo>
                  <a:pt x="151805" y="276820"/>
                </a:lnTo>
                <a:lnTo>
                  <a:pt x="160734" y="267890"/>
                </a:lnTo>
                <a:lnTo>
                  <a:pt x="160734" y="250031"/>
                </a:lnTo>
                <a:lnTo>
                  <a:pt x="169664" y="241101"/>
                </a:lnTo>
                <a:lnTo>
                  <a:pt x="169664" y="223242"/>
                </a:lnTo>
                <a:lnTo>
                  <a:pt x="178594" y="205382"/>
                </a:lnTo>
                <a:lnTo>
                  <a:pt x="178594" y="187523"/>
                </a:lnTo>
                <a:lnTo>
                  <a:pt x="178594" y="169664"/>
                </a:lnTo>
                <a:lnTo>
                  <a:pt x="178594" y="151804"/>
                </a:lnTo>
                <a:lnTo>
                  <a:pt x="187524" y="142875"/>
                </a:lnTo>
                <a:lnTo>
                  <a:pt x="187524" y="133945"/>
                </a:lnTo>
                <a:lnTo>
                  <a:pt x="187524" y="125015"/>
                </a:lnTo>
                <a:lnTo>
                  <a:pt x="187524" y="116086"/>
                </a:lnTo>
                <a:lnTo>
                  <a:pt x="187524" y="116086"/>
                </a:lnTo>
                <a:lnTo>
                  <a:pt x="187524" y="107156"/>
                </a:lnTo>
                <a:lnTo>
                  <a:pt x="187524" y="107156"/>
                </a:lnTo>
                <a:lnTo>
                  <a:pt x="187524"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6161484" y="5732859"/>
            <a:ext cx="8931" cy="1"/>
          </a:xfrm>
          <a:custGeom>
            <a:avLst/>
            <a:gdLst/>
            <a:ahLst/>
            <a:cxnLst/>
            <a:rect l="0" t="0" r="0" b="0"/>
            <a:pathLst>
              <a:path w="8931" h="1">
                <a:moveTo>
                  <a:pt x="8930" y="0"/>
                </a:moveTo>
                <a:lnTo>
                  <a:pt x="8930" y="0"/>
                </a:lnTo>
                <a:lnTo>
                  <a:pt x="8930" y="0"/>
                </a:lnTo>
                <a:lnTo>
                  <a:pt x="8930" y="0"/>
                </a:lnTo>
                <a:lnTo>
                  <a:pt x="8930" y="0"/>
                </a:lnTo>
                <a:lnTo>
                  <a:pt x="8930" y="0"/>
                </a:lnTo>
                <a:lnTo>
                  <a:pt x="8930" y="0"/>
                </a:lnTo>
                <a:lnTo>
                  <a:pt x="8930" y="0"/>
                </a:lnTo>
                <a:lnTo>
                  <a:pt x="8930" y="0"/>
                </a:lnTo>
                <a:lnTo>
                  <a:pt x="8930" y="0"/>
                </a:lnTo>
                <a:lnTo>
                  <a:pt x="893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6277570" y="5500688"/>
            <a:ext cx="89298" cy="321468"/>
          </a:xfrm>
          <a:custGeom>
            <a:avLst/>
            <a:gdLst/>
            <a:ahLst/>
            <a:cxnLst/>
            <a:rect l="0" t="0" r="0" b="0"/>
            <a:pathLst>
              <a:path w="89298" h="321468">
                <a:moveTo>
                  <a:pt x="8930" y="0"/>
                </a:moveTo>
                <a:lnTo>
                  <a:pt x="8930" y="0"/>
                </a:lnTo>
                <a:lnTo>
                  <a:pt x="8930" y="8929"/>
                </a:lnTo>
                <a:lnTo>
                  <a:pt x="8930" y="17859"/>
                </a:lnTo>
                <a:lnTo>
                  <a:pt x="8930" y="26789"/>
                </a:lnTo>
                <a:lnTo>
                  <a:pt x="8930" y="44648"/>
                </a:lnTo>
                <a:lnTo>
                  <a:pt x="0" y="62507"/>
                </a:lnTo>
                <a:lnTo>
                  <a:pt x="0" y="80366"/>
                </a:lnTo>
                <a:lnTo>
                  <a:pt x="0" y="98225"/>
                </a:lnTo>
                <a:lnTo>
                  <a:pt x="0" y="116085"/>
                </a:lnTo>
                <a:lnTo>
                  <a:pt x="0" y="142874"/>
                </a:lnTo>
                <a:lnTo>
                  <a:pt x="0" y="169663"/>
                </a:lnTo>
                <a:lnTo>
                  <a:pt x="0" y="196452"/>
                </a:lnTo>
                <a:lnTo>
                  <a:pt x="0" y="214311"/>
                </a:lnTo>
                <a:lnTo>
                  <a:pt x="0" y="241100"/>
                </a:lnTo>
                <a:lnTo>
                  <a:pt x="0" y="258960"/>
                </a:lnTo>
                <a:lnTo>
                  <a:pt x="0" y="276819"/>
                </a:lnTo>
                <a:lnTo>
                  <a:pt x="0" y="294678"/>
                </a:lnTo>
                <a:lnTo>
                  <a:pt x="0" y="303608"/>
                </a:lnTo>
                <a:lnTo>
                  <a:pt x="0" y="312538"/>
                </a:lnTo>
                <a:lnTo>
                  <a:pt x="0" y="321467"/>
                </a:lnTo>
                <a:lnTo>
                  <a:pt x="0" y="321467"/>
                </a:lnTo>
                <a:lnTo>
                  <a:pt x="0" y="321467"/>
                </a:lnTo>
                <a:lnTo>
                  <a:pt x="0" y="321467"/>
                </a:lnTo>
                <a:lnTo>
                  <a:pt x="0" y="321467"/>
                </a:lnTo>
                <a:lnTo>
                  <a:pt x="0" y="312538"/>
                </a:lnTo>
                <a:lnTo>
                  <a:pt x="0" y="303608"/>
                </a:lnTo>
                <a:lnTo>
                  <a:pt x="0" y="294678"/>
                </a:lnTo>
                <a:lnTo>
                  <a:pt x="0" y="285749"/>
                </a:lnTo>
                <a:lnTo>
                  <a:pt x="0" y="267889"/>
                </a:lnTo>
                <a:lnTo>
                  <a:pt x="0" y="258960"/>
                </a:lnTo>
                <a:lnTo>
                  <a:pt x="8930" y="241100"/>
                </a:lnTo>
                <a:lnTo>
                  <a:pt x="8930" y="223241"/>
                </a:lnTo>
                <a:lnTo>
                  <a:pt x="8930" y="214311"/>
                </a:lnTo>
                <a:lnTo>
                  <a:pt x="8930" y="205382"/>
                </a:lnTo>
                <a:lnTo>
                  <a:pt x="17860" y="187522"/>
                </a:lnTo>
                <a:lnTo>
                  <a:pt x="17860" y="178592"/>
                </a:lnTo>
                <a:lnTo>
                  <a:pt x="26789" y="169663"/>
                </a:lnTo>
                <a:lnTo>
                  <a:pt x="26789" y="169663"/>
                </a:lnTo>
                <a:lnTo>
                  <a:pt x="35719" y="160733"/>
                </a:lnTo>
                <a:lnTo>
                  <a:pt x="35719" y="160733"/>
                </a:lnTo>
                <a:lnTo>
                  <a:pt x="44649" y="160733"/>
                </a:lnTo>
                <a:lnTo>
                  <a:pt x="53578" y="160733"/>
                </a:lnTo>
                <a:lnTo>
                  <a:pt x="62508" y="169663"/>
                </a:lnTo>
                <a:lnTo>
                  <a:pt x="71438" y="178592"/>
                </a:lnTo>
                <a:lnTo>
                  <a:pt x="71438" y="187522"/>
                </a:lnTo>
                <a:lnTo>
                  <a:pt x="80368" y="205382"/>
                </a:lnTo>
                <a:lnTo>
                  <a:pt x="89297" y="214311"/>
                </a:lnTo>
                <a:lnTo>
                  <a:pt x="89297" y="232171"/>
                </a:lnTo>
                <a:lnTo>
                  <a:pt x="89297" y="250030"/>
                </a:lnTo>
                <a:lnTo>
                  <a:pt x="89297" y="258960"/>
                </a:lnTo>
                <a:lnTo>
                  <a:pt x="89297" y="276819"/>
                </a:lnTo>
                <a:lnTo>
                  <a:pt x="80368" y="285749"/>
                </a:lnTo>
                <a:lnTo>
                  <a:pt x="80368" y="285749"/>
                </a:lnTo>
                <a:lnTo>
                  <a:pt x="80368" y="2857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152555" y="5706070"/>
            <a:ext cx="17860" cy="17860"/>
          </a:xfrm>
          <a:custGeom>
            <a:avLst/>
            <a:gdLst/>
            <a:ahLst/>
            <a:cxnLst/>
            <a:rect l="0" t="0" r="0" b="0"/>
            <a:pathLst>
              <a:path w="17860" h="17860">
                <a:moveTo>
                  <a:pt x="8929" y="0"/>
                </a:moveTo>
                <a:lnTo>
                  <a:pt x="8929" y="0"/>
                </a:lnTo>
                <a:lnTo>
                  <a:pt x="8929" y="0"/>
                </a:lnTo>
                <a:lnTo>
                  <a:pt x="8929" y="0"/>
                </a:lnTo>
                <a:lnTo>
                  <a:pt x="8929" y="0"/>
                </a:lnTo>
                <a:lnTo>
                  <a:pt x="8929" y="0"/>
                </a:lnTo>
                <a:lnTo>
                  <a:pt x="8929" y="0"/>
                </a:lnTo>
                <a:lnTo>
                  <a:pt x="8929" y="0"/>
                </a:lnTo>
                <a:lnTo>
                  <a:pt x="8929" y="0"/>
                </a:lnTo>
                <a:lnTo>
                  <a:pt x="0" y="0"/>
                </a:lnTo>
                <a:lnTo>
                  <a:pt x="0" y="8929"/>
                </a:lnTo>
                <a:lnTo>
                  <a:pt x="0" y="8929"/>
                </a:lnTo>
                <a:lnTo>
                  <a:pt x="0" y="8929"/>
                </a:lnTo>
                <a:lnTo>
                  <a:pt x="0" y="8929"/>
                </a:lnTo>
                <a:lnTo>
                  <a:pt x="0" y="8929"/>
                </a:lnTo>
                <a:lnTo>
                  <a:pt x="0" y="0"/>
                </a:lnTo>
                <a:lnTo>
                  <a:pt x="0" y="0"/>
                </a:lnTo>
                <a:lnTo>
                  <a:pt x="8929" y="0"/>
                </a:lnTo>
                <a:lnTo>
                  <a:pt x="8929" y="0"/>
                </a:lnTo>
                <a:lnTo>
                  <a:pt x="8929" y="0"/>
                </a:lnTo>
                <a:lnTo>
                  <a:pt x="8929" y="0"/>
                </a:lnTo>
                <a:lnTo>
                  <a:pt x="8929" y="0"/>
                </a:lnTo>
                <a:lnTo>
                  <a:pt x="8929" y="0"/>
                </a:lnTo>
                <a:lnTo>
                  <a:pt x="8929" y="0"/>
                </a:lnTo>
                <a:lnTo>
                  <a:pt x="8929" y="0"/>
                </a:lnTo>
                <a:lnTo>
                  <a:pt x="8929" y="0"/>
                </a:lnTo>
                <a:lnTo>
                  <a:pt x="8929" y="0"/>
                </a:lnTo>
                <a:lnTo>
                  <a:pt x="8929" y="0"/>
                </a:lnTo>
                <a:lnTo>
                  <a:pt x="8929" y="0"/>
                </a:lnTo>
                <a:lnTo>
                  <a:pt x="8929" y="0"/>
                </a:lnTo>
                <a:lnTo>
                  <a:pt x="8929" y="8929"/>
                </a:lnTo>
                <a:lnTo>
                  <a:pt x="0" y="8929"/>
                </a:lnTo>
                <a:lnTo>
                  <a:pt x="0" y="8929"/>
                </a:lnTo>
                <a:lnTo>
                  <a:pt x="0" y="17859"/>
                </a:lnTo>
                <a:lnTo>
                  <a:pt x="0" y="17859"/>
                </a:lnTo>
                <a:lnTo>
                  <a:pt x="0" y="17859"/>
                </a:lnTo>
                <a:lnTo>
                  <a:pt x="0" y="8929"/>
                </a:lnTo>
                <a:lnTo>
                  <a:pt x="0" y="8929"/>
                </a:lnTo>
                <a:lnTo>
                  <a:pt x="0" y="8929"/>
                </a:lnTo>
                <a:lnTo>
                  <a:pt x="0" y="0"/>
                </a:lnTo>
                <a:lnTo>
                  <a:pt x="8929" y="0"/>
                </a:lnTo>
                <a:lnTo>
                  <a:pt x="8929" y="0"/>
                </a:lnTo>
                <a:lnTo>
                  <a:pt x="8929" y="0"/>
                </a:lnTo>
                <a:lnTo>
                  <a:pt x="8929" y="0"/>
                </a:lnTo>
                <a:lnTo>
                  <a:pt x="17859" y="8929"/>
                </a:lnTo>
                <a:lnTo>
                  <a:pt x="17859" y="8929"/>
                </a:lnTo>
                <a:lnTo>
                  <a:pt x="17859"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3286125" y="6215062"/>
            <a:ext cx="169665" cy="17860"/>
          </a:xfrm>
          <a:custGeom>
            <a:avLst/>
            <a:gdLst/>
            <a:ahLst/>
            <a:cxnLst/>
            <a:rect l="0" t="0" r="0" b="0"/>
            <a:pathLst>
              <a:path w="169665" h="17860">
                <a:moveTo>
                  <a:pt x="8930" y="0"/>
                </a:moveTo>
                <a:lnTo>
                  <a:pt x="8930" y="0"/>
                </a:lnTo>
                <a:lnTo>
                  <a:pt x="0" y="0"/>
                </a:lnTo>
                <a:lnTo>
                  <a:pt x="0" y="0"/>
                </a:lnTo>
                <a:lnTo>
                  <a:pt x="0" y="0"/>
                </a:lnTo>
                <a:lnTo>
                  <a:pt x="0" y="0"/>
                </a:lnTo>
                <a:lnTo>
                  <a:pt x="0" y="0"/>
                </a:lnTo>
                <a:lnTo>
                  <a:pt x="0" y="0"/>
                </a:lnTo>
                <a:lnTo>
                  <a:pt x="0" y="0"/>
                </a:lnTo>
                <a:lnTo>
                  <a:pt x="0" y="0"/>
                </a:lnTo>
                <a:lnTo>
                  <a:pt x="8930" y="0"/>
                </a:lnTo>
                <a:lnTo>
                  <a:pt x="17859" y="0"/>
                </a:lnTo>
                <a:lnTo>
                  <a:pt x="26789" y="0"/>
                </a:lnTo>
                <a:lnTo>
                  <a:pt x="44648" y="0"/>
                </a:lnTo>
                <a:lnTo>
                  <a:pt x="53578" y="0"/>
                </a:lnTo>
                <a:lnTo>
                  <a:pt x="71438" y="0"/>
                </a:lnTo>
                <a:lnTo>
                  <a:pt x="89297" y="0"/>
                </a:lnTo>
                <a:lnTo>
                  <a:pt x="107156" y="8929"/>
                </a:lnTo>
                <a:lnTo>
                  <a:pt x="116086" y="8929"/>
                </a:lnTo>
                <a:lnTo>
                  <a:pt x="133945" y="8929"/>
                </a:lnTo>
                <a:lnTo>
                  <a:pt x="142875" y="8929"/>
                </a:lnTo>
                <a:lnTo>
                  <a:pt x="151805" y="8929"/>
                </a:lnTo>
                <a:lnTo>
                  <a:pt x="160734" y="17859"/>
                </a:lnTo>
                <a:lnTo>
                  <a:pt x="169664" y="17859"/>
                </a:lnTo>
                <a:lnTo>
                  <a:pt x="169664" y="17859"/>
                </a:lnTo>
                <a:lnTo>
                  <a:pt x="169664" y="17859"/>
                </a:lnTo>
                <a:lnTo>
                  <a:pt x="169664"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3250406" y="6286499"/>
            <a:ext cx="169665" cy="8931"/>
          </a:xfrm>
          <a:custGeom>
            <a:avLst/>
            <a:gdLst/>
            <a:ahLst/>
            <a:cxnLst/>
            <a:rect l="0" t="0" r="0" b="0"/>
            <a:pathLst>
              <a:path w="169665" h="8931">
                <a:moveTo>
                  <a:pt x="0" y="8930"/>
                </a:moveTo>
                <a:lnTo>
                  <a:pt x="0" y="8930"/>
                </a:lnTo>
                <a:lnTo>
                  <a:pt x="0" y="8930"/>
                </a:lnTo>
                <a:lnTo>
                  <a:pt x="0" y="8930"/>
                </a:lnTo>
                <a:lnTo>
                  <a:pt x="0" y="8930"/>
                </a:lnTo>
                <a:lnTo>
                  <a:pt x="8930" y="8930"/>
                </a:lnTo>
                <a:lnTo>
                  <a:pt x="8930" y="8930"/>
                </a:lnTo>
                <a:lnTo>
                  <a:pt x="17860" y="8930"/>
                </a:lnTo>
                <a:lnTo>
                  <a:pt x="26789" y="8930"/>
                </a:lnTo>
                <a:lnTo>
                  <a:pt x="44649" y="8930"/>
                </a:lnTo>
                <a:lnTo>
                  <a:pt x="62508" y="0"/>
                </a:lnTo>
                <a:lnTo>
                  <a:pt x="71438" y="0"/>
                </a:lnTo>
                <a:lnTo>
                  <a:pt x="89297" y="0"/>
                </a:lnTo>
                <a:lnTo>
                  <a:pt x="107157" y="0"/>
                </a:lnTo>
                <a:lnTo>
                  <a:pt x="125016" y="0"/>
                </a:lnTo>
                <a:lnTo>
                  <a:pt x="142875" y="0"/>
                </a:lnTo>
                <a:lnTo>
                  <a:pt x="151805" y="0"/>
                </a:lnTo>
                <a:lnTo>
                  <a:pt x="169664" y="0"/>
                </a:lnTo>
                <a:lnTo>
                  <a:pt x="169664" y="0"/>
                </a:lnTo>
                <a:lnTo>
                  <a:pt x="16966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3536156" y="6170413"/>
            <a:ext cx="169665" cy="366118"/>
          </a:xfrm>
          <a:custGeom>
            <a:avLst/>
            <a:gdLst/>
            <a:ahLst/>
            <a:cxnLst/>
            <a:rect l="0" t="0" r="0" b="0"/>
            <a:pathLst>
              <a:path w="169665" h="366118">
                <a:moveTo>
                  <a:pt x="169664" y="8930"/>
                </a:moveTo>
                <a:lnTo>
                  <a:pt x="169664" y="8930"/>
                </a:lnTo>
                <a:lnTo>
                  <a:pt x="169664" y="8930"/>
                </a:lnTo>
                <a:lnTo>
                  <a:pt x="160735" y="0"/>
                </a:lnTo>
                <a:lnTo>
                  <a:pt x="160735" y="0"/>
                </a:lnTo>
                <a:lnTo>
                  <a:pt x="151805" y="0"/>
                </a:lnTo>
                <a:lnTo>
                  <a:pt x="142875" y="0"/>
                </a:lnTo>
                <a:lnTo>
                  <a:pt x="125016" y="8930"/>
                </a:lnTo>
                <a:lnTo>
                  <a:pt x="116086" y="8930"/>
                </a:lnTo>
                <a:lnTo>
                  <a:pt x="107157" y="17860"/>
                </a:lnTo>
                <a:lnTo>
                  <a:pt x="89297" y="17860"/>
                </a:lnTo>
                <a:lnTo>
                  <a:pt x="71438" y="26789"/>
                </a:lnTo>
                <a:lnTo>
                  <a:pt x="53578" y="35719"/>
                </a:lnTo>
                <a:lnTo>
                  <a:pt x="44649" y="44649"/>
                </a:lnTo>
                <a:lnTo>
                  <a:pt x="26789" y="62508"/>
                </a:lnTo>
                <a:lnTo>
                  <a:pt x="17860" y="71438"/>
                </a:lnTo>
                <a:lnTo>
                  <a:pt x="8930" y="80367"/>
                </a:lnTo>
                <a:lnTo>
                  <a:pt x="8930" y="80367"/>
                </a:lnTo>
                <a:lnTo>
                  <a:pt x="0" y="89297"/>
                </a:lnTo>
                <a:lnTo>
                  <a:pt x="0" y="98227"/>
                </a:lnTo>
                <a:lnTo>
                  <a:pt x="0" y="107157"/>
                </a:lnTo>
                <a:lnTo>
                  <a:pt x="0" y="107157"/>
                </a:lnTo>
                <a:lnTo>
                  <a:pt x="8930" y="116086"/>
                </a:lnTo>
                <a:lnTo>
                  <a:pt x="17860" y="125016"/>
                </a:lnTo>
                <a:lnTo>
                  <a:pt x="26789" y="125016"/>
                </a:lnTo>
                <a:lnTo>
                  <a:pt x="44649" y="133946"/>
                </a:lnTo>
                <a:lnTo>
                  <a:pt x="62508" y="142875"/>
                </a:lnTo>
                <a:lnTo>
                  <a:pt x="80367" y="151805"/>
                </a:lnTo>
                <a:lnTo>
                  <a:pt x="89297" y="160735"/>
                </a:lnTo>
                <a:lnTo>
                  <a:pt x="107157" y="169664"/>
                </a:lnTo>
                <a:lnTo>
                  <a:pt x="116086" y="178594"/>
                </a:lnTo>
                <a:lnTo>
                  <a:pt x="125016" y="196453"/>
                </a:lnTo>
                <a:lnTo>
                  <a:pt x="133946" y="205383"/>
                </a:lnTo>
                <a:lnTo>
                  <a:pt x="142875" y="214313"/>
                </a:lnTo>
                <a:lnTo>
                  <a:pt x="142875" y="223242"/>
                </a:lnTo>
                <a:lnTo>
                  <a:pt x="142875" y="241102"/>
                </a:lnTo>
                <a:lnTo>
                  <a:pt x="142875" y="250032"/>
                </a:lnTo>
                <a:lnTo>
                  <a:pt x="133946" y="267891"/>
                </a:lnTo>
                <a:lnTo>
                  <a:pt x="133946" y="276821"/>
                </a:lnTo>
                <a:lnTo>
                  <a:pt x="125016" y="294680"/>
                </a:lnTo>
                <a:lnTo>
                  <a:pt x="116086" y="303610"/>
                </a:lnTo>
                <a:lnTo>
                  <a:pt x="98227" y="321469"/>
                </a:lnTo>
                <a:lnTo>
                  <a:pt x="89297" y="330399"/>
                </a:lnTo>
                <a:lnTo>
                  <a:pt x="71438" y="339328"/>
                </a:lnTo>
                <a:lnTo>
                  <a:pt x="53578" y="348258"/>
                </a:lnTo>
                <a:lnTo>
                  <a:pt x="44649" y="348258"/>
                </a:lnTo>
                <a:lnTo>
                  <a:pt x="35719" y="357188"/>
                </a:lnTo>
                <a:lnTo>
                  <a:pt x="17860" y="357188"/>
                </a:lnTo>
                <a:lnTo>
                  <a:pt x="17860" y="357188"/>
                </a:lnTo>
                <a:lnTo>
                  <a:pt x="8930" y="366117"/>
                </a:lnTo>
                <a:lnTo>
                  <a:pt x="0" y="366117"/>
                </a:lnTo>
                <a:lnTo>
                  <a:pt x="0" y="366117"/>
                </a:lnTo>
                <a:lnTo>
                  <a:pt x="0" y="36611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3571875" y="6116835"/>
            <a:ext cx="8931" cy="401837"/>
          </a:xfrm>
          <a:custGeom>
            <a:avLst/>
            <a:gdLst/>
            <a:ahLst/>
            <a:cxnLst/>
            <a:rect l="0" t="0" r="0" b="0"/>
            <a:pathLst>
              <a:path w="8931" h="401837">
                <a:moveTo>
                  <a:pt x="0" y="0"/>
                </a:moveTo>
                <a:lnTo>
                  <a:pt x="0" y="0"/>
                </a:lnTo>
                <a:lnTo>
                  <a:pt x="0" y="0"/>
                </a:lnTo>
                <a:lnTo>
                  <a:pt x="0" y="8930"/>
                </a:lnTo>
                <a:lnTo>
                  <a:pt x="8930" y="17860"/>
                </a:lnTo>
                <a:lnTo>
                  <a:pt x="0" y="35719"/>
                </a:lnTo>
                <a:lnTo>
                  <a:pt x="0" y="53578"/>
                </a:lnTo>
                <a:lnTo>
                  <a:pt x="0" y="71438"/>
                </a:lnTo>
                <a:lnTo>
                  <a:pt x="0" y="98227"/>
                </a:lnTo>
                <a:lnTo>
                  <a:pt x="0" y="125016"/>
                </a:lnTo>
                <a:lnTo>
                  <a:pt x="0" y="151805"/>
                </a:lnTo>
                <a:lnTo>
                  <a:pt x="0" y="178594"/>
                </a:lnTo>
                <a:lnTo>
                  <a:pt x="0" y="205383"/>
                </a:lnTo>
                <a:lnTo>
                  <a:pt x="0" y="232172"/>
                </a:lnTo>
                <a:lnTo>
                  <a:pt x="0" y="258961"/>
                </a:lnTo>
                <a:lnTo>
                  <a:pt x="0" y="294680"/>
                </a:lnTo>
                <a:lnTo>
                  <a:pt x="0" y="321469"/>
                </a:lnTo>
                <a:lnTo>
                  <a:pt x="8930" y="339328"/>
                </a:lnTo>
                <a:lnTo>
                  <a:pt x="8930" y="366117"/>
                </a:lnTo>
                <a:lnTo>
                  <a:pt x="8930" y="375047"/>
                </a:lnTo>
                <a:lnTo>
                  <a:pt x="8930" y="392906"/>
                </a:lnTo>
                <a:lnTo>
                  <a:pt x="8930" y="401836"/>
                </a:lnTo>
                <a:lnTo>
                  <a:pt x="8930" y="401836"/>
                </a:lnTo>
                <a:lnTo>
                  <a:pt x="8930" y="40183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3723680" y="6170413"/>
            <a:ext cx="44649" cy="303611"/>
          </a:xfrm>
          <a:custGeom>
            <a:avLst/>
            <a:gdLst/>
            <a:ahLst/>
            <a:cxnLst/>
            <a:rect l="0" t="0" r="0" b="0"/>
            <a:pathLst>
              <a:path w="44649" h="303611">
                <a:moveTo>
                  <a:pt x="44648" y="0"/>
                </a:moveTo>
                <a:lnTo>
                  <a:pt x="44648" y="0"/>
                </a:lnTo>
                <a:lnTo>
                  <a:pt x="44648" y="0"/>
                </a:lnTo>
                <a:lnTo>
                  <a:pt x="44648" y="17860"/>
                </a:lnTo>
                <a:lnTo>
                  <a:pt x="35718" y="26789"/>
                </a:lnTo>
                <a:lnTo>
                  <a:pt x="35718" y="44649"/>
                </a:lnTo>
                <a:lnTo>
                  <a:pt x="35718" y="62508"/>
                </a:lnTo>
                <a:lnTo>
                  <a:pt x="26789" y="80367"/>
                </a:lnTo>
                <a:lnTo>
                  <a:pt x="26789" y="107157"/>
                </a:lnTo>
                <a:lnTo>
                  <a:pt x="17859" y="133946"/>
                </a:lnTo>
                <a:lnTo>
                  <a:pt x="17859" y="151805"/>
                </a:lnTo>
                <a:lnTo>
                  <a:pt x="8929" y="178594"/>
                </a:lnTo>
                <a:lnTo>
                  <a:pt x="8929" y="205383"/>
                </a:lnTo>
                <a:lnTo>
                  <a:pt x="0" y="232172"/>
                </a:lnTo>
                <a:lnTo>
                  <a:pt x="0" y="250032"/>
                </a:lnTo>
                <a:lnTo>
                  <a:pt x="0" y="267891"/>
                </a:lnTo>
                <a:lnTo>
                  <a:pt x="0" y="285750"/>
                </a:lnTo>
                <a:lnTo>
                  <a:pt x="0" y="294680"/>
                </a:lnTo>
                <a:lnTo>
                  <a:pt x="0" y="303610"/>
                </a:lnTo>
                <a:lnTo>
                  <a:pt x="0" y="303610"/>
                </a:lnTo>
                <a:lnTo>
                  <a:pt x="0" y="30361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3812977" y="6152554"/>
            <a:ext cx="133946" cy="321470"/>
          </a:xfrm>
          <a:custGeom>
            <a:avLst/>
            <a:gdLst/>
            <a:ahLst/>
            <a:cxnLst/>
            <a:rect l="0" t="0" r="0" b="0"/>
            <a:pathLst>
              <a:path w="133946" h="321470">
                <a:moveTo>
                  <a:pt x="116086" y="0"/>
                </a:moveTo>
                <a:lnTo>
                  <a:pt x="116086" y="0"/>
                </a:lnTo>
                <a:lnTo>
                  <a:pt x="116086" y="0"/>
                </a:lnTo>
                <a:lnTo>
                  <a:pt x="116086" y="0"/>
                </a:lnTo>
                <a:lnTo>
                  <a:pt x="116086" y="0"/>
                </a:lnTo>
                <a:lnTo>
                  <a:pt x="116086" y="8930"/>
                </a:lnTo>
                <a:lnTo>
                  <a:pt x="107156" y="8930"/>
                </a:lnTo>
                <a:lnTo>
                  <a:pt x="107156" y="8930"/>
                </a:lnTo>
                <a:lnTo>
                  <a:pt x="89296" y="17859"/>
                </a:lnTo>
                <a:lnTo>
                  <a:pt x="80367" y="17859"/>
                </a:lnTo>
                <a:lnTo>
                  <a:pt x="71437" y="26789"/>
                </a:lnTo>
                <a:lnTo>
                  <a:pt x="62507" y="26789"/>
                </a:lnTo>
                <a:lnTo>
                  <a:pt x="44648" y="35719"/>
                </a:lnTo>
                <a:lnTo>
                  <a:pt x="35718" y="35719"/>
                </a:lnTo>
                <a:lnTo>
                  <a:pt x="26789" y="35719"/>
                </a:lnTo>
                <a:lnTo>
                  <a:pt x="17859" y="44648"/>
                </a:lnTo>
                <a:lnTo>
                  <a:pt x="8929" y="44648"/>
                </a:lnTo>
                <a:lnTo>
                  <a:pt x="8929" y="44648"/>
                </a:lnTo>
                <a:lnTo>
                  <a:pt x="0" y="44648"/>
                </a:lnTo>
                <a:lnTo>
                  <a:pt x="0" y="44648"/>
                </a:lnTo>
                <a:lnTo>
                  <a:pt x="0" y="44648"/>
                </a:lnTo>
                <a:lnTo>
                  <a:pt x="0" y="44648"/>
                </a:lnTo>
                <a:lnTo>
                  <a:pt x="0" y="53578"/>
                </a:lnTo>
                <a:lnTo>
                  <a:pt x="0" y="53578"/>
                </a:lnTo>
                <a:lnTo>
                  <a:pt x="8929" y="53578"/>
                </a:lnTo>
                <a:lnTo>
                  <a:pt x="8929" y="62508"/>
                </a:lnTo>
                <a:lnTo>
                  <a:pt x="17859" y="62508"/>
                </a:lnTo>
                <a:lnTo>
                  <a:pt x="17859" y="71437"/>
                </a:lnTo>
                <a:lnTo>
                  <a:pt x="26789" y="80367"/>
                </a:lnTo>
                <a:lnTo>
                  <a:pt x="35718" y="89297"/>
                </a:lnTo>
                <a:lnTo>
                  <a:pt x="35718" y="107156"/>
                </a:lnTo>
                <a:lnTo>
                  <a:pt x="44648" y="116086"/>
                </a:lnTo>
                <a:lnTo>
                  <a:pt x="44648" y="125016"/>
                </a:lnTo>
                <a:lnTo>
                  <a:pt x="44648" y="133945"/>
                </a:lnTo>
                <a:lnTo>
                  <a:pt x="44648" y="142875"/>
                </a:lnTo>
                <a:lnTo>
                  <a:pt x="44648" y="151805"/>
                </a:lnTo>
                <a:lnTo>
                  <a:pt x="44648" y="160734"/>
                </a:lnTo>
                <a:lnTo>
                  <a:pt x="44648" y="169664"/>
                </a:lnTo>
                <a:lnTo>
                  <a:pt x="44648" y="169664"/>
                </a:lnTo>
                <a:lnTo>
                  <a:pt x="44648" y="169664"/>
                </a:lnTo>
                <a:lnTo>
                  <a:pt x="44648" y="169664"/>
                </a:lnTo>
                <a:lnTo>
                  <a:pt x="44648" y="169664"/>
                </a:lnTo>
                <a:lnTo>
                  <a:pt x="44648" y="160734"/>
                </a:lnTo>
                <a:lnTo>
                  <a:pt x="44648" y="151805"/>
                </a:lnTo>
                <a:lnTo>
                  <a:pt x="53578" y="142875"/>
                </a:lnTo>
                <a:lnTo>
                  <a:pt x="53578" y="133945"/>
                </a:lnTo>
                <a:lnTo>
                  <a:pt x="62507" y="125016"/>
                </a:lnTo>
                <a:lnTo>
                  <a:pt x="71437" y="125016"/>
                </a:lnTo>
                <a:lnTo>
                  <a:pt x="80367" y="116086"/>
                </a:lnTo>
                <a:lnTo>
                  <a:pt x="89296" y="116086"/>
                </a:lnTo>
                <a:lnTo>
                  <a:pt x="98226" y="116086"/>
                </a:lnTo>
                <a:lnTo>
                  <a:pt x="107156" y="125016"/>
                </a:lnTo>
                <a:lnTo>
                  <a:pt x="116086" y="133945"/>
                </a:lnTo>
                <a:lnTo>
                  <a:pt x="125015" y="142875"/>
                </a:lnTo>
                <a:lnTo>
                  <a:pt x="133945" y="151805"/>
                </a:lnTo>
                <a:lnTo>
                  <a:pt x="133945" y="169664"/>
                </a:lnTo>
                <a:lnTo>
                  <a:pt x="133945" y="187523"/>
                </a:lnTo>
                <a:lnTo>
                  <a:pt x="133945" y="214312"/>
                </a:lnTo>
                <a:lnTo>
                  <a:pt x="133945" y="232172"/>
                </a:lnTo>
                <a:lnTo>
                  <a:pt x="125015" y="250031"/>
                </a:lnTo>
                <a:lnTo>
                  <a:pt x="116086" y="267891"/>
                </a:lnTo>
                <a:lnTo>
                  <a:pt x="107156" y="285750"/>
                </a:lnTo>
                <a:lnTo>
                  <a:pt x="98226" y="294680"/>
                </a:lnTo>
                <a:lnTo>
                  <a:pt x="89296" y="303609"/>
                </a:lnTo>
                <a:lnTo>
                  <a:pt x="80367" y="312539"/>
                </a:lnTo>
                <a:lnTo>
                  <a:pt x="71437" y="321469"/>
                </a:lnTo>
                <a:lnTo>
                  <a:pt x="62507" y="321469"/>
                </a:lnTo>
                <a:lnTo>
                  <a:pt x="53578" y="321469"/>
                </a:lnTo>
                <a:lnTo>
                  <a:pt x="44648" y="321469"/>
                </a:lnTo>
                <a:lnTo>
                  <a:pt x="35718" y="321469"/>
                </a:lnTo>
                <a:lnTo>
                  <a:pt x="26789" y="321469"/>
                </a:lnTo>
                <a:lnTo>
                  <a:pt x="26789" y="312539"/>
                </a:lnTo>
                <a:lnTo>
                  <a:pt x="26789" y="312539"/>
                </a:lnTo>
                <a:lnTo>
                  <a:pt x="26789" y="312539"/>
                </a:lnTo>
                <a:lnTo>
                  <a:pt x="26789" y="303609"/>
                </a:lnTo>
                <a:lnTo>
                  <a:pt x="26789" y="303609"/>
                </a:lnTo>
                <a:lnTo>
                  <a:pt x="26789" y="30360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3973711" y="6402585"/>
            <a:ext cx="35720" cy="8931"/>
          </a:xfrm>
          <a:custGeom>
            <a:avLst/>
            <a:gdLst/>
            <a:ahLst/>
            <a:cxnLst/>
            <a:rect l="0" t="0" r="0" b="0"/>
            <a:pathLst>
              <a:path w="35720" h="8931">
                <a:moveTo>
                  <a:pt x="35719" y="0"/>
                </a:moveTo>
                <a:lnTo>
                  <a:pt x="35719" y="0"/>
                </a:lnTo>
                <a:lnTo>
                  <a:pt x="35719" y="8930"/>
                </a:lnTo>
                <a:lnTo>
                  <a:pt x="26789" y="8930"/>
                </a:lnTo>
                <a:lnTo>
                  <a:pt x="26789" y="8930"/>
                </a:lnTo>
                <a:lnTo>
                  <a:pt x="17859" y="8930"/>
                </a:lnTo>
                <a:lnTo>
                  <a:pt x="8930" y="8930"/>
                </a:lnTo>
                <a:lnTo>
                  <a:pt x="8930" y="8930"/>
                </a:lnTo>
                <a:lnTo>
                  <a:pt x="0" y="8930"/>
                </a:lnTo>
                <a:lnTo>
                  <a:pt x="0" y="8930"/>
                </a:lnTo>
                <a:lnTo>
                  <a:pt x="0" y="8930"/>
                </a:lnTo>
                <a:lnTo>
                  <a:pt x="0" y="8930"/>
                </a:lnTo>
                <a:lnTo>
                  <a:pt x="0" y="8930"/>
                </a:lnTo>
                <a:lnTo>
                  <a:pt x="0" y="8930"/>
                </a:lnTo>
                <a:lnTo>
                  <a:pt x="0" y="8930"/>
                </a:lnTo>
                <a:lnTo>
                  <a:pt x="0" y="8930"/>
                </a:lnTo>
                <a:lnTo>
                  <a:pt x="0" y="8930"/>
                </a:lnTo>
                <a:lnTo>
                  <a:pt x="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4125516" y="6134695"/>
            <a:ext cx="151805" cy="285751"/>
          </a:xfrm>
          <a:custGeom>
            <a:avLst/>
            <a:gdLst/>
            <a:ahLst/>
            <a:cxnLst/>
            <a:rect l="0" t="0" r="0" b="0"/>
            <a:pathLst>
              <a:path w="151805" h="285751">
                <a:moveTo>
                  <a:pt x="0" y="80367"/>
                </a:moveTo>
                <a:lnTo>
                  <a:pt x="0" y="80367"/>
                </a:lnTo>
                <a:lnTo>
                  <a:pt x="0" y="89296"/>
                </a:lnTo>
                <a:lnTo>
                  <a:pt x="0" y="89296"/>
                </a:lnTo>
                <a:lnTo>
                  <a:pt x="0" y="89296"/>
                </a:lnTo>
                <a:lnTo>
                  <a:pt x="0" y="89296"/>
                </a:lnTo>
                <a:lnTo>
                  <a:pt x="0" y="80367"/>
                </a:lnTo>
                <a:lnTo>
                  <a:pt x="8929" y="80367"/>
                </a:lnTo>
                <a:lnTo>
                  <a:pt x="17859" y="71437"/>
                </a:lnTo>
                <a:lnTo>
                  <a:pt x="26789" y="62507"/>
                </a:lnTo>
                <a:lnTo>
                  <a:pt x="35718" y="53578"/>
                </a:lnTo>
                <a:lnTo>
                  <a:pt x="44648" y="44648"/>
                </a:lnTo>
                <a:lnTo>
                  <a:pt x="62507" y="26789"/>
                </a:lnTo>
                <a:lnTo>
                  <a:pt x="80367" y="17859"/>
                </a:lnTo>
                <a:lnTo>
                  <a:pt x="89297" y="8929"/>
                </a:lnTo>
                <a:lnTo>
                  <a:pt x="107156" y="8929"/>
                </a:lnTo>
                <a:lnTo>
                  <a:pt x="116086" y="0"/>
                </a:lnTo>
                <a:lnTo>
                  <a:pt x="125015" y="0"/>
                </a:lnTo>
                <a:lnTo>
                  <a:pt x="133945" y="0"/>
                </a:lnTo>
                <a:lnTo>
                  <a:pt x="142875" y="0"/>
                </a:lnTo>
                <a:lnTo>
                  <a:pt x="151804" y="0"/>
                </a:lnTo>
                <a:lnTo>
                  <a:pt x="151804" y="0"/>
                </a:lnTo>
                <a:lnTo>
                  <a:pt x="151804" y="8929"/>
                </a:lnTo>
                <a:lnTo>
                  <a:pt x="151804" y="17859"/>
                </a:lnTo>
                <a:lnTo>
                  <a:pt x="151804" y="35718"/>
                </a:lnTo>
                <a:lnTo>
                  <a:pt x="151804" y="44648"/>
                </a:lnTo>
                <a:lnTo>
                  <a:pt x="142875" y="62507"/>
                </a:lnTo>
                <a:lnTo>
                  <a:pt x="142875" y="80367"/>
                </a:lnTo>
                <a:lnTo>
                  <a:pt x="133945" y="98226"/>
                </a:lnTo>
                <a:lnTo>
                  <a:pt x="125015" y="116085"/>
                </a:lnTo>
                <a:lnTo>
                  <a:pt x="116086" y="133945"/>
                </a:lnTo>
                <a:lnTo>
                  <a:pt x="98226" y="151804"/>
                </a:lnTo>
                <a:lnTo>
                  <a:pt x="89297" y="178593"/>
                </a:lnTo>
                <a:lnTo>
                  <a:pt x="80367" y="196453"/>
                </a:lnTo>
                <a:lnTo>
                  <a:pt x="71437" y="214312"/>
                </a:lnTo>
                <a:lnTo>
                  <a:pt x="62507" y="232171"/>
                </a:lnTo>
                <a:lnTo>
                  <a:pt x="62507" y="241101"/>
                </a:lnTo>
                <a:lnTo>
                  <a:pt x="53578" y="258960"/>
                </a:lnTo>
                <a:lnTo>
                  <a:pt x="44648" y="267890"/>
                </a:lnTo>
                <a:lnTo>
                  <a:pt x="44648" y="267890"/>
                </a:lnTo>
                <a:lnTo>
                  <a:pt x="35718" y="276820"/>
                </a:lnTo>
                <a:lnTo>
                  <a:pt x="35718" y="276820"/>
                </a:lnTo>
                <a:lnTo>
                  <a:pt x="35718" y="285750"/>
                </a:lnTo>
                <a:lnTo>
                  <a:pt x="35718" y="285750"/>
                </a:lnTo>
                <a:lnTo>
                  <a:pt x="35718" y="285750"/>
                </a:lnTo>
                <a:lnTo>
                  <a:pt x="35718"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4089797" y="6331148"/>
            <a:ext cx="196454" cy="17860"/>
          </a:xfrm>
          <a:custGeom>
            <a:avLst/>
            <a:gdLst/>
            <a:ahLst/>
            <a:cxnLst/>
            <a:rect l="0" t="0" r="0" b="0"/>
            <a:pathLst>
              <a:path w="196454" h="17860">
                <a:moveTo>
                  <a:pt x="0" y="17859"/>
                </a:moveTo>
                <a:lnTo>
                  <a:pt x="0" y="17859"/>
                </a:lnTo>
                <a:lnTo>
                  <a:pt x="0" y="17859"/>
                </a:lnTo>
                <a:lnTo>
                  <a:pt x="8930" y="17859"/>
                </a:lnTo>
                <a:lnTo>
                  <a:pt x="8930" y="17859"/>
                </a:lnTo>
                <a:lnTo>
                  <a:pt x="17859" y="17859"/>
                </a:lnTo>
                <a:lnTo>
                  <a:pt x="35719" y="17859"/>
                </a:lnTo>
                <a:lnTo>
                  <a:pt x="44648" y="8929"/>
                </a:lnTo>
                <a:lnTo>
                  <a:pt x="62508" y="8929"/>
                </a:lnTo>
                <a:lnTo>
                  <a:pt x="80367" y="8929"/>
                </a:lnTo>
                <a:lnTo>
                  <a:pt x="98226" y="8929"/>
                </a:lnTo>
                <a:lnTo>
                  <a:pt x="116086" y="8929"/>
                </a:lnTo>
                <a:lnTo>
                  <a:pt x="125016" y="8929"/>
                </a:lnTo>
                <a:lnTo>
                  <a:pt x="142875" y="0"/>
                </a:lnTo>
                <a:lnTo>
                  <a:pt x="151805" y="0"/>
                </a:lnTo>
                <a:lnTo>
                  <a:pt x="160734" y="0"/>
                </a:lnTo>
                <a:lnTo>
                  <a:pt x="169664" y="0"/>
                </a:lnTo>
                <a:lnTo>
                  <a:pt x="178594" y="0"/>
                </a:lnTo>
                <a:lnTo>
                  <a:pt x="187523" y="0"/>
                </a:lnTo>
                <a:lnTo>
                  <a:pt x="196453" y="8929"/>
                </a:lnTo>
                <a:lnTo>
                  <a:pt x="196453" y="8929"/>
                </a:lnTo>
                <a:lnTo>
                  <a:pt x="196453" y="8929"/>
                </a:lnTo>
                <a:lnTo>
                  <a:pt x="196453"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4304109" y="6170413"/>
            <a:ext cx="160736" cy="267892"/>
          </a:xfrm>
          <a:custGeom>
            <a:avLst/>
            <a:gdLst/>
            <a:ahLst/>
            <a:cxnLst/>
            <a:rect l="0" t="0" r="0" b="0"/>
            <a:pathLst>
              <a:path w="160736" h="267892">
                <a:moveTo>
                  <a:pt x="160735" y="0"/>
                </a:moveTo>
                <a:lnTo>
                  <a:pt x="160735" y="0"/>
                </a:lnTo>
                <a:lnTo>
                  <a:pt x="160735" y="0"/>
                </a:lnTo>
                <a:lnTo>
                  <a:pt x="160735" y="0"/>
                </a:lnTo>
                <a:lnTo>
                  <a:pt x="160735" y="0"/>
                </a:lnTo>
                <a:lnTo>
                  <a:pt x="151805" y="8930"/>
                </a:lnTo>
                <a:lnTo>
                  <a:pt x="142875" y="8930"/>
                </a:lnTo>
                <a:lnTo>
                  <a:pt x="133946" y="8930"/>
                </a:lnTo>
                <a:lnTo>
                  <a:pt x="116086" y="17860"/>
                </a:lnTo>
                <a:lnTo>
                  <a:pt x="107157" y="17860"/>
                </a:lnTo>
                <a:lnTo>
                  <a:pt x="98227" y="26789"/>
                </a:lnTo>
                <a:lnTo>
                  <a:pt x="89297" y="35719"/>
                </a:lnTo>
                <a:lnTo>
                  <a:pt x="80368" y="44649"/>
                </a:lnTo>
                <a:lnTo>
                  <a:pt x="80368" y="44649"/>
                </a:lnTo>
                <a:lnTo>
                  <a:pt x="71438" y="53578"/>
                </a:lnTo>
                <a:lnTo>
                  <a:pt x="71438" y="62508"/>
                </a:lnTo>
                <a:lnTo>
                  <a:pt x="80368" y="71438"/>
                </a:lnTo>
                <a:lnTo>
                  <a:pt x="80368" y="80367"/>
                </a:lnTo>
                <a:lnTo>
                  <a:pt x="89297" y="89297"/>
                </a:lnTo>
                <a:lnTo>
                  <a:pt x="89297" y="98227"/>
                </a:lnTo>
                <a:lnTo>
                  <a:pt x="98227" y="98227"/>
                </a:lnTo>
                <a:lnTo>
                  <a:pt x="107157" y="107157"/>
                </a:lnTo>
                <a:lnTo>
                  <a:pt x="116086" y="116086"/>
                </a:lnTo>
                <a:lnTo>
                  <a:pt x="125016" y="125016"/>
                </a:lnTo>
                <a:lnTo>
                  <a:pt x="133946" y="125016"/>
                </a:lnTo>
                <a:lnTo>
                  <a:pt x="133946" y="133946"/>
                </a:lnTo>
                <a:lnTo>
                  <a:pt x="142875" y="142875"/>
                </a:lnTo>
                <a:lnTo>
                  <a:pt x="142875" y="151805"/>
                </a:lnTo>
                <a:lnTo>
                  <a:pt x="142875" y="151805"/>
                </a:lnTo>
                <a:lnTo>
                  <a:pt x="142875" y="160735"/>
                </a:lnTo>
                <a:lnTo>
                  <a:pt x="142875" y="169664"/>
                </a:lnTo>
                <a:lnTo>
                  <a:pt x="142875" y="178594"/>
                </a:lnTo>
                <a:lnTo>
                  <a:pt x="133946" y="187524"/>
                </a:lnTo>
                <a:lnTo>
                  <a:pt x="125016" y="196453"/>
                </a:lnTo>
                <a:lnTo>
                  <a:pt x="116086" y="205383"/>
                </a:lnTo>
                <a:lnTo>
                  <a:pt x="98227" y="214313"/>
                </a:lnTo>
                <a:lnTo>
                  <a:pt x="89297" y="223242"/>
                </a:lnTo>
                <a:lnTo>
                  <a:pt x="71438" y="232172"/>
                </a:lnTo>
                <a:lnTo>
                  <a:pt x="62508" y="241102"/>
                </a:lnTo>
                <a:lnTo>
                  <a:pt x="44649" y="241102"/>
                </a:lnTo>
                <a:lnTo>
                  <a:pt x="35719" y="250032"/>
                </a:lnTo>
                <a:lnTo>
                  <a:pt x="35719" y="250032"/>
                </a:lnTo>
                <a:lnTo>
                  <a:pt x="26789" y="250032"/>
                </a:lnTo>
                <a:lnTo>
                  <a:pt x="26789" y="258961"/>
                </a:lnTo>
                <a:lnTo>
                  <a:pt x="17860" y="258961"/>
                </a:lnTo>
                <a:lnTo>
                  <a:pt x="17860" y="258961"/>
                </a:lnTo>
                <a:lnTo>
                  <a:pt x="8930" y="258961"/>
                </a:lnTo>
                <a:lnTo>
                  <a:pt x="8930" y="258961"/>
                </a:lnTo>
                <a:lnTo>
                  <a:pt x="8930" y="267891"/>
                </a:lnTo>
                <a:lnTo>
                  <a:pt x="0" y="267891"/>
                </a:lnTo>
                <a:lnTo>
                  <a:pt x="0" y="26789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4125516" y="6366866"/>
            <a:ext cx="44649" cy="80369"/>
          </a:xfrm>
          <a:custGeom>
            <a:avLst/>
            <a:gdLst/>
            <a:ahLst/>
            <a:cxnLst/>
            <a:rect l="0" t="0" r="0" b="0"/>
            <a:pathLst>
              <a:path w="44649" h="80369">
                <a:moveTo>
                  <a:pt x="44648" y="0"/>
                </a:moveTo>
                <a:lnTo>
                  <a:pt x="44648" y="0"/>
                </a:lnTo>
                <a:lnTo>
                  <a:pt x="44648" y="0"/>
                </a:lnTo>
                <a:lnTo>
                  <a:pt x="44648" y="0"/>
                </a:lnTo>
                <a:lnTo>
                  <a:pt x="44648" y="0"/>
                </a:lnTo>
                <a:lnTo>
                  <a:pt x="44648" y="8930"/>
                </a:lnTo>
                <a:lnTo>
                  <a:pt x="44648" y="8930"/>
                </a:lnTo>
                <a:lnTo>
                  <a:pt x="44648" y="8930"/>
                </a:lnTo>
                <a:lnTo>
                  <a:pt x="35718" y="8930"/>
                </a:lnTo>
                <a:lnTo>
                  <a:pt x="35718" y="8930"/>
                </a:lnTo>
                <a:lnTo>
                  <a:pt x="35718" y="17860"/>
                </a:lnTo>
                <a:lnTo>
                  <a:pt x="35718" y="17860"/>
                </a:lnTo>
                <a:lnTo>
                  <a:pt x="26789" y="26789"/>
                </a:lnTo>
                <a:lnTo>
                  <a:pt x="26789" y="26789"/>
                </a:lnTo>
                <a:lnTo>
                  <a:pt x="26789" y="35719"/>
                </a:lnTo>
                <a:lnTo>
                  <a:pt x="17859" y="35719"/>
                </a:lnTo>
                <a:lnTo>
                  <a:pt x="17859" y="44649"/>
                </a:lnTo>
                <a:lnTo>
                  <a:pt x="17859" y="53579"/>
                </a:lnTo>
                <a:lnTo>
                  <a:pt x="8929" y="53579"/>
                </a:lnTo>
                <a:lnTo>
                  <a:pt x="8929" y="62508"/>
                </a:lnTo>
                <a:lnTo>
                  <a:pt x="8929" y="71438"/>
                </a:lnTo>
                <a:lnTo>
                  <a:pt x="0" y="71438"/>
                </a:lnTo>
                <a:lnTo>
                  <a:pt x="0" y="80368"/>
                </a:lnTo>
                <a:lnTo>
                  <a:pt x="0" y="80368"/>
                </a:lnTo>
                <a:lnTo>
                  <a:pt x="0" y="8036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32403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The Price of Energy</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solidFill>
                  <a:srgbClr val="FF0000"/>
                </a:solidFill>
              </a:rPr>
              <a:t>A 840 W toaster and 1700 W kettle are plugged into the same 100 V outlet. How much will it cost to operate the two appliances at 9 cents per kW*h if they are used for 18 hours?</a:t>
            </a:r>
            <a:endParaRPr lang="en-CA" dirty="0">
              <a:solidFill>
                <a:srgbClr val="FF0000"/>
              </a:solidFill>
            </a:endParaRPr>
          </a:p>
        </p:txBody>
      </p:sp>
      <p:sp>
        <p:nvSpPr>
          <p:cNvPr id="4" name="Freeform 3"/>
          <p:cNvSpPr/>
          <p:nvPr/>
        </p:nvSpPr>
        <p:spPr>
          <a:xfrm>
            <a:off x="2053828" y="3643312"/>
            <a:ext cx="223243" cy="267892"/>
          </a:xfrm>
          <a:custGeom>
            <a:avLst/>
            <a:gdLst/>
            <a:ahLst/>
            <a:cxnLst/>
            <a:rect l="0" t="0" r="0" b="0"/>
            <a:pathLst>
              <a:path w="223243" h="267892">
                <a:moveTo>
                  <a:pt x="214313" y="8930"/>
                </a:moveTo>
                <a:lnTo>
                  <a:pt x="214313" y="8930"/>
                </a:lnTo>
                <a:lnTo>
                  <a:pt x="214313" y="8930"/>
                </a:lnTo>
                <a:lnTo>
                  <a:pt x="205383" y="0"/>
                </a:lnTo>
                <a:lnTo>
                  <a:pt x="187524" y="0"/>
                </a:lnTo>
                <a:lnTo>
                  <a:pt x="169664" y="8930"/>
                </a:lnTo>
                <a:lnTo>
                  <a:pt x="151805" y="8930"/>
                </a:lnTo>
                <a:lnTo>
                  <a:pt x="125016" y="17859"/>
                </a:lnTo>
                <a:lnTo>
                  <a:pt x="107156" y="17859"/>
                </a:lnTo>
                <a:lnTo>
                  <a:pt x="80367" y="26789"/>
                </a:lnTo>
                <a:lnTo>
                  <a:pt x="62508" y="35719"/>
                </a:lnTo>
                <a:lnTo>
                  <a:pt x="44649" y="44649"/>
                </a:lnTo>
                <a:lnTo>
                  <a:pt x="26789" y="53578"/>
                </a:lnTo>
                <a:lnTo>
                  <a:pt x="8930" y="62508"/>
                </a:lnTo>
                <a:lnTo>
                  <a:pt x="0" y="71438"/>
                </a:lnTo>
                <a:lnTo>
                  <a:pt x="0" y="80367"/>
                </a:lnTo>
                <a:lnTo>
                  <a:pt x="0" y="80367"/>
                </a:lnTo>
                <a:lnTo>
                  <a:pt x="8930" y="89297"/>
                </a:lnTo>
                <a:lnTo>
                  <a:pt x="17860" y="98227"/>
                </a:lnTo>
                <a:lnTo>
                  <a:pt x="35719" y="107156"/>
                </a:lnTo>
                <a:lnTo>
                  <a:pt x="62508" y="107156"/>
                </a:lnTo>
                <a:lnTo>
                  <a:pt x="80367" y="116086"/>
                </a:lnTo>
                <a:lnTo>
                  <a:pt x="107156" y="133945"/>
                </a:lnTo>
                <a:lnTo>
                  <a:pt x="133945" y="142875"/>
                </a:lnTo>
                <a:lnTo>
                  <a:pt x="151805" y="151805"/>
                </a:lnTo>
                <a:lnTo>
                  <a:pt x="169664" y="160734"/>
                </a:lnTo>
                <a:lnTo>
                  <a:pt x="178594" y="178594"/>
                </a:lnTo>
                <a:lnTo>
                  <a:pt x="187524" y="187524"/>
                </a:lnTo>
                <a:lnTo>
                  <a:pt x="187524" y="196453"/>
                </a:lnTo>
                <a:lnTo>
                  <a:pt x="187524" y="214313"/>
                </a:lnTo>
                <a:lnTo>
                  <a:pt x="187524" y="223242"/>
                </a:lnTo>
                <a:lnTo>
                  <a:pt x="178594" y="241102"/>
                </a:lnTo>
                <a:lnTo>
                  <a:pt x="169664" y="250031"/>
                </a:lnTo>
                <a:lnTo>
                  <a:pt x="151805" y="258961"/>
                </a:lnTo>
                <a:lnTo>
                  <a:pt x="133945" y="267891"/>
                </a:lnTo>
                <a:lnTo>
                  <a:pt x="125016" y="267891"/>
                </a:lnTo>
                <a:lnTo>
                  <a:pt x="107156" y="267891"/>
                </a:lnTo>
                <a:lnTo>
                  <a:pt x="98227" y="267891"/>
                </a:lnTo>
                <a:lnTo>
                  <a:pt x="80367" y="267891"/>
                </a:lnTo>
                <a:lnTo>
                  <a:pt x="80367" y="258961"/>
                </a:lnTo>
                <a:lnTo>
                  <a:pt x="80367" y="250031"/>
                </a:lnTo>
                <a:lnTo>
                  <a:pt x="80367" y="232172"/>
                </a:lnTo>
                <a:lnTo>
                  <a:pt x="89297" y="214313"/>
                </a:lnTo>
                <a:lnTo>
                  <a:pt x="98227" y="196453"/>
                </a:lnTo>
                <a:lnTo>
                  <a:pt x="107156" y="178594"/>
                </a:lnTo>
                <a:lnTo>
                  <a:pt x="125016" y="151805"/>
                </a:lnTo>
                <a:lnTo>
                  <a:pt x="142875" y="133945"/>
                </a:lnTo>
                <a:lnTo>
                  <a:pt x="160735" y="116086"/>
                </a:lnTo>
                <a:lnTo>
                  <a:pt x="178594" y="89297"/>
                </a:lnTo>
                <a:lnTo>
                  <a:pt x="196453" y="80367"/>
                </a:lnTo>
                <a:lnTo>
                  <a:pt x="205383" y="62508"/>
                </a:lnTo>
                <a:lnTo>
                  <a:pt x="214313" y="53578"/>
                </a:lnTo>
                <a:lnTo>
                  <a:pt x="223242" y="53578"/>
                </a:lnTo>
                <a:lnTo>
                  <a:pt x="223242" y="53578"/>
                </a:lnTo>
                <a:lnTo>
                  <a:pt x="223242" y="44649"/>
                </a:lnTo>
                <a:lnTo>
                  <a:pt x="223242" y="446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402086" y="3643312"/>
            <a:ext cx="107157" cy="116087"/>
          </a:xfrm>
          <a:custGeom>
            <a:avLst/>
            <a:gdLst/>
            <a:ahLst/>
            <a:cxnLst/>
            <a:rect l="0" t="0" r="0" b="0"/>
            <a:pathLst>
              <a:path w="107157" h="116087">
                <a:moveTo>
                  <a:pt x="44648" y="0"/>
                </a:moveTo>
                <a:lnTo>
                  <a:pt x="44648" y="0"/>
                </a:lnTo>
                <a:lnTo>
                  <a:pt x="35719" y="8930"/>
                </a:lnTo>
                <a:lnTo>
                  <a:pt x="35719" y="8930"/>
                </a:lnTo>
                <a:lnTo>
                  <a:pt x="35719" y="26789"/>
                </a:lnTo>
                <a:lnTo>
                  <a:pt x="26789" y="35719"/>
                </a:lnTo>
                <a:lnTo>
                  <a:pt x="26789" y="53578"/>
                </a:lnTo>
                <a:lnTo>
                  <a:pt x="17859" y="62508"/>
                </a:lnTo>
                <a:lnTo>
                  <a:pt x="8930" y="80367"/>
                </a:lnTo>
                <a:lnTo>
                  <a:pt x="8930" y="89297"/>
                </a:lnTo>
                <a:lnTo>
                  <a:pt x="0" y="98227"/>
                </a:lnTo>
                <a:lnTo>
                  <a:pt x="0" y="107156"/>
                </a:lnTo>
                <a:lnTo>
                  <a:pt x="0" y="107156"/>
                </a:lnTo>
                <a:lnTo>
                  <a:pt x="0" y="116086"/>
                </a:lnTo>
                <a:lnTo>
                  <a:pt x="8930" y="116086"/>
                </a:lnTo>
                <a:lnTo>
                  <a:pt x="8930" y="116086"/>
                </a:lnTo>
                <a:lnTo>
                  <a:pt x="17859" y="107156"/>
                </a:lnTo>
                <a:lnTo>
                  <a:pt x="35719" y="107156"/>
                </a:lnTo>
                <a:lnTo>
                  <a:pt x="44648" y="107156"/>
                </a:lnTo>
                <a:lnTo>
                  <a:pt x="62508" y="98227"/>
                </a:lnTo>
                <a:lnTo>
                  <a:pt x="80367" y="89297"/>
                </a:lnTo>
                <a:lnTo>
                  <a:pt x="89297" y="80367"/>
                </a:lnTo>
                <a:lnTo>
                  <a:pt x="98227" y="80367"/>
                </a:lnTo>
                <a:lnTo>
                  <a:pt x="107156" y="80367"/>
                </a:lnTo>
                <a:lnTo>
                  <a:pt x="107156" y="8036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544961" y="3634382"/>
            <a:ext cx="17860" cy="151806"/>
          </a:xfrm>
          <a:custGeom>
            <a:avLst/>
            <a:gdLst/>
            <a:ahLst/>
            <a:cxnLst/>
            <a:rect l="0" t="0" r="0" b="0"/>
            <a:pathLst>
              <a:path w="17860" h="151806">
                <a:moveTo>
                  <a:pt x="17859" y="0"/>
                </a:moveTo>
                <a:lnTo>
                  <a:pt x="17859" y="0"/>
                </a:lnTo>
                <a:lnTo>
                  <a:pt x="17859" y="8930"/>
                </a:lnTo>
                <a:lnTo>
                  <a:pt x="17859" y="17860"/>
                </a:lnTo>
                <a:lnTo>
                  <a:pt x="17859" y="35719"/>
                </a:lnTo>
                <a:lnTo>
                  <a:pt x="8930" y="53579"/>
                </a:lnTo>
                <a:lnTo>
                  <a:pt x="8930" y="71438"/>
                </a:lnTo>
                <a:lnTo>
                  <a:pt x="8930" y="89297"/>
                </a:lnTo>
                <a:lnTo>
                  <a:pt x="8930" y="107157"/>
                </a:lnTo>
                <a:lnTo>
                  <a:pt x="8930" y="125016"/>
                </a:lnTo>
                <a:lnTo>
                  <a:pt x="0" y="133946"/>
                </a:lnTo>
                <a:lnTo>
                  <a:pt x="0" y="142875"/>
                </a:lnTo>
                <a:lnTo>
                  <a:pt x="0" y="151805"/>
                </a:lnTo>
                <a:lnTo>
                  <a:pt x="0" y="15180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669977" y="3580804"/>
            <a:ext cx="160735" cy="169665"/>
          </a:xfrm>
          <a:custGeom>
            <a:avLst/>
            <a:gdLst/>
            <a:ahLst/>
            <a:cxnLst/>
            <a:rect l="0" t="0" r="0" b="0"/>
            <a:pathLst>
              <a:path w="160735" h="169665">
                <a:moveTo>
                  <a:pt x="98226" y="8930"/>
                </a:moveTo>
                <a:lnTo>
                  <a:pt x="98226" y="8930"/>
                </a:lnTo>
                <a:lnTo>
                  <a:pt x="89296" y="8930"/>
                </a:lnTo>
                <a:lnTo>
                  <a:pt x="80367" y="8930"/>
                </a:lnTo>
                <a:lnTo>
                  <a:pt x="62507" y="17860"/>
                </a:lnTo>
                <a:lnTo>
                  <a:pt x="53578" y="35719"/>
                </a:lnTo>
                <a:lnTo>
                  <a:pt x="35718" y="53578"/>
                </a:lnTo>
                <a:lnTo>
                  <a:pt x="26789" y="71438"/>
                </a:lnTo>
                <a:lnTo>
                  <a:pt x="8929" y="89297"/>
                </a:lnTo>
                <a:lnTo>
                  <a:pt x="8929" y="116086"/>
                </a:lnTo>
                <a:lnTo>
                  <a:pt x="0" y="133946"/>
                </a:lnTo>
                <a:lnTo>
                  <a:pt x="8929" y="142875"/>
                </a:lnTo>
                <a:lnTo>
                  <a:pt x="8929" y="160735"/>
                </a:lnTo>
                <a:lnTo>
                  <a:pt x="26789" y="169664"/>
                </a:lnTo>
                <a:lnTo>
                  <a:pt x="35718" y="169664"/>
                </a:lnTo>
                <a:lnTo>
                  <a:pt x="53578" y="169664"/>
                </a:lnTo>
                <a:lnTo>
                  <a:pt x="62507" y="169664"/>
                </a:lnTo>
                <a:lnTo>
                  <a:pt x="80367" y="160735"/>
                </a:lnTo>
                <a:lnTo>
                  <a:pt x="98226" y="151805"/>
                </a:lnTo>
                <a:lnTo>
                  <a:pt x="116086" y="133946"/>
                </a:lnTo>
                <a:lnTo>
                  <a:pt x="125015" y="116086"/>
                </a:lnTo>
                <a:lnTo>
                  <a:pt x="142875" y="98227"/>
                </a:lnTo>
                <a:lnTo>
                  <a:pt x="151804" y="80367"/>
                </a:lnTo>
                <a:lnTo>
                  <a:pt x="151804" y="62508"/>
                </a:lnTo>
                <a:lnTo>
                  <a:pt x="160734" y="44649"/>
                </a:lnTo>
                <a:lnTo>
                  <a:pt x="160734" y="26789"/>
                </a:lnTo>
                <a:lnTo>
                  <a:pt x="151804" y="17860"/>
                </a:lnTo>
                <a:lnTo>
                  <a:pt x="151804" y="8930"/>
                </a:lnTo>
                <a:lnTo>
                  <a:pt x="142875" y="8930"/>
                </a:lnTo>
                <a:lnTo>
                  <a:pt x="133945" y="0"/>
                </a:lnTo>
                <a:lnTo>
                  <a:pt x="125015" y="0"/>
                </a:lnTo>
                <a:lnTo>
                  <a:pt x="116086" y="0"/>
                </a:lnTo>
                <a:lnTo>
                  <a:pt x="11608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018234" y="3580804"/>
            <a:ext cx="17861" cy="142876"/>
          </a:xfrm>
          <a:custGeom>
            <a:avLst/>
            <a:gdLst/>
            <a:ahLst/>
            <a:cxnLst/>
            <a:rect l="0" t="0" r="0" b="0"/>
            <a:pathLst>
              <a:path w="17861" h="142876">
                <a:moveTo>
                  <a:pt x="17860" y="0"/>
                </a:moveTo>
                <a:lnTo>
                  <a:pt x="17860" y="0"/>
                </a:lnTo>
                <a:lnTo>
                  <a:pt x="17860" y="0"/>
                </a:lnTo>
                <a:lnTo>
                  <a:pt x="17860" y="8930"/>
                </a:lnTo>
                <a:lnTo>
                  <a:pt x="8930" y="17860"/>
                </a:lnTo>
                <a:lnTo>
                  <a:pt x="8930" y="26789"/>
                </a:lnTo>
                <a:lnTo>
                  <a:pt x="8930" y="35719"/>
                </a:lnTo>
                <a:lnTo>
                  <a:pt x="8930" y="44649"/>
                </a:lnTo>
                <a:lnTo>
                  <a:pt x="8930" y="62508"/>
                </a:lnTo>
                <a:lnTo>
                  <a:pt x="8930" y="80367"/>
                </a:lnTo>
                <a:lnTo>
                  <a:pt x="0" y="89297"/>
                </a:lnTo>
                <a:lnTo>
                  <a:pt x="0" y="107157"/>
                </a:lnTo>
                <a:lnTo>
                  <a:pt x="8930" y="116086"/>
                </a:lnTo>
                <a:lnTo>
                  <a:pt x="8930" y="125016"/>
                </a:lnTo>
                <a:lnTo>
                  <a:pt x="8930" y="133946"/>
                </a:lnTo>
                <a:lnTo>
                  <a:pt x="8930" y="142875"/>
                </a:lnTo>
                <a:lnTo>
                  <a:pt x="8930"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902148" y="3652242"/>
            <a:ext cx="223244" cy="8930"/>
          </a:xfrm>
          <a:custGeom>
            <a:avLst/>
            <a:gdLst/>
            <a:ahLst/>
            <a:cxnLst/>
            <a:rect l="0" t="0" r="0" b="0"/>
            <a:pathLst>
              <a:path w="223244" h="8930">
                <a:moveTo>
                  <a:pt x="0" y="8929"/>
                </a:moveTo>
                <a:lnTo>
                  <a:pt x="0" y="8929"/>
                </a:lnTo>
                <a:lnTo>
                  <a:pt x="8930" y="8929"/>
                </a:lnTo>
                <a:lnTo>
                  <a:pt x="8930" y="8929"/>
                </a:lnTo>
                <a:lnTo>
                  <a:pt x="17860" y="8929"/>
                </a:lnTo>
                <a:lnTo>
                  <a:pt x="35719" y="8929"/>
                </a:lnTo>
                <a:lnTo>
                  <a:pt x="53579" y="8929"/>
                </a:lnTo>
                <a:lnTo>
                  <a:pt x="71438" y="8929"/>
                </a:lnTo>
                <a:lnTo>
                  <a:pt x="89297" y="0"/>
                </a:lnTo>
                <a:lnTo>
                  <a:pt x="107157" y="0"/>
                </a:lnTo>
                <a:lnTo>
                  <a:pt x="125016" y="0"/>
                </a:lnTo>
                <a:lnTo>
                  <a:pt x="142875" y="0"/>
                </a:lnTo>
                <a:lnTo>
                  <a:pt x="160735" y="0"/>
                </a:lnTo>
                <a:lnTo>
                  <a:pt x="169665" y="0"/>
                </a:lnTo>
                <a:lnTo>
                  <a:pt x="187524" y="0"/>
                </a:lnTo>
                <a:lnTo>
                  <a:pt x="196454" y="0"/>
                </a:lnTo>
                <a:lnTo>
                  <a:pt x="205383" y="0"/>
                </a:lnTo>
                <a:lnTo>
                  <a:pt x="214313" y="0"/>
                </a:lnTo>
                <a:lnTo>
                  <a:pt x="223243" y="0"/>
                </a:lnTo>
                <a:lnTo>
                  <a:pt x="22324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303984" y="3473648"/>
            <a:ext cx="17861" cy="232173"/>
          </a:xfrm>
          <a:custGeom>
            <a:avLst/>
            <a:gdLst/>
            <a:ahLst/>
            <a:cxnLst/>
            <a:rect l="0" t="0" r="0" b="0"/>
            <a:pathLst>
              <a:path w="17861" h="232173">
                <a:moveTo>
                  <a:pt x="17860" y="0"/>
                </a:moveTo>
                <a:lnTo>
                  <a:pt x="17860" y="0"/>
                </a:lnTo>
                <a:lnTo>
                  <a:pt x="17860" y="0"/>
                </a:lnTo>
                <a:lnTo>
                  <a:pt x="17860" y="8930"/>
                </a:lnTo>
                <a:lnTo>
                  <a:pt x="17860" y="17859"/>
                </a:lnTo>
                <a:lnTo>
                  <a:pt x="8930" y="26789"/>
                </a:lnTo>
                <a:lnTo>
                  <a:pt x="8930" y="35719"/>
                </a:lnTo>
                <a:lnTo>
                  <a:pt x="8930" y="53578"/>
                </a:lnTo>
                <a:lnTo>
                  <a:pt x="8930" y="80367"/>
                </a:lnTo>
                <a:lnTo>
                  <a:pt x="8930" y="98227"/>
                </a:lnTo>
                <a:lnTo>
                  <a:pt x="0" y="116086"/>
                </a:lnTo>
                <a:lnTo>
                  <a:pt x="0" y="142875"/>
                </a:lnTo>
                <a:lnTo>
                  <a:pt x="0" y="160734"/>
                </a:lnTo>
                <a:lnTo>
                  <a:pt x="0" y="178594"/>
                </a:lnTo>
                <a:lnTo>
                  <a:pt x="0" y="196453"/>
                </a:lnTo>
                <a:lnTo>
                  <a:pt x="0" y="214313"/>
                </a:lnTo>
                <a:lnTo>
                  <a:pt x="0" y="223242"/>
                </a:lnTo>
                <a:lnTo>
                  <a:pt x="0" y="23217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446859" y="3491507"/>
            <a:ext cx="169665" cy="214314"/>
          </a:xfrm>
          <a:custGeom>
            <a:avLst/>
            <a:gdLst/>
            <a:ahLst/>
            <a:cxnLst/>
            <a:rect l="0" t="0" r="0" b="0"/>
            <a:pathLst>
              <a:path w="169665" h="214314">
                <a:moveTo>
                  <a:pt x="0" y="26789"/>
                </a:moveTo>
                <a:lnTo>
                  <a:pt x="0" y="26789"/>
                </a:lnTo>
                <a:lnTo>
                  <a:pt x="0" y="26789"/>
                </a:lnTo>
                <a:lnTo>
                  <a:pt x="0" y="26789"/>
                </a:lnTo>
                <a:lnTo>
                  <a:pt x="8930" y="26789"/>
                </a:lnTo>
                <a:lnTo>
                  <a:pt x="17860" y="26789"/>
                </a:lnTo>
                <a:lnTo>
                  <a:pt x="35719" y="17860"/>
                </a:lnTo>
                <a:lnTo>
                  <a:pt x="53579" y="17860"/>
                </a:lnTo>
                <a:lnTo>
                  <a:pt x="71438" y="8930"/>
                </a:lnTo>
                <a:lnTo>
                  <a:pt x="89297" y="8930"/>
                </a:lnTo>
                <a:lnTo>
                  <a:pt x="107157" y="0"/>
                </a:lnTo>
                <a:lnTo>
                  <a:pt x="125016" y="0"/>
                </a:lnTo>
                <a:lnTo>
                  <a:pt x="142875" y="0"/>
                </a:lnTo>
                <a:lnTo>
                  <a:pt x="151805" y="0"/>
                </a:lnTo>
                <a:lnTo>
                  <a:pt x="160735" y="0"/>
                </a:lnTo>
                <a:lnTo>
                  <a:pt x="160735" y="0"/>
                </a:lnTo>
                <a:lnTo>
                  <a:pt x="169664" y="8930"/>
                </a:lnTo>
                <a:lnTo>
                  <a:pt x="169664" y="8930"/>
                </a:lnTo>
                <a:lnTo>
                  <a:pt x="169664" y="17860"/>
                </a:lnTo>
                <a:lnTo>
                  <a:pt x="160735" y="35719"/>
                </a:lnTo>
                <a:lnTo>
                  <a:pt x="151805" y="44649"/>
                </a:lnTo>
                <a:lnTo>
                  <a:pt x="151805" y="62508"/>
                </a:lnTo>
                <a:lnTo>
                  <a:pt x="142875" y="80368"/>
                </a:lnTo>
                <a:lnTo>
                  <a:pt x="133946" y="98227"/>
                </a:lnTo>
                <a:lnTo>
                  <a:pt x="125016" y="116086"/>
                </a:lnTo>
                <a:lnTo>
                  <a:pt x="116086" y="133946"/>
                </a:lnTo>
                <a:lnTo>
                  <a:pt x="107157" y="151805"/>
                </a:lnTo>
                <a:lnTo>
                  <a:pt x="98227" y="169664"/>
                </a:lnTo>
                <a:lnTo>
                  <a:pt x="89297" y="187524"/>
                </a:lnTo>
                <a:lnTo>
                  <a:pt x="89297" y="196454"/>
                </a:lnTo>
                <a:lnTo>
                  <a:pt x="80368" y="205383"/>
                </a:lnTo>
                <a:lnTo>
                  <a:pt x="80368" y="214313"/>
                </a:lnTo>
                <a:lnTo>
                  <a:pt x="71438" y="214313"/>
                </a:lnTo>
                <a:lnTo>
                  <a:pt x="71438"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464719" y="3616523"/>
            <a:ext cx="160735" cy="17860"/>
          </a:xfrm>
          <a:custGeom>
            <a:avLst/>
            <a:gdLst/>
            <a:ahLst/>
            <a:cxnLst/>
            <a:rect l="0" t="0" r="0" b="0"/>
            <a:pathLst>
              <a:path w="160735" h="17860">
                <a:moveTo>
                  <a:pt x="0" y="0"/>
                </a:moveTo>
                <a:lnTo>
                  <a:pt x="0" y="0"/>
                </a:lnTo>
                <a:lnTo>
                  <a:pt x="8929" y="8930"/>
                </a:lnTo>
                <a:lnTo>
                  <a:pt x="17859" y="8930"/>
                </a:lnTo>
                <a:lnTo>
                  <a:pt x="35719" y="8930"/>
                </a:lnTo>
                <a:lnTo>
                  <a:pt x="53578" y="8930"/>
                </a:lnTo>
                <a:lnTo>
                  <a:pt x="80367" y="8930"/>
                </a:lnTo>
                <a:lnTo>
                  <a:pt x="98226" y="8930"/>
                </a:lnTo>
                <a:lnTo>
                  <a:pt x="125015" y="8930"/>
                </a:lnTo>
                <a:lnTo>
                  <a:pt x="142875" y="17859"/>
                </a:lnTo>
                <a:lnTo>
                  <a:pt x="151804" y="17859"/>
                </a:lnTo>
                <a:lnTo>
                  <a:pt x="160734" y="17859"/>
                </a:lnTo>
                <a:lnTo>
                  <a:pt x="160734"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696891" y="3491507"/>
            <a:ext cx="169665" cy="169665"/>
          </a:xfrm>
          <a:custGeom>
            <a:avLst/>
            <a:gdLst/>
            <a:ahLst/>
            <a:cxnLst/>
            <a:rect l="0" t="0" r="0" b="0"/>
            <a:pathLst>
              <a:path w="169665" h="169665">
                <a:moveTo>
                  <a:pt x="125015" y="0"/>
                </a:moveTo>
                <a:lnTo>
                  <a:pt x="116086" y="0"/>
                </a:lnTo>
                <a:lnTo>
                  <a:pt x="116086" y="0"/>
                </a:lnTo>
                <a:lnTo>
                  <a:pt x="107156" y="8930"/>
                </a:lnTo>
                <a:lnTo>
                  <a:pt x="89297" y="8930"/>
                </a:lnTo>
                <a:lnTo>
                  <a:pt x="71437" y="17860"/>
                </a:lnTo>
                <a:lnTo>
                  <a:pt x="53578" y="26789"/>
                </a:lnTo>
                <a:lnTo>
                  <a:pt x="35718" y="44649"/>
                </a:lnTo>
                <a:lnTo>
                  <a:pt x="26789" y="62508"/>
                </a:lnTo>
                <a:lnTo>
                  <a:pt x="8929" y="80368"/>
                </a:lnTo>
                <a:lnTo>
                  <a:pt x="8929" y="98227"/>
                </a:lnTo>
                <a:lnTo>
                  <a:pt x="0" y="116086"/>
                </a:lnTo>
                <a:lnTo>
                  <a:pt x="8929" y="133946"/>
                </a:lnTo>
                <a:lnTo>
                  <a:pt x="8929" y="142875"/>
                </a:lnTo>
                <a:lnTo>
                  <a:pt x="17859" y="151805"/>
                </a:lnTo>
                <a:lnTo>
                  <a:pt x="26789" y="160735"/>
                </a:lnTo>
                <a:lnTo>
                  <a:pt x="35718" y="169664"/>
                </a:lnTo>
                <a:lnTo>
                  <a:pt x="53578" y="169664"/>
                </a:lnTo>
                <a:lnTo>
                  <a:pt x="62507" y="169664"/>
                </a:lnTo>
                <a:lnTo>
                  <a:pt x="80367" y="169664"/>
                </a:lnTo>
                <a:lnTo>
                  <a:pt x="98226" y="160735"/>
                </a:lnTo>
                <a:lnTo>
                  <a:pt x="116086" y="151805"/>
                </a:lnTo>
                <a:lnTo>
                  <a:pt x="125015" y="151805"/>
                </a:lnTo>
                <a:lnTo>
                  <a:pt x="133945" y="142875"/>
                </a:lnTo>
                <a:lnTo>
                  <a:pt x="142875" y="125016"/>
                </a:lnTo>
                <a:lnTo>
                  <a:pt x="151804" y="116086"/>
                </a:lnTo>
                <a:lnTo>
                  <a:pt x="160734" y="107157"/>
                </a:lnTo>
                <a:lnTo>
                  <a:pt x="169664" y="89297"/>
                </a:lnTo>
                <a:lnTo>
                  <a:pt x="169664" y="80368"/>
                </a:lnTo>
                <a:lnTo>
                  <a:pt x="169664" y="62508"/>
                </a:lnTo>
                <a:lnTo>
                  <a:pt x="169664" y="53579"/>
                </a:lnTo>
                <a:lnTo>
                  <a:pt x="160734" y="44649"/>
                </a:lnTo>
                <a:lnTo>
                  <a:pt x="160734" y="26789"/>
                </a:lnTo>
                <a:lnTo>
                  <a:pt x="151804" y="17860"/>
                </a:lnTo>
                <a:lnTo>
                  <a:pt x="133945" y="17860"/>
                </a:lnTo>
                <a:lnTo>
                  <a:pt x="125015" y="17860"/>
                </a:lnTo>
                <a:lnTo>
                  <a:pt x="116086" y="8930"/>
                </a:lnTo>
                <a:lnTo>
                  <a:pt x="107156" y="8930"/>
                </a:lnTo>
                <a:lnTo>
                  <a:pt x="107156"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920133" y="3491507"/>
            <a:ext cx="187524" cy="187525"/>
          </a:xfrm>
          <a:custGeom>
            <a:avLst/>
            <a:gdLst/>
            <a:ahLst/>
            <a:cxnLst/>
            <a:rect l="0" t="0" r="0" b="0"/>
            <a:pathLst>
              <a:path w="187524" h="187525">
                <a:moveTo>
                  <a:pt x="116086" y="0"/>
                </a:moveTo>
                <a:lnTo>
                  <a:pt x="116086" y="0"/>
                </a:lnTo>
                <a:lnTo>
                  <a:pt x="107156" y="0"/>
                </a:lnTo>
                <a:lnTo>
                  <a:pt x="98226" y="0"/>
                </a:lnTo>
                <a:lnTo>
                  <a:pt x="80367" y="8930"/>
                </a:lnTo>
                <a:lnTo>
                  <a:pt x="62508" y="17860"/>
                </a:lnTo>
                <a:lnTo>
                  <a:pt x="44648" y="26789"/>
                </a:lnTo>
                <a:lnTo>
                  <a:pt x="26789" y="44649"/>
                </a:lnTo>
                <a:lnTo>
                  <a:pt x="17859" y="71438"/>
                </a:lnTo>
                <a:lnTo>
                  <a:pt x="8930" y="89297"/>
                </a:lnTo>
                <a:lnTo>
                  <a:pt x="0" y="107157"/>
                </a:lnTo>
                <a:lnTo>
                  <a:pt x="0" y="133946"/>
                </a:lnTo>
                <a:lnTo>
                  <a:pt x="8930" y="151805"/>
                </a:lnTo>
                <a:lnTo>
                  <a:pt x="17859" y="169664"/>
                </a:lnTo>
                <a:lnTo>
                  <a:pt x="26789" y="178594"/>
                </a:lnTo>
                <a:lnTo>
                  <a:pt x="44648" y="187524"/>
                </a:lnTo>
                <a:lnTo>
                  <a:pt x="62508" y="187524"/>
                </a:lnTo>
                <a:lnTo>
                  <a:pt x="80367" y="187524"/>
                </a:lnTo>
                <a:lnTo>
                  <a:pt x="98226" y="187524"/>
                </a:lnTo>
                <a:lnTo>
                  <a:pt x="116086" y="178594"/>
                </a:lnTo>
                <a:lnTo>
                  <a:pt x="133945" y="160735"/>
                </a:lnTo>
                <a:lnTo>
                  <a:pt x="151805" y="151805"/>
                </a:lnTo>
                <a:lnTo>
                  <a:pt x="169664" y="133946"/>
                </a:lnTo>
                <a:lnTo>
                  <a:pt x="178594" y="107157"/>
                </a:lnTo>
                <a:lnTo>
                  <a:pt x="178594" y="89297"/>
                </a:lnTo>
                <a:lnTo>
                  <a:pt x="187523" y="71438"/>
                </a:lnTo>
                <a:lnTo>
                  <a:pt x="187523" y="53579"/>
                </a:lnTo>
                <a:lnTo>
                  <a:pt x="187523" y="35719"/>
                </a:lnTo>
                <a:lnTo>
                  <a:pt x="187523" y="26789"/>
                </a:lnTo>
                <a:lnTo>
                  <a:pt x="178594" y="17860"/>
                </a:lnTo>
                <a:lnTo>
                  <a:pt x="178594" y="8930"/>
                </a:lnTo>
                <a:lnTo>
                  <a:pt x="169664" y="8930"/>
                </a:lnTo>
                <a:lnTo>
                  <a:pt x="169664" y="0"/>
                </a:lnTo>
                <a:lnTo>
                  <a:pt x="16966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268391" y="3509367"/>
            <a:ext cx="223243" cy="17860"/>
          </a:xfrm>
          <a:custGeom>
            <a:avLst/>
            <a:gdLst/>
            <a:ahLst/>
            <a:cxnLst/>
            <a:rect l="0" t="0" r="0" b="0"/>
            <a:pathLst>
              <a:path w="223243" h="17860">
                <a:moveTo>
                  <a:pt x="0" y="17859"/>
                </a:moveTo>
                <a:lnTo>
                  <a:pt x="0" y="17859"/>
                </a:lnTo>
                <a:lnTo>
                  <a:pt x="0" y="17859"/>
                </a:lnTo>
                <a:lnTo>
                  <a:pt x="0" y="8929"/>
                </a:lnTo>
                <a:lnTo>
                  <a:pt x="8929" y="8929"/>
                </a:lnTo>
                <a:lnTo>
                  <a:pt x="26789" y="8929"/>
                </a:lnTo>
                <a:lnTo>
                  <a:pt x="44648" y="8929"/>
                </a:lnTo>
                <a:lnTo>
                  <a:pt x="62507" y="0"/>
                </a:lnTo>
                <a:lnTo>
                  <a:pt x="89297" y="0"/>
                </a:lnTo>
                <a:lnTo>
                  <a:pt x="107156" y="0"/>
                </a:lnTo>
                <a:lnTo>
                  <a:pt x="133945" y="0"/>
                </a:lnTo>
                <a:lnTo>
                  <a:pt x="160734" y="8929"/>
                </a:lnTo>
                <a:lnTo>
                  <a:pt x="178593" y="8929"/>
                </a:lnTo>
                <a:lnTo>
                  <a:pt x="196453" y="8929"/>
                </a:lnTo>
                <a:lnTo>
                  <a:pt x="223242" y="8929"/>
                </a:lnTo>
                <a:lnTo>
                  <a:pt x="223242" y="8929"/>
                </a:lnTo>
                <a:lnTo>
                  <a:pt x="223242"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277320" y="3598664"/>
            <a:ext cx="187525" cy="17860"/>
          </a:xfrm>
          <a:custGeom>
            <a:avLst/>
            <a:gdLst/>
            <a:ahLst/>
            <a:cxnLst/>
            <a:rect l="0" t="0" r="0" b="0"/>
            <a:pathLst>
              <a:path w="187525" h="17860">
                <a:moveTo>
                  <a:pt x="0" y="0"/>
                </a:moveTo>
                <a:lnTo>
                  <a:pt x="8930" y="0"/>
                </a:lnTo>
                <a:lnTo>
                  <a:pt x="17860" y="0"/>
                </a:lnTo>
                <a:lnTo>
                  <a:pt x="35719" y="0"/>
                </a:lnTo>
                <a:lnTo>
                  <a:pt x="53578" y="0"/>
                </a:lnTo>
                <a:lnTo>
                  <a:pt x="80368" y="8929"/>
                </a:lnTo>
                <a:lnTo>
                  <a:pt x="107157" y="8929"/>
                </a:lnTo>
                <a:lnTo>
                  <a:pt x="133946" y="8929"/>
                </a:lnTo>
                <a:lnTo>
                  <a:pt x="160735" y="8929"/>
                </a:lnTo>
                <a:lnTo>
                  <a:pt x="178594" y="17859"/>
                </a:lnTo>
                <a:lnTo>
                  <a:pt x="187524" y="17859"/>
                </a:lnTo>
                <a:lnTo>
                  <a:pt x="187524"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670227" y="3455789"/>
            <a:ext cx="241102" cy="258962"/>
          </a:xfrm>
          <a:custGeom>
            <a:avLst/>
            <a:gdLst/>
            <a:ahLst/>
            <a:cxnLst/>
            <a:rect l="0" t="0" r="0" b="0"/>
            <a:pathLst>
              <a:path w="241102" h="258962">
                <a:moveTo>
                  <a:pt x="0" y="62507"/>
                </a:moveTo>
                <a:lnTo>
                  <a:pt x="0" y="62507"/>
                </a:lnTo>
                <a:lnTo>
                  <a:pt x="0" y="53578"/>
                </a:lnTo>
                <a:lnTo>
                  <a:pt x="8929" y="53578"/>
                </a:lnTo>
                <a:lnTo>
                  <a:pt x="8929" y="44648"/>
                </a:lnTo>
                <a:lnTo>
                  <a:pt x="26789" y="35718"/>
                </a:lnTo>
                <a:lnTo>
                  <a:pt x="35718" y="26789"/>
                </a:lnTo>
                <a:lnTo>
                  <a:pt x="53578" y="17859"/>
                </a:lnTo>
                <a:lnTo>
                  <a:pt x="80367" y="8929"/>
                </a:lnTo>
                <a:lnTo>
                  <a:pt x="98226" y="8929"/>
                </a:lnTo>
                <a:lnTo>
                  <a:pt x="125015" y="0"/>
                </a:lnTo>
                <a:lnTo>
                  <a:pt x="151804" y="0"/>
                </a:lnTo>
                <a:lnTo>
                  <a:pt x="169664" y="8929"/>
                </a:lnTo>
                <a:lnTo>
                  <a:pt x="187523" y="8929"/>
                </a:lnTo>
                <a:lnTo>
                  <a:pt x="205382" y="17859"/>
                </a:lnTo>
                <a:lnTo>
                  <a:pt x="214312" y="26789"/>
                </a:lnTo>
                <a:lnTo>
                  <a:pt x="223242" y="35718"/>
                </a:lnTo>
                <a:lnTo>
                  <a:pt x="223242" y="44648"/>
                </a:lnTo>
                <a:lnTo>
                  <a:pt x="223242" y="53578"/>
                </a:lnTo>
                <a:lnTo>
                  <a:pt x="223242" y="71437"/>
                </a:lnTo>
                <a:lnTo>
                  <a:pt x="214312" y="89297"/>
                </a:lnTo>
                <a:lnTo>
                  <a:pt x="205382" y="107156"/>
                </a:lnTo>
                <a:lnTo>
                  <a:pt x="187523" y="125015"/>
                </a:lnTo>
                <a:lnTo>
                  <a:pt x="169664" y="142875"/>
                </a:lnTo>
                <a:lnTo>
                  <a:pt x="142875" y="160734"/>
                </a:lnTo>
                <a:lnTo>
                  <a:pt x="125015" y="178593"/>
                </a:lnTo>
                <a:lnTo>
                  <a:pt x="98226" y="196453"/>
                </a:lnTo>
                <a:lnTo>
                  <a:pt x="80367" y="214312"/>
                </a:lnTo>
                <a:lnTo>
                  <a:pt x="62507" y="232172"/>
                </a:lnTo>
                <a:lnTo>
                  <a:pt x="53578" y="241101"/>
                </a:lnTo>
                <a:lnTo>
                  <a:pt x="35718" y="250031"/>
                </a:lnTo>
                <a:lnTo>
                  <a:pt x="35718" y="250031"/>
                </a:lnTo>
                <a:lnTo>
                  <a:pt x="26789" y="258961"/>
                </a:lnTo>
                <a:lnTo>
                  <a:pt x="26789" y="258961"/>
                </a:lnTo>
                <a:lnTo>
                  <a:pt x="35718" y="258961"/>
                </a:lnTo>
                <a:lnTo>
                  <a:pt x="44648" y="258961"/>
                </a:lnTo>
                <a:lnTo>
                  <a:pt x="53578" y="258961"/>
                </a:lnTo>
                <a:lnTo>
                  <a:pt x="71437" y="250031"/>
                </a:lnTo>
                <a:lnTo>
                  <a:pt x="98226" y="250031"/>
                </a:lnTo>
                <a:lnTo>
                  <a:pt x="116086" y="241101"/>
                </a:lnTo>
                <a:lnTo>
                  <a:pt x="142875" y="241101"/>
                </a:lnTo>
                <a:lnTo>
                  <a:pt x="169664" y="232172"/>
                </a:lnTo>
                <a:lnTo>
                  <a:pt x="196453" y="232172"/>
                </a:lnTo>
                <a:lnTo>
                  <a:pt x="214312" y="232172"/>
                </a:lnTo>
                <a:lnTo>
                  <a:pt x="223242" y="232172"/>
                </a:lnTo>
                <a:lnTo>
                  <a:pt x="241101" y="232172"/>
                </a:lnTo>
                <a:lnTo>
                  <a:pt x="241101" y="232172"/>
                </a:lnTo>
                <a:lnTo>
                  <a:pt x="241101"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080992" y="3455789"/>
            <a:ext cx="133947" cy="285751"/>
          </a:xfrm>
          <a:custGeom>
            <a:avLst/>
            <a:gdLst/>
            <a:ahLst/>
            <a:cxnLst/>
            <a:rect l="0" t="0" r="0" b="0"/>
            <a:pathLst>
              <a:path w="133947" h="285751">
                <a:moveTo>
                  <a:pt x="133946" y="8929"/>
                </a:moveTo>
                <a:lnTo>
                  <a:pt x="133946" y="8929"/>
                </a:lnTo>
                <a:lnTo>
                  <a:pt x="125016" y="8929"/>
                </a:lnTo>
                <a:lnTo>
                  <a:pt x="125016" y="8929"/>
                </a:lnTo>
                <a:lnTo>
                  <a:pt x="116086" y="0"/>
                </a:lnTo>
                <a:lnTo>
                  <a:pt x="98227" y="0"/>
                </a:lnTo>
                <a:lnTo>
                  <a:pt x="89297" y="8929"/>
                </a:lnTo>
                <a:lnTo>
                  <a:pt x="62508" y="8929"/>
                </a:lnTo>
                <a:lnTo>
                  <a:pt x="44649" y="17859"/>
                </a:lnTo>
                <a:lnTo>
                  <a:pt x="26789" y="26789"/>
                </a:lnTo>
                <a:lnTo>
                  <a:pt x="17860" y="35718"/>
                </a:lnTo>
                <a:lnTo>
                  <a:pt x="0" y="44648"/>
                </a:lnTo>
                <a:lnTo>
                  <a:pt x="0" y="53578"/>
                </a:lnTo>
                <a:lnTo>
                  <a:pt x="0" y="62507"/>
                </a:lnTo>
                <a:lnTo>
                  <a:pt x="0" y="71437"/>
                </a:lnTo>
                <a:lnTo>
                  <a:pt x="0" y="80367"/>
                </a:lnTo>
                <a:lnTo>
                  <a:pt x="17860" y="80367"/>
                </a:lnTo>
                <a:lnTo>
                  <a:pt x="26789" y="89297"/>
                </a:lnTo>
                <a:lnTo>
                  <a:pt x="35719" y="98226"/>
                </a:lnTo>
                <a:lnTo>
                  <a:pt x="53578" y="107156"/>
                </a:lnTo>
                <a:lnTo>
                  <a:pt x="62508" y="116086"/>
                </a:lnTo>
                <a:lnTo>
                  <a:pt x="80367" y="133945"/>
                </a:lnTo>
                <a:lnTo>
                  <a:pt x="89297" y="142875"/>
                </a:lnTo>
                <a:lnTo>
                  <a:pt x="98227" y="160734"/>
                </a:lnTo>
                <a:lnTo>
                  <a:pt x="107156" y="169664"/>
                </a:lnTo>
                <a:lnTo>
                  <a:pt x="107156" y="187523"/>
                </a:lnTo>
                <a:lnTo>
                  <a:pt x="107156" y="205382"/>
                </a:lnTo>
                <a:lnTo>
                  <a:pt x="98227" y="223242"/>
                </a:lnTo>
                <a:lnTo>
                  <a:pt x="89297" y="241101"/>
                </a:lnTo>
                <a:lnTo>
                  <a:pt x="71438" y="250031"/>
                </a:lnTo>
                <a:lnTo>
                  <a:pt x="62508" y="258961"/>
                </a:lnTo>
                <a:lnTo>
                  <a:pt x="44649" y="267890"/>
                </a:lnTo>
                <a:lnTo>
                  <a:pt x="26789" y="276820"/>
                </a:lnTo>
                <a:lnTo>
                  <a:pt x="17860" y="276820"/>
                </a:lnTo>
                <a:lnTo>
                  <a:pt x="8930" y="285750"/>
                </a:lnTo>
                <a:lnTo>
                  <a:pt x="8930"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322094" y="3482578"/>
            <a:ext cx="133946" cy="125016"/>
          </a:xfrm>
          <a:custGeom>
            <a:avLst/>
            <a:gdLst/>
            <a:ahLst/>
            <a:cxnLst/>
            <a:rect l="0" t="0" r="0" b="0"/>
            <a:pathLst>
              <a:path w="133946" h="125016">
                <a:moveTo>
                  <a:pt x="53578" y="0"/>
                </a:moveTo>
                <a:lnTo>
                  <a:pt x="53578" y="0"/>
                </a:lnTo>
                <a:lnTo>
                  <a:pt x="53578" y="8929"/>
                </a:lnTo>
                <a:lnTo>
                  <a:pt x="53578" y="17859"/>
                </a:lnTo>
                <a:lnTo>
                  <a:pt x="44648" y="26789"/>
                </a:lnTo>
                <a:lnTo>
                  <a:pt x="35719" y="44648"/>
                </a:lnTo>
                <a:lnTo>
                  <a:pt x="26789" y="53578"/>
                </a:lnTo>
                <a:lnTo>
                  <a:pt x="17859" y="71437"/>
                </a:lnTo>
                <a:lnTo>
                  <a:pt x="8929" y="89297"/>
                </a:lnTo>
                <a:lnTo>
                  <a:pt x="0" y="98226"/>
                </a:lnTo>
                <a:lnTo>
                  <a:pt x="0" y="107156"/>
                </a:lnTo>
                <a:lnTo>
                  <a:pt x="0" y="107156"/>
                </a:lnTo>
                <a:lnTo>
                  <a:pt x="0" y="116086"/>
                </a:lnTo>
                <a:lnTo>
                  <a:pt x="0" y="125015"/>
                </a:lnTo>
                <a:lnTo>
                  <a:pt x="17859" y="125015"/>
                </a:lnTo>
                <a:lnTo>
                  <a:pt x="26789" y="125015"/>
                </a:lnTo>
                <a:lnTo>
                  <a:pt x="44648" y="125015"/>
                </a:lnTo>
                <a:lnTo>
                  <a:pt x="62508" y="125015"/>
                </a:lnTo>
                <a:lnTo>
                  <a:pt x="80367" y="125015"/>
                </a:lnTo>
                <a:lnTo>
                  <a:pt x="98226" y="125015"/>
                </a:lnTo>
                <a:lnTo>
                  <a:pt x="116086" y="116086"/>
                </a:lnTo>
                <a:lnTo>
                  <a:pt x="125015" y="116086"/>
                </a:lnTo>
                <a:lnTo>
                  <a:pt x="133945" y="116086"/>
                </a:lnTo>
                <a:lnTo>
                  <a:pt x="133945" y="11608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456039" y="3527226"/>
            <a:ext cx="35720" cy="169665"/>
          </a:xfrm>
          <a:custGeom>
            <a:avLst/>
            <a:gdLst/>
            <a:ahLst/>
            <a:cxnLst/>
            <a:rect l="0" t="0" r="0" b="0"/>
            <a:pathLst>
              <a:path w="35720" h="169665">
                <a:moveTo>
                  <a:pt x="35719" y="0"/>
                </a:moveTo>
                <a:lnTo>
                  <a:pt x="35719" y="0"/>
                </a:lnTo>
                <a:lnTo>
                  <a:pt x="35719" y="8930"/>
                </a:lnTo>
                <a:lnTo>
                  <a:pt x="35719" y="17860"/>
                </a:lnTo>
                <a:lnTo>
                  <a:pt x="26789" y="35719"/>
                </a:lnTo>
                <a:lnTo>
                  <a:pt x="26789" y="53578"/>
                </a:lnTo>
                <a:lnTo>
                  <a:pt x="17859" y="80367"/>
                </a:lnTo>
                <a:lnTo>
                  <a:pt x="17859" y="98227"/>
                </a:lnTo>
                <a:lnTo>
                  <a:pt x="8930" y="116086"/>
                </a:lnTo>
                <a:lnTo>
                  <a:pt x="8930" y="133945"/>
                </a:lnTo>
                <a:lnTo>
                  <a:pt x="0" y="151805"/>
                </a:lnTo>
                <a:lnTo>
                  <a:pt x="0" y="160735"/>
                </a:lnTo>
                <a:lnTo>
                  <a:pt x="0" y="169664"/>
                </a:lnTo>
                <a:lnTo>
                  <a:pt x="0"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607844" y="3482578"/>
            <a:ext cx="151805" cy="196454"/>
          </a:xfrm>
          <a:custGeom>
            <a:avLst/>
            <a:gdLst/>
            <a:ahLst/>
            <a:cxnLst/>
            <a:rect l="0" t="0" r="0" b="0"/>
            <a:pathLst>
              <a:path w="151805" h="196454">
                <a:moveTo>
                  <a:pt x="89297" y="0"/>
                </a:moveTo>
                <a:lnTo>
                  <a:pt x="89297" y="0"/>
                </a:lnTo>
                <a:lnTo>
                  <a:pt x="80367" y="0"/>
                </a:lnTo>
                <a:lnTo>
                  <a:pt x="71437" y="8929"/>
                </a:lnTo>
                <a:lnTo>
                  <a:pt x="62508" y="26789"/>
                </a:lnTo>
                <a:lnTo>
                  <a:pt x="44648" y="44648"/>
                </a:lnTo>
                <a:lnTo>
                  <a:pt x="26789" y="62508"/>
                </a:lnTo>
                <a:lnTo>
                  <a:pt x="17859" y="89297"/>
                </a:lnTo>
                <a:lnTo>
                  <a:pt x="8929" y="107156"/>
                </a:lnTo>
                <a:lnTo>
                  <a:pt x="0" y="133945"/>
                </a:lnTo>
                <a:lnTo>
                  <a:pt x="0" y="142875"/>
                </a:lnTo>
                <a:lnTo>
                  <a:pt x="0" y="160734"/>
                </a:lnTo>
                <a:lnTo>
                  <a:pt x="0" y="178593"/>
                </a:lnTo>
                <a:lnTo>
                  <a:pt x="8929" y="187523"/>
                </a:lnTo>
                <a:lnTo>
                  <a:pt x="17859" y="196453"/>
                </a:lnTo>
                <a:lnTo>
                  <a:pt x="35719" y="196453"/>
                </a:lnTo>
                <a:lnTo>
                  <a:pt x="53578" y="196453"/>
                </a:lnTo>
                <a:lnTo>
                  <a:pt x="71437" y="187523"/>
                </a:lnTo>
                <a:lnTo>
                  <a:pt x="89297" y="178593"/>
                </a:lnTo>
                <a:lnTo>
                  <a:pt x="107156" y="169664"/>
                </a:lnTo>
                <a:lnTo>
                  <a:pt x="116086" y="151804"/>
                </a:lnTo>
                <a:lnTo>
                  <a:pt x="133945" y="133945"/>
                </a:lnTo>
                <a:lnTo>
                  <a:pt x="142875" y="116086"/>
                </a:lnTo>
                <a:lnTo>
                  <a:pt x="151804" y="98226"/>
                </a:lnTo>
                <a:lnTo>
                  <a:pt x="151804" y="80367"/>
                </a:lnTo>
                <a:lnTo>
                  <a:pt x="151804" y="62508"/>
                </a:lnTo>
                <a:lnTo>
                  <a:pt x="151804" y="44648"/>
                </a:lnTo>
                <a:lnTo>
                  <a:pt x="142875" y="26789"/>
                </a:lnTo>
                <a:lnTo>
                  <a:pt x="142875" y="17859"/>
                </a:lnTo>
                <a:lnTo>
                  <a:pt x="133945" y="8929"/>
                </a:lnTo>
                <a:lnTo>
                  <a:pt x="125015" y="8929"/>
                </a:lnTo>
                <a:lnTo>
                  <a:pt x="125015" y="8929"/>
                </a:lnTo>
                <a:lnTo>
                  <a:pt x="125015" y="8929"/>
                </a:lnTo>
                <a:lnTo>
                  <a:pt x="125015"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938242" y="3464718"/>
            <a:ext cx="258962" cy="232173"/>
          </a:xfrm>
          <a:custGeom>
            <a:avLst/>
            <a:gdLst/>
            <a:ahLst/>
            <a:cxnLst/>
            <a:rect l="0" t="0" r="0" b="0"/>
            <a:pathLst>
              <a:path w="258962" h="232173">
                <a:moveTo>
                  <a:pt x="0" y="62508"/>
                </a:moveTo>
                <a:lnTo>
                  <a:pt x="0" y="62508"/>
                </a:lnTo>
                <a:lnTo>
                  <a:pt x="0" y="71438"/>
                </a:lnTo>
                <a:lnTo>
                  <a:pt x="0" y="80368"/>
                </a:lnTo>
                <a:lnTo>
                  <a:pt x="0" y="98227"/>
                </a:lnTo>
                <a:lnTo>
                  <a:pt x="8930" y="116086"/>
                </a:lnTo>
                <a:lnTo>
                  <a:pt x="8930" y="133946"/>
                </a:lnTo>
                <a:lnTo>
                  <a:pt x="8930" y="160735"/>
                </a:lnTo>
                <a:lnTo>
                  <a:pt x="8930" y="178594"/>
                </a:lnTo>
                <a:lnTo>
                  <a:pt x="17860" y="196453"/>
                </a:lnTo>
                <a:lnTo>
                  <a:pt x="17860" y="205383"/>
                </a:lnTo>
                <a:lnTo>
                  <a:pt x="17860" y="214313"/>
                </a:lnTo>
                <a:lnTo>
                  <a:pt x="17860" y="223243"/>
                </a:lnTo>
                <a:lnTo>
                  <a:pt x="17860" y="232172"/>
                </a:lnTo>
                <a:lnTo>
                  <a:pt x="17860" y="232172"/>
                </a:lnTo>
                <a:lnTo>
                  <a:pt x="26789" y="232172"/>
                </a:lnTo>
                <a:lnTo>
                  <a:pt x="26789" y="232172"/>
                </a:lnTo>
                <a:lnTo>
                  <a:pt x="26789" y="223243"/>
                </a:lnTo>
                <a:lnTo>
                  <a:pt x="35719" y="214313"/>
                </a:lnTo>
                <a:lnTo>
                  <a:pt x="44649" y="196453"/>
                </a:lnTo>
                <a:lnTo>
                  <a:pt x="53578" y="178594"/>
                </a:lnTo>
                <a:lnTo>
                  <a:pt x="62508" y="160735"/>
                </a:lnTo>
                <a:lnTo>
                  <a:pt x="62508" y="151805"/>
                </a:lnTo>
                <a:lnTo>
                  <a:pt x="71438" y="125016"/>
                </a:lnTo>
                <a:lnTo>
                  <a:pt x="80367" y="107157"/>
                </a:lnTo>
                <a:lnTo>
                  <a:pt x="89297" y="89297"/>
                </a:lnTo>
                <a:lnTo>
                  <a:pt x="98227" y="71438"/>
                </a:lnTo>
                <a:lnTo>
                  <a:pt x="107156" y="62508"/>
                </a:lnTo>
                <a:lnTo>
                  <a:pt x="107156" y="44649"/>
                </a:lnTo>
                <a:lnTo>
                  <a:pt x="116086" y="35719"/>
                </a:lnTo>
                <a:lnTo>
                  <a:pt x="125016" y="26789"/>
                </a:lnTo>
                <a:lnTo>
                  <a:pt x="125016" y="26789"/>
                </a:lnTo>
                <a:lnTo>
                  <a:pt x="125016" y="26789"/>
                </a:lnTo>
                <a:lnTo>
                  <a:pt x="133946" y="26789"/>
                </a:lnTo>
                <a:lnTo>
                  <a:pt x="133946" y="26789"/>
                </a:lnTo>
                <a:lnTo>
                  <a:pt x="133946" y="35719"/>
                </a:lnTo>
                <a:lnTo>
                  <a:pt x="133946" y="44649"/>
                </a:lnTo>
                <a:lnTo>
                  <a:pt x="133946" y="62508"/>
                </a:lnTo>
                <a:lnTo>
                  <a:pt x="133946" y="80368"/>
                </a:lnTo>
                <a:lnTo>
                  <a:pt x="142875" y="98227"/>
                </a:lnTo>
                <a:lnTo>
                  <a:pt x="142875" y="116086"/>
                </a:lnTo>
                <a:lnTo>
                  <a:pt x="142875" y="133946"/>
                </a:lnTo>
                <a:lnTo>
                  <a:pt x="151805" y="151805"/>
                </a:lnTo>
                <a:lnTo>
                  <a:pt x="151805" y="169664"/>
                </a:lnTo>
                <a:lnTo>
                  <a:pt x="160735" y="187524"/>
                </a:lnTo>
                <a:lnTo>
                  <a:pt x="160735" y="196453"/>
                </a:lnTo>
                <a:lnTo>
                  <a:pt x="169664" y="205383"/>
                </a:lnTo>
                <a:lnTo>
                  <a:pt x="169664" y="214313"/>
                </a:lnTo>
                <a:lnTo>
                  <a:pt x="169664" y="223243"/>
                </a:lnTo>
                <a:lnTo>
                  <a:pt x="178594" y="223243"/>
                </a:lnTo>
                <a:lnTo>
                  <a:pt x="178594" y="223243"/>
                </a:lnTo>
                <a:lnTo>
                  <a:pt x="187524" y="214313"/>
                </a:lnTo>
                <a:lnTo>
                  <a:pt x="187524" y="205383"/>
                </a:lnTo>
                <a:lnTo>
                  <a:pt x="196453" y="196453"/>
                </a:lnTo>
                <a:lnTo>
                  <a:pt x="205383" y="178594"/>
                </a:lnTo>
                <a:lnTo>
                  <a:pt x="214313" y="160735"/>
                </a:lnTo>
                <a:lnTo>
                  <a:pt x="214313" y="142875"/>
                </a:lnTo>
                <a:lnTo>
                  <a:pt x="223242" y="116086"/>
                </a:lnTo>
                <a:lnTo>
                  <a:pt x="232172" y="89297"/>
                </a:lnTo>
                <a:lnTo>
                  <a:pt x="241102" y="71438"/>
                </a:lnTo>
                <a:lnTo>
                  <a:pt x="241102" y="44649"/>
                </a:lnTo>
                <a:lnTo>
                  <a:pt x="250031" y="26789"/>
                </a:lnTo>
                <a:lnTo>
                  <a:pt x="258961" y="0"/>
                </a:lnTo>
                <a:lnTo>
                  <a:pt x="258961" y="0"/>
                </a:lnTo>
                <a:lnTo>
                  <a:pt x="258961"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6465094" y="3455789"/>
            <a:ext cx="258962" cy="8930"/>
          </a:xfrm>
          <a:custGeom>
            <a:avLst/>
            <a:gdLst/>
            <a:ahLst/>
            <a:cxnLst/>
            <a:rect l="0" t="0" r="0" b="0"/>
            <a:pathLst>
              <a:path w="258962" h="8930">
                <a:moveTo>
                  <a:pt x="0" y="8929"/>
                </a:moveTo>
                <a:lnTo>
                  <a:pt x="0" y="8929"/>
                </a:lnTo>
                <a:lnTo>
                  <a:pt x="0" y="8929"/>
                </a:lnTo>
                <a:lnTo>
                  <a:pt x="0" y="8929"/>
                </a:lnTo>
                <a:lnTo>
                  <a:pt x="8929" y="8929"/>
                </a:lnTo>
                <a:lnTo>
                  <a:pt x="8929" y="8929"/>
                </a:lnTo>
                <a:lnTo>
                  <a:pt x="17859" y="8929"/>
                </a:lnTo>
                <a:lnTo>
                  <a:pt x="26789" y="8929"/>
                </a:lnTo>
                <a:lnTo>
                  <a:pt x="44648" y="8929"/>
                </a:lnTo>
                <a:lnTo>
                  <a:pt x="53578" y="0"/>
                </a:lnTo>
                <a:lnTo>
                  <a:pt x="71437" y="0"/>
                </a:lnTo>
                <a:lnTo>
                  <a:pt x="89297" y="0"/>
                </a:lnTo>
                <a:lnTo>
                  <a:pt x="107156" y="0"/>
                </a:lnTo>
                <a:lnTo>
                  <a:pt x="133945" y="0"/>
                </a:lnTo>
                <a:lnTo>
                  <a:pt x="151804" y="0"/>
                </a:lnTo>
                <a:lnTo>
                  <a:pt x="178594" y="0"/>
                </a:lnTo>
                <a:lnTo>
                  <a:pt x="196453" y="0"/>
                </a:lnTo>
                <a:lnTo>
                  <a:pt x="214312" y="0"/>
                </a:lnTo>
                <a:lnTo>
                  <a:pt x="232172" y="0"/>
                </a:lnTo>
                <a:lnTo>
                  <a:pt x="241101" y="0"/>
                </a:lnTo>
                <a:lnTo>
                  <a:pt x="250031" y="0"/>
                </a:lnTo>
                <a:lnTo>
                  <a:pt x="258961" y="0"/>
                </a:lnTo>
                <a:lnTo>
                  <a:pt x="258961"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6491883" y="3518296"/>
            <a:ext cx="205384" cy="8931"/>
          </a:xfrm>
          <a:custGeom>
            <a:avLst/>
            <a:gdLst/>
            <a:ahLst/>
            <a:cxnLst/>
            <a:rect l="0" t="0" r="0" b="0"/>
            <a:pathLst>
              <a:path w="205384" h="8931">
                <a:moveTo>
                  <a:pt x="0" y="8930"/>
                </a:moveTo>
                <a:lnTo>
                  <a:pt x="0" y="8930"/>
                </a:lnTo>
                <a:lnTo>
                  <a:pt x="0" y="8930"/>
                </a:lnTo>
                <a:lnTo>
                  <a:pt x="0" y="8930"/>
                </a:lnTo>
                <a:lnTo>
                  <a:pt x="8930" y="8930"/>
                </a:lnTo>
                <a:lnTo>
                  <a:pt x="17859" y="8930"/>
                </a:lnTo>
                <a:lnTo>
                  <a:pt x="26789" y="8930"/>
                </a:lnTo>
                <a:lnTo>
                  <a:pt x="44648" y="8930"/>
                </a:lnTo>
                <a:lnTo>
                  <a:pt x="62508" y="8930"/>
                </a:lnTo>
                <a:lnTo>
                  <a:pt x="80367" y="8930"/>
                </a:lnTo>
                <a:lnTo>
                  <a:pt x="98226" y="8930"/>
                </a:lnTo>
                <a:lnTo>
                  <a:pt x="116086" y="8930"/>
                </a:lnTo>
                <a:lnTo>
                  <a:pt x="133945" y="8930"/>
                </a:lnTo>
                <a:lnTo>
                  <a:pt x="151805" y="8930"/>
                </a:lnTo>
                <a:lnTo>
                  <a:pt x="169664" y="8930"/>
                </a:lnTo>
                <a:lnTo>
                  <a:pt x="187523" y="8930"/>
                </a:lnTo>
                <a:lnTo>
                  <a:pt x="196453" y="8930"/>
                </a:lnTo>
                <a:lnTo>
                  <a:pt x="205383" y="0"/>
                </a:lnTo>
                <a:lnTo>
                  <a:pt x="20538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6920508" y="3357562"/>
            <a:ext cx="178595" cy="267892"/>
          </a:xfrm>
          <a:custGeom>
            <a:avLst/>
            <a:gdLst/>
            <a:ahLst/>
            <a:cxnLst/>
            <a:rect l="0" t="0" r="0" b="0"/>
            <a:pathLst>
              <a:path w="178595" h="267892">
                <a:moveTo>
                  <a:pt x="0" y="98227"/>
                </a:moveTo>
                <a:lnTo>
                  <a:pt x="0" y="98227"/>
                </a:lnTo>
                <a:lnTo>
                  <a:pt x="0" y="98227"/>
                </a:lnTo>
                <a:lnTo>
                  <a:pt x="0" y="89297"/>
                </a:lnTo>
                <a:lnTo>
                  <a:pt x="0" y="89297"/>
                </a:lnTo>
                <a:lnTo>
                  <a:pt x="0" y="80367"/>
                </a:lnTo>
                <a:lnTo>
                  <a:pt x="0" y="80367"/>
                </a:lnTo>
                <a:lnTo>
                  <a:pt x="8930" y="71438"/>
                </a:lnTo>
                <a:lnTo>
                  <a:pt x="8930" y="62508"/>
                </a:lnTo>
                <a:lnTo>
                  <a:pt x="17859" y="53578"/>
                </a:lnTo>
                <a:lnTo>
                  <a:pt x="26789" y="44649"/>
                </a:lnTo>
                <a:lnTo>
                  <a:pt x="35719" y="35719"/>
                </a:lnTo>
                <a:lnTo>
                  <a:pt x="53578" y="26789"/>
                </a:lnTo>
                <a:lnTo>
                  <a:pt x="71437" y="17859"/>
                </a:lnTo>
                <a:lnTo>
                  <a:pt x="89297" y="8930"/>
                </a:lnTo>
                <a:lnTo>
                  <a:pt x="98226" y="0"/>
                </a:lnTo>
                <a:lnTo>
                  <a:pt x="116086" y="0"/>
                </a:lnTo>
                <a:lnTo>
                  <a:pt x="133945" y="0"/>
                </a:lnTo>
                <a:lnTo>
                  <a:pt x="142875" y="0"/>
                </a:lnTo>
                <a:lnTo>
                  <a:pt x="151805" y="0"/>
                </a:lnTo>
                <a:lnTo>
                  <a:pt x="160734" y="8930"/>
                </a:lnTo>
                <a:lnTo>
                  <a:pt x="169664" y="17859"/>
                </a:lnTo>
                <a:lnTo>
                  <a:pt x="169664" y="26789"/>
                </a:lnTo>
                <a:lnTo>
                  <a:pt x="169664" y="44649"/>
                </a:lnTo>
                <a:lnTo>
                  <a:pt x="169664" y="53578"/>
                </a:lnTo>
                <a:lnTo>
                  <a:pt x="169664" y="71438"/>
                </a:lnTo>
                <a:lnTo>
                  <a:pt x="160734" y="98227"/>
                </a:lnTo>
                <a:lnTo>
                  <a:pt x="151805" y="116086"/>
                </a:lnTo>
                <a:lnTo>
                  <a:pt x="133945" y="133945"/>
                </a:lnTo>
                <a:lnTo>
                  <a:pt x="125015" y="151805"/>
                </a:lnTo>
                <a:lnTo>
                  <a:pt x="107156" y="169664"/>
                </a:lnTo>
                <a:lnTo>
                  <a:pt x="98226" y="187524"/>
                </a:lnTo>
                <a:lnTo>
                  <a:pt x="80367" y="196453"/>
                </a:lnTo>
                <a:lnTo>
                  <a:pt x="62508" y="214313"/>
                </a:lnTo>
                <a:lnTo>
                  <a:pt x="53578" y="223242"/>
                </a:lnTo>
                <a:lnTo>
                  <a:pt x="44648" y="241102"/>
                </a:lnTo>
                <a:lnTo>
                  <a:pt x="35719" y="250031"/>
                </a:lnTo>
                <a:lnTo>
                  <a:pt x="35719" y="258961"/>
                </a:lnTo>
                <a:lnTo>
                  <a:pt x="26789" y="258961"/>
                </a:lnTo>
                <a:lnTo>
                  <a:pt x="26789" y="258961"/>
                </a:lnTo>
                <a:lnTo>
                  <a:pt x="26789" y="267891"/>
                </a:lnTo>
                <a:lnTo>
                  <a:pt x="35719" y="267891"/>
                </a:lnTo>
                <a:lnTo>
                  <a:pt x="35719" y="267891"/>
                </a:lnTo>
                <a:lnTo>
                  <a:pt x="44648" y="258961"/>
                </a:lnTo>
                <a:lnTo>
                  <a:pt x="53578" y="258961"/>
                </a:lnTo>
                <a:lnTo>
                  <a:pt x="71437" y="258961"/>
                </a:lnTo>
                <a:lnTo>
                  <a:pt x="80367" y="250031"/>
                </a:lnTo>
                <a:lnTo>
                  <a:pt x="98226" y="250031"/>
                </a:lnTo>
                <a:lnTo>
                  <a:pt x="116086" y="241102"/>
                </a:lnTo>
                <a:lnTo>
                  <a:pt x="125015" y="241102"/>
                </a:lnTo>
                <a:lnTo>
                  <a:pt x="142875" y="232172"/>
                </a:lnTo>
                <a:lnTo>
                  <a:pt x="151805" y="232172"/>
                </a:lnTo>
                <a:lnTo>
                  <a:pt x="169664" y="232172"/>
                </a:lnTo>
                <a:lnTo>
                  <a:pt x="169664" y="232172"/>
                </a:lnTo>
                <a:lnTo>
                  <a:pt x="178594" y="232172"/>
                </a:lnTo>
                <a:lnTo>
                  <a:pt x="178594" y="232172"/>
                </a:lnTo>
                <a:lnTo>
                  <a:pt x="178594"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241977" y="3536156"/>
            <a:ext cx="35719" cy="35720"/>
          </a:xfrm>
          <a:custGeom>
            <a:avLst/>
            <a:gdLst/>
            <a:ahLst/>
            <a:cxnLst/>
            <a:rect l="0" t="0" r="0" b="0"/>
            <a:pathLst>
              <a:path w="35719" h="35720">
                <a:moveTo>
                  <a:pt x="35718" y="17859"/>
                </a:moveTo>
                <a:lnTo>
                  <a:pt x="35718" y="17859"/>
                </a:lnTo>
                <a:lnTo>
                  <a:pt x="35718" y="17859"/>
                </a:lnTo>
                <a:lnTo>
                  <a:pt x="35718" y="17859"/>
                </a:lnTo>
                <a:lnTo>
                  <a:pt x="26789" y="17859"/>
                </a:lnTo>
                <a:lnTo>
                  <a:pt x="26789" y="17859"/>
                </a:lnTo>
                <a:lnTo>
                  <a:pt x="17859" y="17859"/>
                </a:lnTo>
                <a:lnTo>
                  <a:pt x="17859" y="17859"/>
                </a:lnTo>
                <a:lnTo>
                  <a:pt x="8929" y="17859"/>
                </a:lnTo>
                <a:lnTo>
                  <a:pt x="8929" y="17859"/>
                </a:lnTo>
                <a:lnTo>
                  <a:pt x="8929" y="17859"/>
                </a:lnTo>
                <a:lnTo>
                  <a:pt x="0" y="17859"/>
                </a:lnTo>
                <a:lnTo>
                  <a:pt x="0" y="17859"/>
                </a:lnTo>
                <a:lnTo>
                  <a:pt x="0" y="26789"/>
                </a:lnTo>
                <a:lnTo>
                  <a:pt x="0" y="26789"/>
                </a:lnTo>
                <a:lnTo>
                  <a:pt x="0" y="26789"/>
                </a:lnTo>
                <a:lnTo>
                  <a:pt x="8929" y="35719"/>
                </a:lnTo>
                <a:lnTo>
                  <a:pt x="8929" y="35719"/>
                </a:lnTo>
                <a:lnTo>
                  <a:pt x="8929" y="35719"/>
                </a:lnTo>
                <a:lnTo>
                  <a:pt x="17859" y="35719"/>
                </a:lnTo>
                <a:lnTo>
                  <a:pt x="17859" y="35719"/>
                </a:lnTo>
                <a:lnTo>
                  <a:pt x="26789" y="35719"/>
                </a:lnTo>
                <a:lnTo>
                  <a:pt x="26789" y="35719"/>
                </a:lnTo>
                <a:lnTo>
                  <a:pt x="26789" y="26789"/>
                </a:lnTo>
                <a:lnTo>
                  <a:pt x="26789" y="26789"/>
                </a:lnTo>
                <a:lnTo>
                  <a:pt x="26789" y="17859"/>
                </a:lnTo>
                <a:lnTo>
                  <a:pt x="26789" y="17859"/>
                </a:lnTo>
                <a:lnTo>
                  <a:pt x="26789" y="8930"/>
                </a:lnTo>
                <a:lnTo>
                  <a:pt x="17859" y="8930"/>
                </a:lnTo>
                <a:lnTo>
                  <a:pt x="17859" y="8930"/>
                </a:lnTo>
                <a:lnTo>
                  <a:pt x="17859" y="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447359" y="3366492"/>
            <a:ext cx="142876" cy="223243"/>
          </a:xfrm>
          <a:custGeom>
            <a:avLst/>
            <a:gdLst/>
            <a:ahLst/>
            <a:cxnLst/>
            <a:rect l="0" t="0" r="0" b="0"/>
            <a:pathLst>
              <a:path w="142876" h="223243">
                <a:moveTo>
                  <a:pt x="142875" y="8929"/>
                </a:moveTo>
                <a:lnTo>
                  <a:pt x="142875" y="0"/>
                </a:lnTo>
                <a:lnTo>
                  <a:pt x="133946" y="0"/>
                </a:lnTo>
                <a:lnTo>
                  <a:pt x="133946" y="0"/>
                </a:lnTo>
                <a:lnTo>
                  <a:pt x="125016" y="0"/>
                </a:lnTo>
                <a:lnTo>
                  <a:pt x="107157" y="0"/>
                </a:lnTo>
                <a:lnTo>
                  <a:pt x="98227" y="0"/>
                </a:lnTo>
                <a:lnTo>
                  <a:pt x="80368" y="0"/>
                </a:lnTo>
                <a:lnTo>
                  <a:pt x="62508" y="8929"/>
                </a:lnTo>
                <a:lnTo>
                  <a:pt x="53579" y="8929"/>
                </a:lnTo>
                <a:lnTo>
                  <a:pt x="44649" y="8929"/>
                </a:lnTo>
                <a:lnTo>
                  <a:pt x="35719" y="8929"/>
                </a:lnTo>
                <a:lnTo>
                  <a:pt x="35719" y="17859"/>
                </a:lnTo>
                <a:lnTo>
                  <a:pt x="26789" y="26789"/>
                </a:lnTo>
                <a:lnTo>
                  <a:pt x="26789" y="35719"/>
                </a:lnTo>
                <a:lnTo>
                  <a:pt x="26789" y="44648"/>
                </a:lnTo>
                <a:lnTo>
                  <a:pt x="26789" y="53578"/>
                </a:lnTo>
                <a:lnTo>
                  <a:pt x="35719" y="71437"/>
                </a:lnTo>
                <a:lnTo>
                  <a:pt x="26789" y="80367"/>
                </a:lnTo>
                <a:lnTo>
                  <a:pt x="26789" y="89297"/>
                </a:lnTo>
                <a:lnTo>
                  <a:pt x="26789" y="107156"/>
                </a:lnTo>
                <a:lnTo>
                  <a:pt x="17860" y="116086"/>
                </a:lnTo>
                <a:lnTo>
                  <a:pt x="17860" y="125015"/>
                </a:lnTo>
                <a:lnTo>
                  <a:pt x="17860" y="133945"/>
                </a:lnTo>
                <a:lnTo>
                  <a:pt x="8930" y="142875"/>
                </a:lnTo>
                <a:lnTo>
                  <a:pt x="8930" y="151804"/>
                </a:lnTo>
                <a:lnTo>
                  <a:pt x="8930" y="151804"/>
                </a:lnTo>
                <a:lnTo>
                  <a:pt x="0" y="151804"/>
                </a:lnTo>
                <a:lnTo>
                  <a:pt x="8930" y="151804"/>
                </a:lnTo>
                <a:lnTo>
                  <a:pt x="8930" y="142875"/>
                </a:lnTo>
                <a:lnTo>
                  <a:pt x="17860" y="142875"/>
                </a:lnTo>
                <a:lnTo>
                  <a:pt x="26789" y="133945"/>
                </a:lnTo>
                <a:lnTo>
                  <a:pt x="35719" y="133945"/>
                </a:lnTo>
                <a:lnTo>
                  <a:pt x="44649" y="125015"/>
                </a:lnTo>
                <a:lnTo>
                  <a:pt x="62508" y="125015"/>
                </a:lnTo>
                <a:lnTo>
                  <a:pt x="80368" y="116086"/>
                </a:lnTo>
                <a:lnTo>
                  <a:pt x="89297" y="116086"/>
                </a:lnTo>
                <a:lnTo>
                  <a:pt x="107157" y="116086"/>
                </a:lnTo>
                <a:lnTo>
                  <a:pt x="116086" y="116086"/>
                </a:lnTo>
                <a:lnTo>
                  <a:pt x="125016" y="116086"/>
                </a:lnTo>
                <a:lnTo>
                  <a:pt x="133946" y="116086"/>
                </a:lnTo>
                <a:lnTo>
                  <a:pt x="142875" y="125015"/>
                </a:lnTo>
                <a:lnTo>
                  <a:pt x="142875" y="133945"/>
                </a:lnTo>
                <a:lnTo>
                  <a:pt x="142875" y="142875"/>
                </a:lnTo>
                <a:lnTo>
                  <a:pt x="142875" y="142875"/>
                </a:lnTo>
                <a:lnTo>
                  <a:pt x="142875" y="160734"/>
                </a:lnTo>
                <a:lnTo>
                  <a:pt x="133946" y="169664"/>
                </a:lnTo>
                <a:lnTo>
                  <a:pt x="125016" y="178594"/>
                </a:lnTo>
                <a:lnTo>
                  <a:pt x="116086" y="187523"/>
                </a:lnTo>
                <a:lnTo>
                  <a:pt x="107157" y="196453"/>
                </a:lnTo>
                <a:lnTo>
                  <a:pt x="89297" y="205383"/>
                </a:lnTo>
                <a:lnTo>
                  <a:pt x="80368" y="205383"/>
                </a:lnTo>
                <a:lnTo>
                  <a:pt x="62508" y="214312"/>
                </a:lnTo>
                <a:lnTo>
                  <a:pt x="53579" y="214312"/>
                </a:lnTo>
                <a:lnTo>
                  <a:pt x="35719" y="223242"/>
                </a:lnTo>
                <a:lnTo>
                  <a:pt x="35719" y="223242"/>
                </a:lnTo>
                <a:lnTo>
                  <a:pt x="26789" y="223242"/>
                </a:lnTo>
                <a:lnTo>
                  <a:pt x="26789"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679531" y="3375421"/>
            <a:ext cx="133947" cy="133947"/>
          </a:xfrm>
          <a:custGeom>
            <a:avLst/>
            <a:gdLst/>
            <a:ahLst/>
            <a:cxnLst/>
            <a:rect l="0" t="0" r="0" b="0"/>
            <a:pathLst>
              <a:path w="133947" h="133947">
                <a:moveTo>
                  <a:pt x="53578" y="0"/>
                </a:moveTo>
                <a:lnTo>
                  <a:pt x="53578" y="0"/>
                </a:lnTo>
                <a:lnTo>
                  <a:pt x="44649" y="0"/>
                </a:lnTo>
                <a:lnTo>
                  <a:pt x="44649" y="8930"/>
                </a:lnTo>
                <a:lnTo>
                  <a:pt x="44649" y="17860"/>
                </a:lnTo>
                <a:lnTo>
                  <a:pt x="35719" y="26790"/>
                </a:lnTo>
                <a:lnTo>
                  <a:pt x="35719" y="44649"/>
                </a:lnTo>
                <a:lnTo>
                  <a:pt x="35719" y="53579"/>
                </a:lnTo>
                <a:lnTo>
                  <a:pt x="26789" y="71438"/>
                </a:lnTo>
                <a:lnTo>
                  <a:pt x="17860" y="89297"/>
                </a:lnTo>
                <a:lnTo>
                  <a:pt x="8930" y="98227"/>
                </a:lnTo>
                <a:lnTo>
                  <a:pt x="0" y="107157"/>
                </a:lnTo>
                <a:lnTo>
                  <a:pt x="0" y="116086"/>
                </a:lnTo>
                <a:lnTo>
                  <a:pt x="0" y="125016"/>
                </a:lnTo>
                <a:lnTo>
                  <a:pt x="0" y="133946"/>
                </a:lnTo>
                <a:lnTo>
                  <a:pt x="0" y="133946"/>
                </a:lnTo>
                <a:lnTo>
                  <a:pt x="0" y="133946"/>
                </a:lnTo>
                <a:lnTo>
                  <a:pt x="8930" y="133946"/>
                </a:lnTo>
                <a:lnTo>
                  <a:pt x="17860" y="133946"/>
                </a:lnTo>
                <a:lnTo>
                  <a:pt x="26789" y="133946"/>
                </a:lnTo>
                <a:lnTo>
                  <a:pt x="44649" y="125016"/>
                </a:lnTo>
                <a:lnTo>
                  <a:pt x="62508" y="116086"/>
                </a:lnTo>
                <a:lnTo>
                  <a:pt x="80367" y="107157"/>
                </a:lnTo>
                <a:lnTo>
                  <a:pt x="98227" y="107157"/>
                </a:lnTo>
                <a:lnTo>
                  <a:pt x="107157" y="98227"/>
                </a:lnTo>
                <a:lnTo>
                  <a:pt x="125016" y="89297"/>
                </a:lnTo>
                <a:lnTo>
                  <a:pt x="133946" y="89297"/>
                </a:lnTo>
                <a:lnTo>
                  <a:pt x="133946" y="80368"/>
                </a:lnTo>
                <a:lnTo>
                  <a:pt x="133946" y="8036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804547" y="3366492"/>
            <a:ext cx="35720" cy="214313"/>
          </a:xfrm>
          <a:custGeom>
            <a:avLst/>
            <a:gdLst/>
            <a:ahLst/>
            <a:cxnLst/>
            <a:rect l="0" t="0" r="0" b="0"/>
            <a:pathLst>
              <a:path w="35720" h="214313">
                <a:moveTo>
                  <a:pt x="35719" y="0"/>
                </a:moveTo>
                <a:lnTo>
                  <a:pt x="35719" y="0"/>
                </a:lnTo>
                <a:lnTo>
                  <a:pt x="35719" y="0"/>
                </a:lnTo>
                <a:lnTo>
                  <a:pt x="35719" y="8929"/>
                </a:lnTo>
                <a:lnTo>
                  <a:pt x="26789" y="26789"/>
                </a:lnTo>
                <a:lnTo>
                  <a:pt x="26789" y="35719"/>
                </a:lnTo>
                <a:lnTo>
                  <a:pt x="17859" y="53578"/>
                </a:lnTo>
                <a:lnTo>
                  <a:pt x="26789" y="80367"/>
                </a:lnTo>
                <a:lnTo>
                  <a:pt x="17859" y="98226"/>
                </a:lnTo>
                <a:lnTo>
                  <a:pt x="17859" y="116086"/>
                </a:lnTo>
                <a:lnTo>
                  <a:pt x="8930" y="142875"/>
                </a:lnTo>
                <a:lnTo>
                  <a:pt x="8930" y="160734"/>
                </a:lnTo>
                <a:lnTo>
                  <a:pt x="0" y="169664"/>
                </a:lnTo>
                <a:lnTo>
                  <a:pt x="0" y="187523"/>
                </a:lnTo>
                <a:lnTo>
                  <a:pt x="0" y="196453"/>
                </a:lnTo>
                <a:lnTo>
                  <a:pt x="0" y="205383"/>
                </a:lnTo>
                <a:lnTo>
                  <a:pt x="0" y="214312"/>
                </a:lnTo>
                <a:lnTo>
                  <a:pt x="0" y="214312"/>
                </a:lnTo>
                <a:lnTo>
                  <a:pt x="0" y="21431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018859" y="3384351"/>
            <a:ext cx="8931" cy="169665"/>
          </a:xfrm>
          <a:custGeom>
            <a:avLst/>
            <a:gdLst/>
            <a:ahLst/>
            <a:cxnLst/>
            <a:rect l="0" t="0" r="0" b="0"/>
            <a:pathLst>
              <a:path w="8931" h="169665">
                <a:moveTo>
                  <a:pt x="8930" y="0"/>
                </a:moveTo>
                <a:lnTo>
                  <a:pt x="8930" y="8930"/>
                </a:lnTo>
                <a:lnTo>
                  <a:pt x="8930" y="8930"/>
                </a:lnTo>
                <a:lnTo>
                  <a:pt x="8930" y="17860"/>
                </a:lnTo>
                <a:lnTo>
                  <a:pt x="8930" y="26789"/>
                </a:lnTo>
                <a:lnTo>
                  <a:pt x="8930" y="44649"/>
                </a:lnTo>
                <a:lnTo>
                  <a:pt x="0" y="53578"/>
                </a:lnTo>
                <a:lnTo>
                  <a:pt x="0" y="71438"/>
                </a:lnTo>
                <a:lnTo>
                  <a:pt x="0" y="89297"/>
                </a:lnTo>
                <a:lnTo>
                  <a:pt x="0" y="107156"/>
                </a:lnTo>
                <a:lnTo>
                  <a:pt x="0" y="125016"/>
                </a:lnTo>
                <a:lnTo>
                  <a:pt x="0" y="133945"/>
                </a:lnTo>
                <a:lnTo>
                  <a:pt x="0" y="151805"/>
                </a:lnTo>
                <a:lnTo>
                  <a:pt x="0" y="160735"/>
                </a:lnTo>
                <a:lnTo>
                  <a:pt x="0" y="169664"/>
                </a:lnTo>
                <a:lnTo>
                  <a:pt x="0" y="169664"/>
                </a:lnTo>
                <a:lnTo>
                  <a:pt x="0"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8027789" y="3411140"/>
            <a:ext cx="142876" cy="178595"/>
          </a:xfrm>
          <a:custGeom>
            <a:avLst/>
            <a:gdLst/>
            <a:ahLst/>
            <a:cxnLst/>
            <a:rect l="0" t="0" r="0" b="0"/>
            <a:pathLst>
              <a:path w="142876" h="178595">
                <a:moveTo>
                  <a:pt x="142875" y="0"/>
                </a:moveTo>
                <a:lnTo>
                  <a:pt x="133945" y="0"/>
                </a:lnTo>
                <a:lnTo>
                  <a:pt x="133945" y="0"/>
                </a:lnTo>
                <a:lnTo>
                  <a:pt x="116086" y="8930"/>
                </a:lnTo>
                <a:lnTo>
                  <a:pt x="107156" y="17860"/>
                </a:lnTo>
                <a:lnTo>
                  <a:pt x="98227" y="26789"/>
                </a:lnTo>
                <a:lnTo>
                  <a:pt x="80367" y="44649"/>
                </a:lnTo>
                <a:lnTo>
                  <a:pt x="71438" y="53578"/>
                </a:lnTo>
                <a:lnTo>
                  <a:pt x="53578" y="71438"/>
                </a:lnTo>
                <a:lnTo>
                  <a:pt x="44649" y="80367"/>
                </a:lnTo>
                <a:lnTo>
                  <a:pt x="26789" y="89297"/>
                </a:lnTo>
                <a:lnTo>
                  <a:pt x="17859" y="98227"/>
                </a:lnTo>
                <a:lnTo>
                  <a:pt x="8930" y="107156"/>
                </a:lnTo>
                <a:lnTo>
                  <a:pt x="0" y="107156"/>
                </a:lnTo>
                <a:lnTo>
                  <a:pt x="0" y="107156"/>
                </a:lnTo>
                <a:lnTo>
                  <a:pt x="0" y="107156"/>
                </a:lnTo>
                <a:lnTo>
                  <a:pt x="0" y="107156"/>
                </a:lnTo>
                <a:lnTo>
                  <a:pt x="0" y="107156"/>
                </a:lnTo>
                <a:lnTo>
                  <a:pt x="0" y="107156"/>
                </a:lnTo>
                <a:lnTo>
                  <a:pt x="8930" y="107156"/>
                </a:lnTo>
                <a:lnTo>
                  <a:pt x="17859" y="107156"/>
                </a:lnTo>
                <a:lnTo>
                  <a:pt x="35719" y="107156"/>
                </a:lnTo>
                <a:lnTo>
                  <a:pt x="44649" y="107156"/>
                </a:lnTo>
                <a:lnTo>
                  <a:pt x="53578" y="107156"/>
                </a:lnTo>
                <a:lnTo>
                  <a:pt x="71438" y="116086"/>
                </a:lnTo>
                <a:lnTo>
                  <a:pt x="80367" y="125016"/>
                </a:lnTo>
                <a:lnTo>
                  <a:pt x="89297" y="125016"/>
                </a:lnTo>
                <a:lnTo>
                  <a:pt x="98227" y="133946"/>
                </a:lnTo>
                <a:lnTo>
                  <a:pt x="107156" y="151805"/>
                </a:lnTo>
                <a:lnTo>
                  <a:pt x="116086" y="151805"/>
                </a:lnTo>
                <a:lnTo>
                  <a:pt x="116086" y="160735"/>
                </a:lnTo>
                <a:lnTo>
                  <a:pt x="116086" y="169664"/>
                </a:lnTo>
                <a:lnTo>
                  <a:pt x="116086" y="169664"/>
                </a:lnTo>
                <a:lnTo>
                  <a:pt x="116086" y="178594"/>
                </a:lnTo>
                <a:lnTo>
                  <a:pt x="116086" y="178594"/>
                </a:lnTo>
                <a:lnTo>
                  <a:pt x="116086" y="178594"/>
                </a:lnTo>
                <a:lnTo>
                  <a:pt x="116086" y="178594"/>
                </a:lnTo>
                <a:lnTo>
                  <a:pt x="116086"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313538" y="3223617"/>
            <a:ext cx="285751" cy="276821"/>
          </a:xfrm>
          <a:custGeom>
            <a:avLst/>
            <a:gdLst/>
            <a:ahLst/>
            <a:cxnLst/>
            <a:rect l="0" t="0" r="0" b="0"/>
            <a:pathLst>
              <a:path w="285751" h="276821">
                <a:moveTo>
                  <a:pt x="8930" y="53578"/>
                </a:moveTo>
                <a:lnTo>
                  <a:pt x="8930" y="53578"/>
                </a:lnTo>
                <a:lnTo>
                  <a:pt x="8930" y="53578"/>
                </a:lnTo>
                <a:lnTo>
                  <a:pt x="8930" y="53578"/>
                </a:lnTo>
                <a:lnTo>
                  <a:pt x="0" y="53578"/>
                </a:lnTo>
                <a:lnTo>
                  <a:pt x="0" y="62508"/>
                </a:lnTo>
                <a:lnTo>
                  <a:pt x="0" y="71437"/>
                </a:lnTo>
                <a:lnTo>
                  <a:pt x="0" y="89297"/>
                </a:lnTo>
                <a:lnTo>
                  <a:pt x="0" y="107156"/>
                </a:lnTo>
                <a:lnTo>
                  <a:pt x="8930" y="125015"/>
                </a:lnTo>
                <a:lnTo>
                  <a:pt x="8930" y="151804"/>
                </a:lnTo>
                <a:lnTo>
                  <a:pt x="8930" y="169664"/>
                </a:lnTo>
                <a:lnTo>
                  <a:pt x="17860" y="187523"/>
                </a:lnTo>
                <a:lnTo>
                  <a:pt x="17860" y="214312"/>
                </a:lnTo>
                <a:lnTo>
                  <a:pt x="17860" y="232172"/>
                </a:lnTo>
                <a:lnTo>
                  <a:pt x="26789" y="250031"/>
                </a:lnTo>
                <a:lnTo>
                  <a:pt x="26789" y="258961"/>
                </a:lnTo>
                <a:lnTo>
                  <a:pt x="35719" y="267890"/>
                </a:lnTo>
                <a:lnTo>
                  <a:pt x="35719" y="267890"/>
                </a:lnTo>
                <a:lnTo>
                  <a:pt x="35719" y="276820"/>
                </a:lnTo>
                <a:lnTo>
                  <a:pt x="44649" y="276820"/>
                </a:lnTo>
                <a:lnTo>
                  <a:pt x="44649" y="276820"/>
                </a:lnTo>
                <a:lnTo>
                  <a:pt x="53578" y="267890"/>
                </a:lnTo>
                <a:lnTo>
                  <a:pt x="53578" y="258961"/>
                </a:lnTo>
                <a:lnTo>
                  <a:pt x="62508" y="241101"/>
                </a:lnTo>
                <a:lnTo>
                  <a:pt x="71438" y="232172"/>
                </a:lnTo>
                <a:lnTo>
                  <a:pt x="80367" y="205383"/>
                </a:lnTo>
                <a:lnTo>
                  <a:pt x="80367" y="187523"/>
                </a:lnTo>
                <a:lnTo>
                  <a:pt x="89297" y="169664"/>
                </a:lnTo>
                <a:lnTo>
                  <a:pt x="98227" y="151804"/>
                </a:lnTo>
                <a:lnTo>
                  <a:pt x="107157" y="133945"/>
                </a:lnTo>
                <a:lnTo>
                  <a:pt x="116086" y="116086"/>
                </a:lnTo>
                <a:lnTo>
                  <a:pt x="125016" y="107156"/>
                </a:lnTo>
                <a:lnTo>
                  <a:pt x="133946" y="89297"/>
                </a:lnTo>
                <a:lnTo>
                  <a:pt x="142875" y="80367"/>
                </a:lnTo>
                <a:lnTo>
                  <a:pt x="142875" y="80367"/>
                </a:lnTo>
                <a:lnTo>
                  <a:pt x="151805" y="71437"/>
                </a:lnTo>
                <a:lnTo>
                  <a:pt x="151805" y="71437"/>
                </a:lnTo>
                <a:lnTo>
                  <a:pt x="160735" y="71437"/>
                </a:lnTo>
                <a:lnTo>
                  <a:pt x="160735" y="80367"/>
                </a:lnTo>
                <a:lnTo>
                  <a:pt x="160735" y="89297"/>
                </a:lnTo>
                <a:lnTo>
                  <a:pt x="160735" y="98226"/>
                </a:lnTo>
                <a:lnTo>
                  <a:pt x="160735" y="116086"/>
                </a:lnTo>
                <a:lnTo>
                  <a:pt x="160735" y="133945"/>
                </a:lnTo>
                <a:lnTo>
                  <a:pt x="169664" y="160734"/>
                </a:lnTo>
                <a:lnTo>
                  <a:pt x="169664" y="178594"/>
                </a:lnTo>
                <a:lnTo>
                  <a:pt x="169664" y="196453"/>
                </a:lnTo>
                <a:lnTo>
                  <a:pt x="178594" y="214312"/>
                </a:lnTo>
                <a:lnTo>
                  <a:pt x="187524" y="232172"/>
                </a:lnTo>
                <a:lnTo>
                  <a:pt x="187524" y="250031"/>
                </a:lnTo>
                <a:lnTo>
                  <a:pt x="196453" y="258961"/>
                </a:lnTo>
                <a:lnTo>
                  <a:pt x="196453" y="267890"/>
                </a:lnTo>
                <a:lnTo>
                  <a:pt x="205383" y="276820"/>
                </a:lnTo>
                <a:lnTo>
                  <a:pt x="205383" y="276820"/>
                </a:lnTo>
                <a:lnTo>
                  <a:pt x="214313" y="276820"/>
                </a:lnTo>
                <a:lnTo>
                  <a:pt x="214313" y="276820"/>
                </a:lnTo>
                <a:lnTo>
                  <a:pt x="223242" y="276820"/>
                </a:lnTo>
                <a:lnTo>
                  <a:pt x="223242" y="267890"/>
                </a:lnTo>
                <a:lnTo>
                  <a:pt x="232172" y="250031"/>
                </a:lnTo>
                <a:lnTo>
                  <a:pt x="232172" y="232172"/>
                </a:lnTo>
                <a:lnTo>
                  <a:pt x="232172" y="214312"/>
                </a:lnTo>
                <a:lnTo>
                  <a:pt x="241102" y="187523"/>
                </a:lnTo>
                <a:lnTo>
                  <a:pt x="241102" y="169664"/>
                </a:lnTo>
                <a:lnTo>
                  <a:pt x="250032" y="142875"/>
                </a:lnTo>
                <a:lnTo>
                  <a:pt x="258961" y="116086"/>
                </a:lnTo>
                <a:lnTo>
                  <a:pt x="258961" y="98226"/>
                </a:lnTo>
                <a:lnTo>
                  <a:pt x="267891" y="71437"/>
                </a:lnTo>
                <a:lnTo>
                  <a:pt x="276821" y="44648"/>
                </a:lnTo>
                <a:lnTo>
                  <a:pt x="276821" y="26789"/>
                </a:lnTo>
                <a:lnTo>
                  <a:pt x="285750" y="0"/>
                </a:lnTo>
                <a:lnTo>
                  <a:pt x="285750" y="0"/>
                </a:lnTo>
                <a:lnTo>
                  <a:pt x="28575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607344" y="4366617"/>
            <a:ext cx="285751" cy="53579"/>
          </a:xfrm>
          <a:custGeom>
            <a:avLst/>
            <a:gdLst/>
            <a:ahLst/>
            <a:cxnLst/>
            <a:rect l="0" t="0" r="0" b="0"/>
            <a:pathLst>
              <a:path w="285751" h="53579">
                <a:moveTo>
                  <a:pt x="0" y="53578"/>
                </a:moveTo>
                <a:lnTo>
                  <a:pt x="0" y="53578"/>
                </a:lnTo>
                <a:lnTo>
                  <a:pt x="0" y="53578"/>
                </a:lnTo>
                <a:lnTo>
                  <a:pt x="8929" y="53578"/>
                </a:lnTo>
                <a:lnTo>
                  <a:pt x="26789" y="53578"/>
                </a:lnTo>
                <a:lnTo>
                  <a:pt x="35719" y="44648"/>
                </a:lnTo>
                <a:lnTo>
                  <a:pt x="62508" y="44648"/>
                </a:lnTo>
                <a:lnTo>
                  <a:pt x="80367" y="35719"/>
                </a:lnTo>
                <a:lnTo>
                  <a:pt x="98226" y="26789"/>
                </a:lnTo>
                <a:lnTo>
                  <a:pt x="125015" y="26789"/>
                </a:lnTo>
                <a:lnTo>
                  <a:pt x="151804" y="17859"/>
                </a:lnTo>
                <a:lnTo>
                  <a:pt x="178594" y="17859"/>
                </a:lnTo>
                <a:lnTo>
                  <a:pt x="205383" y="8929"/>
                </a:lnTo>
                <a:lnTo>
                  <a:pt x="223242" y="8929"/>
                </a:lnTo>
                <a:lnTo>
                  <a:pt x="250031" y="0"/>
                </a:lnTo>
                <a:lnTo>
                  <a:pt x="267890" y="0"/>
                </a:lnTo>
                <a:lnTo>
                  <a:pt x="285750" y="0"/>
                </a:lnTo>
                <a:lnTo>
                  <a:pt x="285750" y="0"/>
                </a:lnTo>
                <a:lnTo>
                  <a:pt x="28575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741289" y="4420195"/>
            <a:ext cx="35720" cy="205384"/>
          </a:xfrm>
          <a:custGeom>
            <a:avLst/>
            <a:gdLst/>
            <a:ahLst/>
            <a:cxnLst/>
            <a:rect l="0" t="0" r="0" b="0"/>
            <a:pathLst>
              <a:path w="35720" h="205384">
                <a:moveTo>
                  <a:pt x="0" y="0"/>
                </a:moveTo>
                <a:lnTo>
                  <a:pt x="0" y="0"/>
                </a:lnTo>
                <a:lnTo>
                  <a:pt x="0" y="0"/>
                </a:lnTo>
                <a:lnTo>
                  <a:pt x="0" y="0"/>
                </a:lnTo>
                <a:lnTo>
                  <a:pt x="0" y="8930"/>
                </a:lnTo>
                <a:lnTo>
                  <a:pt x="0" y="17859"/>
                </a:lnTo>
                <a:lnTo>
                  <a:pt x="0" y="26789"/>
                </a:lnTo>
                <a:lnTo>
                  <a:pt x="0" y="35719"/>
                </a:lnTo>
                <a:lnTo>
                  <a:pt x="8930" y="44648"/>
                </a:lnTo>
                <a:lnTo>
                  <a:pt x="8930" y="62508"/>
                </a:lnTo>
                <a:lnTo>
                  <a:pt x="17859" y="80367"/>
                </a:lnTo>
                <a:lnTo>
                  <a:pt x="17859" y="98226"/>
                </a:lnTo>
                <a:lnTo>
                  <a:pt x="26789" y="116086"/>
                </a:lnTo>
                <a:lnTo>
                  <a:pt x="26789" y="133945"/>
                </a:lnTo>
                <a:lnTo>
                  <a:pt x="26789" y="151805"/>
                </a:lnTo>
                <a:lnTo>
                  <a:pt x="35719" y="169664"/>
                </a:lnTo>
                <a:lnTo>
                  <a:pt x="35719" y="187523"/>
                </a:lnTo>
                <a:lnTo>
                  <a:pt x="35719" y="196453"/>
                </a:lnTo>
                <a:lnTo>
                  <a:pt x="35719" y="205383"/>
                </a:lnTo>
                <a:lnTo>
                  <a:pt x="35719"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902023" y="4446984"/>
            <a:ext cx="116087" cy="151806"/>
          </a:xfrm>
          <a:custGeom>
            <a:avLst/>
            <a:gdLst/>
            <a:ahLst/>
            <a:cxnLst/>
            <a:rect l="0" t="0" r="0" b="0"/>
            <a:pathLst>
              <a:path w="116087" h="151806">
                <a:moveTo>
                  <a:pt x="62508" y="26789"/>
                </a:moveTo>
                <a:lnTo>
                  <a:pt x="62508" y="26789"/>
                </a:lnTo>
                <a:lnTo>
                  <a:pt x="62508" y="26789"/>
                </a:lnTo>
                <a:lnTo>
                  <a:pt x="53579" y="26789"/>
                </a:lnTo>
                <a:lnTo>
                  <a:pt x="44649" y="26789"/>
                </a:lnTo>
                <a:lnTo>
                  <a:pt x="35719" y="35719"/>
                </a:lnTo>
                <a:lnTo>
                  <a:pt x="26790" y="44648"/>
                </a:lnTo>
                <a:lnTo>
                  <a:pt x="17860" y="53578"/>
                </a:lnTo>
                <a:lnTo>
                  <a:pt x="8930" y="71437"/>
                </a:lnTo>
                <a:lnTo>
                  <a:pt x="0" y="89297"/>
                </a:lnTo>
                <a:lnTo>
                  <a:pt x="0" y="107156"/>
                </a:lnTo>
                <a:lnTo>
                  <a:pt x="0" y="116086"/>
                </a:lnTo>
                <a:lnTo>
                  <a:pt x="0" y="133945"/>
                </a:lnTo>
                <a:lnTo>
                  <a:pt x="0" y="142875"/>
                </a:lnTo>
                <a:lnTo>
                  <a:pt x="8930" y="142875"/>
                </a:lnTo>
                <a:lnTo>
                  <a:pt x="17860" y="151805"/>
                </a:lnTo>
                <a:lnTo>
                  <a:pt x="35719" y="151805"/>
                </a:lnTo>
                <a:lnTo>
                  <a:pt x="44649" y="142875"/>
                </a:lnTo>
                <a:lnTo>
                  <a:pt x="53579" y="142875"/>
                </a:lnTo>
                <a:lnTo>
                  <a:pt x="71438" y="133945"/>
                </a:lnTo>
                <a:lnTo>
                  <a:pt x="80368" y="116086"/>
                </a:lnTo>
                <a:lnTo>
                  <a:pt x="89297" y="107156"/>
                </a:lnTo>
                <a:lnTo>
                  <a:pt x="98227" y="89297"/>
                </a:lnTo>
                <a:lnTo>
                  <a:pt x="107157" y="71437"/>
                </a:lnTo>
                <a:lnTo>
                  <a:pt x="107157" y="53578"/>
                </a:lnTo>
                <a:lnTo>
                  <a:pt x="116086" y="44648"/>
                </a:lnTo>
                <a:lnTo>
                  <a:pt x="116086" y="26789"/>
                </a:lnTo>
                <a:lnTo>
                  <a:pt x="107157" y="17859"/>
                </a:lnTo>
                <a:lnTo>
                  <a:pt x="107157" y="8930"/>
                </a:lnTo>
                <a:lnTo>
                  <a:pt x="98227" y="0"/>
                </a:lnTo>
                <a:lnTo>
                  <a:pt x="89297" y="0"/>
                </a:lnTo>
                <a:lnTo>
                  <a:pt x="89297" y="0"/>
                </a:lnTo>
                <a:lnTo>
                  <a:pt x="8929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178844" y="4277320"/>
            <a:ext cx="17860" cy="241102"/>
          </a:xfrm>
          <a:custGeom>
            <a:avLst/>
            <a:gdLst/>
            <a:ahLst/>
            <a:cxnLst/>
            <a:rect l="0" t="0" r="0" b="0"/>
            <a:pathLst>
              <a:path w="17860" h="241102">
                <a:moveTo>
                  <a:pt x="0" y="0"/>
                </a:moveTo>
                <a:lnTo>
                  <a:pt x="0" y="0"/>
                </a:lnTo>
                <a:lnTo>
                  <a:pt x="0" y="0"/>
                </a:lnTo>
                <a:lnTo>
                  <a:pt x="0" y="0"/>
                </a:lnTo>
                <a:lnTo>
                  <a:pt x="0" y="8930"/>
                </a:lnTo>
                <a:lnTo>
                  <a:pt x="0" y="26789"/>
                </a:lnTo>
                <a:lnTo>
                  <a:pt x="0" y="44648"/>
                </a:lnTo>
                <a:lnTo>
                  <a:pt x="0" y="62508"/>
                </a:lnTo>
                <a:lnTo>
                  <a:pt x="8929" y="80367"/>
                </a:lnTo>
                <a:lnTo>
                  <a:pt x="8929" y="98226"/>
                </a:lnTo>
                <a:lnTo>
                  <a:pt x="8929" y="125016"/>
                </a:lnTo>
                <a:lnTo>
                  <a:pt x="8929" y="142875"/>
                </a:lnTo>
                <a:lnTo>
                  <a:pt x="8929" y="169664"/>
                </a:lnTo>
                <a:lnTo>
                  <a:pt x="8929" y="187523"/>
                </a:lnTo>
                <a:lnTo>
                  <a:pt x="17859" y="205383"/>
                </a:lnTo>
                <a:lnTo>
                  <a:pt x="17859" y="214312"/>
                </a:lnTo>
                <a:lnTo>
                  <a:pt x="17859" y="223242"/>
                </a:lnTo>
                <a:lnTo>
                  <a:pt x="17859" y="232172"/>
                </a:lnTo>
                <a:lnTo>
                  <a:pt x="17859" y="241101"/>
                </a:lnTo>
                <a:lnTo>
                  <a:pt x="17859" y="241101"/>
                </a:lnTo>
                <a:lnTo>
                  <a:pt x="17859" y="24110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053828" y="4366617"/>
            <a:ext cx="214314" cy="26790"/>
          </a:xfrm>
          <a:custGeom>
            <a:avLst/>
            <a:gdLst/>
            <a:ahLst/>
            <a:cxnLst/>
            <a:rect l="0" t="0" r="0" b="0"/>
            <a:pathLst>
              <a:path w="214314" h="26790">
                <a:moveTo>
                  <a:pt x="0" y="0"/>
                </a:moveTo>
                <a:lnTo>
                  <a:pt x="0" y="0"/>
                </a:lnTo>
                <a:lnTo>
                  <a:pt x="0" y="0"/>
                </a:lnTo>
                <a:lnTo>
                  <a:pt x="8930" y="0"/>
                </a:lnTo>
                <a:lnTo>
                  <a:pt x="26789" y="0"/>
                </a:lnTo>
                <a:lnTo>
                  <a:pt x="44649" y="0"/>
                </a:lnTo>
                <a:lnTo>
                  <a:pt x="62508" y="8929"/>
                </a:lnTo>
                <a:lnTo>
                  <a:pt x="89297" y="8929"/>
                </a:lnTo>
                <a:lnTo>
                  <a:pt x="107156" y="8929"/>
                </a:lnTo>
                <a:lnTo>
                  <a:pt x="133945" y="8929"/>
                </a:lnTo>
                <a:lnTo>
                  <a:pt x="151805" y="8929"/>
                </a:lnTo>
                <a:lnTo>
                  <a:pt x="169664" y="17859"/>
                </a:lnTo>
                <a:lnTo>
                  <a:pt x="178594" y="17859"/>
                </a:lnTo>
                <a:lnTo>
                  <a:pt x="196453" y="17859"/>
                </a:lnTo>
                <a:lnTo>
                  <a:pt x="205383" y="26789"/>
                </a:lnTo>
                <a:lnTo>
                  <a:pt x="214313" y="26789"/>
                </a:lnTo>
                <a:lnTo>
                  <a:pt x="214313"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312789" y="4402336"/>
            <a:ext cx="125017" cy="125016"/>
          </a:xfrm>
          <a:custGeom>
            <a:avLst/>
            <a:gdLst/>
            <a:ahLst/>
            <a:cxnLst/>
            <a:rect l="0" t="0" r="0" b="0"/>
            <a:pathLst>
              <a:path w="125017" h="125016">
                <a:moveTo>
                  <a:pt x="80367" y="17859"/>
                </a:moveTo>
                <a:lnTo>
                  <a:pt x="80367" y="17859"/>
                </a:lnTo>
                <a:lnTo>
                  <a:pt x="80367" y="8929"/>
                </a:lnTo>
                <a:lnTo>
                  <a:pt x="80367" y="8929"/>
                </a:lnTo>
                <a:lnTo>
                  <a:pt x="80367" y="8929"/>
                </a:lnTo>
                <a:lnTo>
                  <a:pt x="71438" y="8929"/>
                </a:lnTo>
                <a:lnTo>
                  <a:pt x="62508" y="8929"/>
                </a:lnTo>
                <a:lnTo>
                  <a:pt x="53578" y="8929"/>
                </a:lnTo>
                <a:lnTo>
                  <a:pt x="35719" y="17859"/>
                </a:lnTo>
                <a:lnTo>
                  <a:pt x="26789" y="26789"/>
                </a:lnTo>
                <a:lnTo>
                  <a:pt x="17859" y="44648"/>
                </a:lnTo>
                <a:lnTo>
                  <a:pt x="8930" y="53578"/>
                </a:lnTo>
                <a:lnTo>
                  <a:pt x="0" y="71437"/>
                </a:lnTo>
                <a:lnTo>
                  <a:pt x="0" y="80367"/>
                </a:lnTo>
                <a:lnTo>
                  <a:pt x="8930" y="89296"/>
                </a:lnTo>
                <a:lnTo>
                  <a:pt x="17859" y="98226"/>
                </a:lnTo>
                <a:lnTo>
                  <a:pt x="26789" y="107156"/>
                </a:lnTo>
                <a:lnTo>
                  <a:pt x="35719" y="107156"/>
                </a:lnTo>
                <a:lnTo>
                  <a:pt x="44649" y="107156"/>
                </a:lnTo>
                <a:lnTo>
                  <a:pt x="53578" y="107156"/>
                </a:lnTo>
                <a:lnTo>
                  <a:pt x="62508" y="107156"/>
                </a:lnTo>
                <a:lnTo>
                  <a:pt x="71438" y="98226"/>
                </a:lnTo>
                <a:lnTo>
                  <a:pt x="71438" y="89296"/>
                </a:lnTo>
                <a:lnTo>
                  <a:pt x="80367" y="80367"/>
                </a:lnTo>
                <a:lnTo>
                  <a:pt x="80367" y="62507"/>
                </a:lnTo>
                <a:lnTo>
                  <a:pt x="89297" y="53578"/>
                </a:lnTo>
                <a:lnTo>
                  <a:pt x="89297" y="35718"/>
                </a:lnTo>
                <a:lnTo>
                  <a:pt x="89297" y="26789"/>
                </a:lnTo>
                <a:lnTo>
                  <a:pt x="89297" y="17859"/>
                </a:lnTo>
                <a:lnTo>
                  <a:pt x="80367" y="8929"/>
                </a:lnTo>
                <a:lnTo>
                  <a:pt x="80367" y="0"/>
                </a:lnTo>
                <a:lnTo>
                  <a:pt x="80367" y="0"/>
                </a:lnTo>
                <a:lnTo>
                  <a:pt x="80367" y="0"/>
                </a:lnTo>
                <a:lnTo>
                  <a:pt x="80367" y="0"/>
                </a:lnTo>
                <a:lnTo>
                  <a:pt x="80367" y="8929"/>
                </a:lnTo>
                <a:lnTo>
                  <a:pt x="80367" y="17859"/>
                </a:lnTo>
                <a:lnTo>
                  <a:pt x="89297" y="26789"/>
                </a:lnTo>
                <a:lnTo>
                  <a:pt x="89297" y="44648"/>
                </a:lnTo>
                <a:lnTo>
                  <a:pt x="98227" y="53578"/>
                </a:lnTo>
                <a:lnTo>
                  <a:pt x="107156" y="71437"/>
                </a:lnTo>
                <a:lnTo>
                  <a:pt x="107156" y="89296"/>
                </a:lnTo>
                <a:lnTo>
                  <a:pt x="116086" y="98226"/>
                </a:lnTo>
                <a:lnTo>
                  <a:pt x="116086" y="107156"/>
                </a:lnTo>
                <a:lnTo>
                  <a:pt x="116086" y="116085"/>
                </a:lnTo>
                <a:lnTo>
                  <a:pt x="116086" y="125015"/>
                </a:lnTo>
                <a:lnTo>
                  <a:pt x="125016" y="125015"/>
                </a:lnTo>
                <a:lnTo>
                  <a:pt x="125016" y="12501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553891" y="4259461"/>
            <a:ext cx="17860" cy="232172"/>
          </a:xfrm>
          <a:custGeom>
            <a:avLst/>
            <a:gdLst/>
            <a:ahLst/>
            <a:cxnLst/>
            <a:rect l="0" t="0" r="0" b="0"/>
            <a:pathLst>
              <a:path w="17860" h="232172">
                <a:moveTo>
                  <a:pt x="17859" y="0"/>
                </a:moveTo>
                <a:lnTo>
                  <a:pt x="17859" y="0"/>
                </a:lnTo>
                <a:lnTo>
                  <a:pt x="17859" y="8929"/>
                </a:lnTo>
                <a:lnTo>
                  <a:pt x="17859" y="17859"/>
                </a:lnTo>
                <a:lnTo>
                  <a:pt x="17859" y="26789"/>
                </a:lnTo>
                <a:lnTo>
                  <a:pt x="17859" y="44648"/>
                </a:lnTo>
                <a:lnTo>
                  <a:pt x="17859" y="62507"/>
                </a:lnTo>
                <a:lnTo>
                  <a:pt x="17859" y="80367"/>
                </a:lnTo>
                <a:lnTo>
                  <a:pt x="17859" y="98226"/>
                </a:lnTo>
                <a:lnTo>
                  <a:pt x="17859" y="116085"/>
                </a:lnTo>
                <a:lnTo>
                  <a:pt x="17859" y="142875"/>
                </a:lnTo>
                <a:lnTo>
                  <a:pt x="17859" y="160734"/>
                </a:lnTo>
                <a:lnTo>
                  <a:pt x="17859" y="187523"/>
                </a:lnTo>
                <a:lnTo>
                  <a:pt x="8929" y="205382"/>
                </a:lnTo>
                <a:lnTo>
                  <a:pt x="8929" y="223242"/>
                </a:lnTo>
                <a:lnTo>
                  <a:pt x="0" y="232171"/>
                </a:lnTo>
                <a:lnTo>
                  <a:pt x="0" y="23217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857500" y="4214812"/>
            <a:ext cx="26790" cy="276821"/>
          </a:xfrm>
          <a:custGeom>
            <a:avLst/>
            <a:gdLst/>
            <a:ahLst/>
            <a:cxnLst/>
            <a:rect l="0" t="0" r="0" b="0"/>
            <a:pathLst>
              <a:path w="26790" h="276821">
                <a:moveTo>
                  <a:pt x="0" y="0"/>
                </a:moveTo>
                <a:lnTo>
                  <a:pt x="0" y="0"/>
                </a:lnTo>
                <a:lnTo>
                  <a:pt x="0" y="0"/>
                </a:lnTo>
                <a:lnTo>
                  <a:pt x="0" y="8930"/>
                </a:lnTo>
                <a:lnTo>
                  <a:pt x="0" y="17859"/>
                </a:lnTo>
                <a:lnTo>
                  <a:pt x="0" y="26789"/>
                </a:lnTo>
                <a:lnTo>
                  <a:pt x="8930" y="44649"/>
                </a:lnTo>
                <a:lnTo>
                  <a:pt x="8930" y="62508"/>
                </a:lnTo>
                <a:lnTo>
                  <a:pt x="17859" y="89297"/>
                </a:lnTo>
                <a:lnTo>
                  <a:pt x="17859" y="107156"/>
                </a:lnTo>
                <a:lnTo>
                  <a:pt x="17859" y="133945"/>
                </a:lnTo>
                <a:lnTo>
                  <a:pt x="17859" y="151805"/>
                </a:lnTo>
                <a:lnTo>
                  <a:pt x="26789" y="178594"/>
                </a:lnTo>
                <a:lnTo>
                  <a:pt x="26789" y="205383"/>
                </a:lnTo>
                <a:lnTo>
                  <a:pt x="17859" y="223242"/>
                </a:lnTo>
                <a:lnTo>
                  <a:pt x="17859" y="241102"/>
                </a:lnTo>
                <a:lnTo>
                  <a:pt x="17859" y="258961"/>
                </a:lnTo>
                <a:lnTo>
                  <a:pt x="17859" y="267891"/>
                </a:lnTo>
                <a:lnTo>
                  <a:pt x="17859" y="276820"/>
                </a:lnTo>
                <a:lnTo>
                  <a:pt x="17859" y="27682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2821781" y="4134445"/>
            <a:ext cx="205384" cy="205384"/>
          </a:xfrm>
          <a:custGeom>
            <a:avLst/>
            <a:gdLst/>
            <a:ahLst/>
            <a:cxnLst/>
            <a:rect l="0" t="0" r="0" b="0"/>
            <a:pathLst>
              <a:path w="205384" h="205384">
                <a:moveTo>
                  <a:pt x="0" y="80367"/>
                </a:moveTo>
                <a:lnTo>
                  <a:pt x="8930" y="71437"/>
                </a:lnTo>
                <a:lnTo>
                  <a:pt x="8930" y="62508"/>
                </a:lnTo>
                <a:lnTo>
                  <a:pt x="17860" y="53578"/>
                </a:lnTo>
                <a:lnTo>
                  <a:pt x="26789" y="35719"/>
                </a:lnTo>
                <a:lnTo>
                  <a:pt x="44649" y="17859"/>
                </a:lnTo>
                <a:lnTo>
                  <a:pt x="62508" y="8930"/>
                </a:lnTo>
                <a:lnTo>
                  <a:pt x="80367" y="0"/>
                </a:lnTo>
                <a:lnTo>
                  <a:pt x="98227" y="0"/>
                </a:lnTo>
                <a:lnTo>
                  <a:pt x="116086" y="0"/>
                </a:lnTo>
                <a:lnTo>
                  <a:pt x="142875" y="0"/>
                </a:lnTo>
                <a:lnTo>
                  <a:pt x="160735" y="8930"/>
                </a:lnTo>
                <a:lnTo>
                  <a:pt x="178594" y="17859"/>
                </a:lnTo>
                <a:lnTo>
                  <a:pt x="187524" y="26789"/>
                </a:lnTo>
                <a:lnTo>
                  <a:pt x="196453" y="44648"/>
                </a:lnTo>
                <a:lnTo>
                  <a:pt x="205383" y="53578"/>
                </a:lnTo>
                <a:lnTo>
                  <a:pt x="205383" y="71437"/>
                </a:lnTo>
                <a:lnTo>
                  <a:pt x="205383" y="89297"/>
                </a:lnTo>
                <a:lnTo>
                  <a:pt x="196453" y="107156"/>
                </a:lnTo>
                <a:lnTo>
                  <a:pt x="187524" y="116086"/>
                </a:lnTo>
                <a:lnTo>
                  <a:pt x="178594" y="133945"/>
                </a:lnTo>
                <a:lnTo>
                  <a:pt x="160735" y="151805"/>
                </a:lnTo>
                <a:lnTo>
                  <a:pt x="142875" y="169664"/>
                </a:lnTo>
                <a:lnTo>
                  <a:pt x="125016" y="178594"/>
                </a:lnTo>
                <a:lnTo>
                  <a:pt x="107157" y="187523"/>
                </a:lnTo>
                <a:lnTo>
                  <a:pt x="89297" y="187523"/>
                </a:lnTo>
                <a:lnTo>
                  <a:pt x="71438" y="196453"/>
                </a:lnTo>
                <a:lnTo>
                  <a:pt x="53578" y="196453"/>
                </a:lnTo>
                <a:lnTo>
                  <a:pt x="44649" y="205383"/>
                </a:lnTo>
                <a:lnTo>
                  <a:pt x="44649" y="205383"/>
                </a:lnTo>
                <a:lnTo>
                  <a:pt x="44649"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045023" y="4313039"/>
            <a:ext cx="125017" cy="125016"/>
          </a:xfrm>
          <a:custGeom>
            <a:avLst/>
            <a:gdLst/>
            <a:ahLst/>
            <a:cxnLst/>
            <a:rect l="0" t="0" r="0" b="0"/>
            <a:pathLst>
              <a:path w="125017" h="125016">
                <a:moveTo>
                  <a:pt x="80368" y="0"/>
                </a:moveTo>
                <a:lnTo>
                  <a:pt x="80368" y="0"/>
                </a:lnTo>
                <a:lnTo>
                  <a:pt x="71438" y="0"/>
                </a:lnTo>
                <a:lnTo>
                  <a:pt x="62508" y="8929"/>
                </a:lnTo>
                <a:lnTo>
                  <a:pt x="53579" y="8929"/>
                </a:lnTo>
                <a:lnTo>
                  <a:pt x="44649" y="17859"/>
                </a:lnTo>
                <a:lnTo>
                  <a:pt x="26790" y="26789"/>
                </a:lnTo>
                <a:lnTo>
                  <a:pt x="17860" y="35718"/>
                </a:lnTo>
                <a:lnTo>
                  <a:pt x="8930" y="53578"/>
                </a:lnTo>
                <a:lnTo>
                  <a:pt x="0" y="62507"/>
                </a:lnTo>
                <a:lnTo>
                  <a:pt x="0" y="80367"/>
                </a:lnTo>
                <a:lnTo>
                  <a:pt x="0" y="89297"/>
                </a:lnTo>
                <a:lnTo>
                  <a:pt x="8930" y="98226"/>
                </a:lnTo>
                <a:lnTo>
                  <a:pt x="17860" y="107156"/>
                </a:lnTo>
                <a:lnTo>
                  <a:pt x="26790" y="116086"/>
                </a:lnTo>
                <a:lnTo>
                  <a:pt x="44649" y="125015"/>
                </a:lnTo>
                <a:lnTo>
                  <a:pt x="53579" y="125015"/>
                </a:lnTo>
                <a:lnTo>
                  <a:pt x="71438" y="125015"/>
                </a:lnTo>
                <a:lnTo>
                  <a:pt x="89297" y="125015"/>
                </a:lnTo>
                <a:lnTo>
                  <a:pt x="98227" y="116086"/>
                </a:lnTo>
                <a:lnTo>
                  <a:pt x="107157" y="116086"/>
                </a:lnTo>
                <a:lnTo>
                  <a:pt x="116086" y="107156"/>
                </a:lnTo>
                <a:lnTo>
                  <a:pt x="125016" y="98226"/>
                </a:lnTo>
                <a:lnTo>
                  <a:pt x="125016" y="89297"/>
                </a:lnTo>
                <a:lnTo>
                  <a:pt x="125016" y="71437"/>
                </a:lnTo>
                <a:lnTo>
                  <a:pt x="125016" y="62507"/>
                </a:lnTo>
                <a:lnTo>
                  <a:pt x="125016" y="44648"/>
                </a:lnTo>
                <a:lnTo>
                  <a:pt x="116086" y="35718"/>
                </a:lnTo>
                <a:lnTo>
                  <a:pt x="107157" y="26789"/>
                </a:lnTo>
                <a:lnTo>
                  <a:pt x="98227" y="17859"/>
                </a:lnTo>
                <a:lnTo>
                  <a:pt x="89297" y="17859"/>
                </a:lnTo>
                <a:lnTo>
                  <a:pt x="80368" y="8929"/>
                </a:lnTo>
                <a:lnTo>
                  <a:pt x="71438" y="8929"/>
                </a:lnTo>
                <a:lnTo>
                  <a:pt x="71438"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223617" y="4295179"/>
            <a:ext cx="160736" cy="178595"/>
          </a:xfrm>
          <a:custGeom>
            <a:avLst/>
            <a:gdLst/>
            <a:ahLst/>
            <a:cxnLst/>
            <a:rect l="0" t="0" r="0" b="0"/>
            <a:pathLst>
              <a:path w="160736" h="178595">
                <a:moveTo>
                  <a:pt x="8930" y="0"/>
                </a:moveTo>
                <a:lnTo>
                  <a:pt x="8930" y="0"/>
                </a:lnTo>
                <a:lnTo>
                  <a:pt x="8930" y="0"/>
                </a:lnTo>
                <a:lnTo>
                  <a:pt x="8930" y="8930"/>
                </a:lnTo>
                <a:lnTo>
                  <a:pt x="0" y="17860"/>
                </a:lnTo>
                <a:lnTo>
                  <a:pt x="0" y="35719"/>
                </a:lnTo>
                <a:lnTo>
                  <a:pt x="0" y="53578"/>
                </a:lnTo>
                <a:lnTo>
                  <a:pt x="0" y="71438"/>
                </a:lnTo>
                <a:lnTo>
                  <a:pt x="0" y="98227"/>
                </a:lnTo>
                <a:lnTo>
                  <a:pt x="8930" y="116086"/>
                </a:lnTo>
                <a:lnTo>
                  <a:pt x="8930" y="133946"/>
                </a:lnTo>
                <a:lnTo>
                  <a:pt x="17860" y="142875"/>
                </a:lnTo>
                <a:lnTo>
                  <a:pt x="26789" y="151805"/>
                </a:lnTo>
                <a:lnTo>
                  <a:pt x="35719" y="151805"/>
                </a:lnTo>
                <a:lnTo>
                  <a:pt x="35719" y="160735"/>
                </a:lnTo>
                <a:lnTo>
                  <a:pt x="44649" y="151805"/>
                </a:lnTo>
                <a:lnTo>
                  <a:pt x="53578" y="151805"/>
                </a:lnTo>
                <a:lnTo>
                  <a:pt x="53578" y="142875"/>
                </a:lnTo>
                <a:lnTo>
                  <a:pt x="62508" y="133946"/>
                </a:lnTo>
                <a:lnTo>
                  <a:pt x="62508" y="125016"/>
                </a:lnTo>
                <a:lnTo>
                  <a:pt x="71438" y="107157"/>
                </a:lnTo>
                <a:lnTo>
                  <a:pt x="71438" y="89297"/>
                </a:lnTo>
                <a:lnTo>
                  <a:pt x="71438" y="71438"/>
                </a:lnTo>
                <a:lnTo>
                  <a:pt x="71438" y="62508"/>
                </a:lnTo>
                <a:lnTo>
                  <a:pt x="71438" y="62508"/>
                </a:lnTo>
                <a:lnTo>
                  <a:pt x="71438" y="53578"/>
                </a:lnTo>
                <a:lnTo>
                  <a:pt x="71438" y="53578"/>
                </a:lnTo>
                <a:lnTo>
                  <a:pt x="80367" y="62508"/>
                </a:lnTo>
                <a:lnTo>
                  <a:pt x="80367" y="71438"/>
                </a:lnTo>
                <a:lnTo>
                  <a:pt x="80367" y="80367"/>
                </a:lnTo>
                <a:lnTo>
                  <a:pt x="80367" y="98227"/>
                </a:lnTo>
                <a:lnTo>
                  <a:pt x="89297" y="116086"/>
                </a:lnTo>
                <a:lnTo>
                  <a:pt x="89297" y="125016"/>
                </a:lnTo>
                <a:lnTo>
                  <a:pt x="89297" y="142875"/>
                </a:lnTo>
                <a:lnTo>
                  <a:pt x="98227" y="160735"/>
                </a:lnTo>
                <a:lnTo>
                  <a:pt x="107156" y="169664"/>
                </a:lnTo>
                <a:lnTo>
                  <a:pt x="107156" y="169664"/>
                </a:lnTo>
                <a:lnTo>
                  <a:pt x="116086" y="178594"/>
                </a:lnTo>
                <a:lnTo>
                  <a:pt x="125016" y="178594"/>
                </a:lnTo>
                <a:lnTo>
                  <a:pt x="125016" y="178594"/>
                </a:lnTo>
                <a:lnTo>
                  <a:pt x="133946" y="178594"/>
                </a:lnTo>
                <a:lnTo>
                  <a:pt x="133946" y="169664"/>
                </a:lnTo>
                <a:lnTo>
                  <a:pt x="142875" y="160735"/>
                </a:lnTo>
                <a:lnTo>
                  <a:pt x="151805" y="142875"/>
                </a:lnTo>
                <a:lnTo>
                  <a:pt x="151805" y="133946"/>
                </a:lnTo>
                <a:lnTo>
                  <a:pt x="151805" y="116086"/>
                </a:lnTo>
                <a:lnTo>
                  <a:pt x="160735" y="98227"/>
                </a:lnTo>
                <a:lnTo>
                  <a:pt x="160735" y="80367"/>
                </a:lnTo>
                <a:lnTo>
                  <a:pt x="160735" y="62508"/>
                </a:lnTo>
                <a:lnTo>
                  <a:pt x="160735" y="44649"/>
                </a:lnTo>
                <a:lnTo>
                  <a:pt x="160735" y="35719"/>
                </a:lnTo>
                <a:lnTo>
                  <a:pt x="160735" y="35719"/>
                </a:lnTo>
                <a:lnTo>
                  <a:pt x="160735"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455789" y="4357687"/>
            <a:ext cx="62509" cy="107157"/>
          </a:xfrm>
          <a:custGeom>
            <a:avLst/>
            <a:gdLst/>
            <a:ahLst/>
            <a:cxnLst/>
            <a:rect l="0" t="0" r="0" b="0"/>
            <a:pathLst>
              <a:path w="62509" h="107157">
                <a:moveTo>
                  <a:pt x="17859" y="35719"/>
                </a:moveTo>
                <a:lnTo>
                  <a:pt x="17859" y="26789"/>
                </a:lnTo>
                <a:lnTo>
                  <a:pt x="17859" y="26789"/>
                </a:lnTo>
                <a:lnTo>
                  <a:pt x="17859" y="17859"/>
                </a:lnTo>
                <a:lnTo>
                  <a:pt x="26789" y="8930"/>
                </a:lnTo>
                <a:lnTo>
                  <a:pt x="26789" y="8930"/>
                </a:lnTo>
                <a:lnTo>
                  <a:pt x="26789" y="0"/>
                </a:lnTo>
                <a:lnTo>
                  <a:pt x="17859" y="0"/>
                </a:lnTo>
                <a:lnTo>
                  <a:pt x="17859" y="8930"/>
                </a:lnTo>
                <a:lnTo>
                  <a:pt x="8930" y="8930"/>
                </a:lnTo>
                <a:lnTo>
                  <a:pt x="0" y="26789"/>
                </a:lnTo>
                <a:lnTo>
                  <a:pt x="0" y="35719"/>
                </a:lnTo>
                <a:lnTo>
                  <a:pt x="0" y="44649"/>
                </a:lnTo>
                <a:lnTo>
                  <a:pt x="8930" y="62508"/>
                </a:lnTo>
                <a:lnTo>
                  <a:pt x="17859" y="71438"/>
                </a:lnTo>
                <a:lnTo>
                  <a:pt x="26789" y="80367"/>
                </a:lnTo>
                <a:lnTo>
                  <a:pt x="35719" y="89297"/>
                </a:lnTo>
                <a:lnTo>
                  <a:pt x="44649" y="98227"/>
                </a:lnTo>
                <a:lnTo>
                  <a:pt x="53578" y="98227"/>
                </a:lnTo>
                <a:lnTo>
                  <a:pt x="62508" y="107156"/>
                </a:lnTo>
                <a:lnTo>
                  <a:pt x="62508"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589734" y="4313039"/>
            <a:ext cx="80369" cy="169665"/>
          </a:xfrm>
          <a:custGeom>
            <a:avLst/>
            <a:gdLst/>
            <a:ahLst/>
            <a:cxnLst/>
            <a:rect l="0" t="0" r="0" b="0"/>
            <a:pathLst>
              <a:path w="80369" h="169665">
                <a:moveTo>
                  <a:pt x="0" y="17859"/>
                </a:moveTo>
                <a:lnTo>
                  <a:pt x="0" y="17859"/>
                </a:lnTo>
                <a:lnTo>
                  <a:pt x="8930" y="26789"/>
                </a:lnTo>
                <a:lnTo>
                  <a:pt x="8930" y="35718"/>
                </a:lnTo>
                <a:lnTo>
                  <a:pt x="17860" y="53578"/>
                </a:lnTo>
                <a:lnTo>
                  <a:pt x="26789" y="71437"/>
                </a:lnTo>
                <a:lnTo>
                  <a:pt x="35719" y="98226"/>
                </a:lnTo>
                <a:lnTo>
                  <a:pt x="35719" y="107156"/>
                </a:lnTo>
                <a:lnTo>
                  <a:pt x="35719" y="125015"/>
                </a:lnTo>
                <a:lnTo>
                  <a:pt x="35719" y="142875"/>
                </a:lnTo>
                <a:lnTo>
                  <a:pt x="35719" y="151804"/>
                </a:lnTo>
                <a:lnTo>
                  <a:pt x="35719" y="160734"/>
                </a:lnTo>
                <a:lnTo>
                  <a:pt x="26789" y="160734"/>
                </a:lnTo>
                <a:lnTo>
                  <a:pt x="26789" y="169664"/>
                </a:lnTo>
                <a:lnTo>
                  <a:pt x="17860" y="160734"/>
                </a:lnTo>
                <a:lnTo>
                  <a:pt x="17860" y="160734"/>
                </a:lnTo>
                <a:lnTo>
                  <a:pt x="17860" y="151804"/>
                </a:lnTo>
                <a:lnTo>
                  <a:pt x="8930" y="133945"/>
                </a:lnTo>
                <a:lnTo>
                  <a:pt x="8930" y="125015"/>
                </a:lnTo>
                <a:lnTo>
                  <a:pt x="17860" y="107156"/>
                </a:lnTo>
                <a:lnTo>
                  <a:pt x="17860" y="89297"/>
                </a:lnTo>
                <a:lnTo>
                  <a:pt x="26789" y="71437"/>
                </a:lnTo>
                <a:lnTo>
                  <a:pt x="26789" y="62507"/>
                </a:lnTo>
                <a:lnTo>
                  <a:pt x="44649" y="44648"/>
                </a:lnTo>
                <a:lnTo>
                  <a:pt x="53579" y="26789"/>
                </a:lnTo>
                <a:lnTo>
                  <a:pt x="62508" y="17859"/>
                </a:lnTo>
                <a:lnTo>
                  <a:pt x="71438" y="8929"/>
                </a:lnTo>
                <a:lnTo>
                  <a:pt x="80368" y="0"/>
                </a:lnTo>
                <a:lnTo>
                  <a:pt x="80368"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884414" y="4277320"/>
            <a:ext cx="160735" cy="1"/>
          </a:xfrm>
          <a:custGeom>
            <a:avLst/>
            <a:gdLst/>
            <a:ahLst/>
            <a:cxnLst/>
            <a:rect l="0" t="0" r="0" b="0"/>
            <a:pathLst>
              <a:path w="160735" h="1">
                <a:moveTo>
                  <a:pt x="0" y="0"/>
                </a:moveTo>
                <a:lnTo>
                  <a:pt x="0" y="0"/>
                </a:lnTo>
                <a:lnTo>
                  <a:pt x="8930" y="0"/>
                </a:lnTo>
                <a:lnTo>
                  <a:pt x="17859" y="0"/>
                </a:lnTo>
                <a:lnTo>
                  <a:pt x="26789" y="0"/>
                </a:lnTo>
                <a:lnTo>
                  <a:pt x="44649" y="0"/>
                </a:lnTo>
                <a:lnTo>
                  <a:pt x="62508" y="0"/>
                </a:lnTo>
                <a:lnTo>
                  <a:pt x="80367" y="0"/>
                </a:lnTo>
                <a:lnTo>
                  <a:pt x="107156" y="0"/>
                </a:lnTo>
                <a:lnTo>
                  <a:pt x="125016" y="0"/>
                </a:lnTo>
                <a:lnTo>
                  <a:pt x="142875" y="0"/>
                </a:lnTo>
                <a:lnTo>
                  <a:pt x="160734" y="0"/>
                </a:lnTo>
                <a:lnTo>
                  <a:pt x="160734" y="0"/>
                </a:lnTo>
                <a:lnTo>
                  <a:pt x="16073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857625" y="4393406"/>
            <a:ext cx="151806" cy="1"/>
          </a:xfrm>
          <a:custGeom>
            <a:avLst/>
            <a:gdLst/>
            <a:ahLst/>
            <a:cxnLst/>
            <a:rect l="0" t="0" r="0" b="0"/>
            <a:pathLst>
              <a:path w="151806" h="1">
                <a:moveTo>
                  <a:pt x="0" y="0"/>
                </a:moveTo>
                <a:lnTo>
                  <a:pt x="8930" y="0"/>
                </a:lnTo>
                <a:lnTo>
                  <a:pt x="8930" y="0"/>
                </a:lnTo>
                <a:lnTo>
                  <a:pt x="17859" y="0"/>
                </a:lnTo>
                <a:lnTo>
                  <a:pt x="35719" y="0"/>
                </a:lnTo>
                <a:lnTo>
                  <a:pt x="53578" y="0"/>
                </a:lnTo>
                <a:lnTo>
                  <a:pt x="80367" y="0"/>
                </a:lnTo>
                <a:lnTo>
                  <a:pt x="98227" y="0"/>
                </a:lnTo>
                <a:lnTo>
                  <a:pt x="125016" y="0"/>
                </a:lnTo>
                <a:lnTo>
                  <a:pt x="142875" y="0"/>
                </a:lnTo>
                <a:lnTo>
                  <a:pt x="151805" y="0"/>
                </a:lnTo>
                <a:lnTo>
                  <a:pt x="15180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223742" y="4143375"/>
            <a:ext cx="178595" cy="312540"/>
          </a:xfrm>
          <a:custGeom>
            <a:avLst/>
            <a:gdLst/>
            <a:ahLst/>
            <a:cxnLst/>
            <a:rect l="0" t="0" r="0" b="0"/>
            <a:pathLst>
              <a:path w="178595" h="312540">
                <a:moveTo>
                  <a:pt x="8930" y="98226"/>
                </a:moveTo>
                <a:lnTo>
                  <a:pt x="8930" y="98226"/>
                </a:lnTo>
                <a:lnTo>
                  <a:pt x="8930" y="98226"/>
                </a:lnTo>
                <a:lnTo>
                  <a:pt x="8930" y="89296"/>
                </a:lnTo>
                <a:lnTo>
                  <a:pt x="17860" y="80367"/>
                </a:lnTo>
                <a:lnTo>
                  <a:pt x="26789" y="71437"/>
                </a:lnTo>
                <a:lnTo>
                  <a:pt x="26789" y="53578"/>
                </a:lnTo>
                <a:lnTo>
                  <a:pt x="44649" y="44648"/>
                </a:lnTo>
                <a:lnTo>
                  <a:pt x="53578" y="35718"/>
                </a:lnTo>
                <a:lnTo>
                  <a:pt x="62508" y="17859"/>
                </a:lnTo>
                <a:lnTo>
                  <a:pt x="80367" y="8929"/>
                </a:lnTo>
                <a:lnTo>
                  <a:pt x="89297" y="0"/>
                </a:lnTo>
                <a:lnTo>
                  <a:pt x="107156" y="0"/>
                </a:lnTo>
                <a:lnTo>
                  <a:pt x="125016" y="0"/>
                </a:lnTo>
                <a:lnTo>
                  <a:pt x="133946" y="0"/>
                </a:lnTo>
                <a:lnTo>
                  <a:pt x="142875" y="0"/>
                </a:lnTo>
                <a:lnTo>
                  <a:pt x="160735" y="8929"/>
                </a:lnTo>
                <a:lnTo>
                  <a:pt x="169664" y="17859"/>
                </a:lnTo>
                <a:lnTo>
                  <a:pt x="169664" y="26789"/>
                </a:lnTo>
                <a:lnTo>
                  <a:pt x="178594" y="44648"/>
                </a:lnTo>
                <a:lnTo>
                  <a:pt x="178594" y="62507"/>
                </a:lnTo>
                <a:lnTo>
                  <a:pt x="178594" y="80367"/>
                </a:lnTo>
                <a:lnTo>
                  <a:pt x="169664" y="98226"/>
                </a:lnTo>
                <a:lnTo>
                  <a:pt x="160735" y="116086"/>
                </a:lnTo>
                <a:lnTo>
                  <a:pt x="151805" y="142875"/>
                </a:lnTo>
                <a:lnTo>
                  <a:pt x="142875" y="160734"/>
                </a:lnTo>
                <a:lnTo>
                  <a:pt x="125016" y="178593"/>
                </a:lnTo>
                <a:lnTo>
                  <a:pt x="107156" y="205382"/>
                </a:lnTo>
                <a:lnTo>
                  <a:pt x="89297" y="223242"/>
                </a:lnTo>
                <a:lnTo>
                  <a:pt x="80367" y="241101"/>
                </a:lnTo>
                <a:lnTo>
                  <a:pt x="62508" y="258961"/>
                </a:lnTo>
                <a:lnTo>
                  <a:pt x="44649" y="276820"/>
                </a:lnTo>
                <a:lnTo>
                  <a:pt x="35719" y="285750"/>
                </a:lnTo>
                <a:lnTo>
                  <a:pt x="26789" y="303609"/>
                </a:lnTo>
                <a:lnTo>
                  <a:pt x="17860" y="303609"/>
                </a:lnTo>
                <a:lnTo>
                  <a:pt x="8930" y="312539"/>
                </a:lnTo>
                <a:lnTo>
                  <a:pt x="8930" y="312539"/>
                </a:lnTo>
                <a:lnTo>
                  <a:pt x="0" y="312539"/>
                </a:lnTo>
                <a:lnTo>
                  <a:pt x="0" y="312539"/>
                </a:lnTo>
                <a:lnTo>
                  <a:pt x="8930" y="312539"/>
                </a:lnTo>
                <a:lnTo>
                  <a:pt x="8930" y="312539"/>
                </a:lnTo>
                <a:lnTo>
                  <a:pt x="17860" y="312539"/>
                </a:lnTo>
                <a:lnTo>
                  <a:pt x="26789" y="312539"/>
                </a:lnTo>
                <a:lnTo>
                  <a:pt x="44649" y="303609"/>
                </a:lnTo>
                <a:lnTo>
                  <a:pt x="53578" y="303609"/>
                </a:lnTo>
                <a:lnTo>
                  <a:pt x="71438" y="303609"/>
                </a:lnTo>
                <a:lnTo>
                  <a:pt x="89297" y="303609"/>
                </a:lnTo>
                <a:lnTo>
                  <a:pt x="98227" y="303609"/>
                </a:lnTo>
                <a:lnTo>
                  <a:pt x="116086" y="303609"/>
                </a:lnTo>
                <a:lnTo>
                  <a:pt x="125016" y="303609"/>
                </a:lnTo>
                <a:lnTo>
                  <a:pt x="142875" y="303609"/>
                </a:lnTo>
                <a:lnTo>
                  <a:pt x="151805" y="303609"/>
                </a:lnTo>
                <a:lnTo>
                  <a:pt x="160735" y="303609"/>
                </a:lnTo>
                <a:lnTo>
                  <a:pt x="160735" y="303609"/>
                </a:lnTo>
                <a:lnTo>
                  <a:pt x="160735" y="303609"/>
                </a:lnTo>
                <a:lnTo>
                  <a:pt x="169664" y="303609"/>
                </a:lnTo>
                <a:lnTo>
                  <a:pt x="169664" y="30360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491633" y="4393406"/>
            <a:ext cx="44649" cy="17860"/>
          </a:xfrm>
          <a:custGeom>
            <a:avLst/>
            <a:gdLst/>
            <a:ahLst/>
            <a:cxnLst/>
            <a:rect l="0" t="0" r="0" b="0"/>
            <a:pathLst>
              <a:path w="44649" h="17860">
                <a:moveTo>
                  <a:pt x="44648" y="8930"/>
                </a:moveTo>
                <a:lnTo>
                  <a:pt x="35719" y="0"/>
                </a:lnTo>
                <a:lnTo>
                  <a:pt x="35719" y="0"/>
                </a:lnTo>
                <a:lnTo>
                  <a:pt x="26789" y="8930"/>
                </a:lnTo>
                <a:lnTo>
                  <a:pt x="17859" y="8930"/>
                </a:lnTo>
                <a:lnTo>
                  <a:pt x="8930" y="8930"/>
                </a:lnTo>
                <a:lnTo>
                  <a:pt x="0" y="17859"/>
                </a:lnTo>
                <a:lnTo>
                  <a:pt x="0" y="17859"/>
                </a:lnTo>
                <a:lnTo>
                  <a:pt x="0" y="17859"/>
                </a:lnTo>
                <a:lnTo>
                  <a:pt x="0" y="17859"/>
                </a:lnTo>
                <a:lnTo>
                  <a:pt x="0" y="17859"/>
                </a:lnTo>
                <a:lnTo>
                  <a:pt x="0" y="17859"/>
                </a:lnTo>
                <a:lnTo>
                  <a:pt x="8930" y="17859"/>
                </a:lnTo>
                <a:lnTo>
                  <a:pt x="17859" y="17859"/>
                </a:lnTo>
                <a:lnTo>
                  <a:pt x="26789" y="17859"/>
                </a:lnTo>
                <a:lnTo>
                  <a:pt x="26789" y="8930"/>
                </a:lnTo>
                <a:lnTo>
                  <a:pt x="35719" y="8930"/>
                </a:lnTo>
                <a:lnTo>
                  <a:pt x="35719" y="8930"/>
                </a:lnTo>
                <a:lnTo>
                  <a:pt x="35719" y="8930"/>
                </a:lnTo>
                <a:lnTo>
                  <a:pt x="35719" y="8930"/>
                </a:lnTo>
                <a:lnTo>
                  <a:pt x="35719" y="8930"/>
                </a:lnTo>
                <a:lnTo>
                  <a:pt x="35719" y="8930"/>
                </a:lnTo>
                <a:lnTo>
                  <a:pt x="35719" y="8930"/>
                </a:lnTo>
                <a:lnTo>
                  <a:pt x="35719" y="8930"/>
                </a:lnTo>
                <a:lnTo>
                  <a:pt x="35719" y="8930"/>
                </a:lnTo>
                <a:lnTo>
                  <a:pt x="35719"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688086" y="4179093"/>
            <a:ext cx="125017" cy="250033"/>
          </a:xfrm>
          <a:custGeom>
            <a:avLst/>
            <a:gdLst/>
            <a:ahLst/>
            <a:cxnLst/>
            <a:rect l="0" t="0" r="0" b="0"/>
            <a:pathLst>
              <a:path w="125017" h="250033">
                <a:moveTo>
                  <a:pt x="107156" y="0"/>
                </a:moveTo>
                <a:lnTo>
                  <a:pt x="107156" y="0"/>
                </a:lnTo>
                <a:lnTo>
                  <a:pt x="107156" y="0"/>
                </a:lnTo>
                <a:lnTo>
                  <a:pt x="98227" y="0"/>
                </a:lnTo>
                <a:lnTo>
                  <a:pt x="89297" y="0"/>
                </a:lnTo>
                <a:lnTo>
                  <a:pt x="80367" y="0"/>
                </a:lnTo>
                <a:lnTo>
                  <a:pt x="71437" y="0"/>
                </a:lnTo>
                <a:lnTo>
                  <a:pt x="53578" y="0"/>
                </a:lnTo>
                <a:lnTo>
                  <a:pt x="44648" y="0"/>
                </a:lnTo>
                <a:lnTo>
                  <a:pt x="35719" y="8930"/>
                </a:lnTo>
                <a:lnTo>
                  <a:pt x="17859" y="8930"/>
                </a:lnTo>
                <a:lnTo>
                  <a:pt x="8930" y="8930"/>
                </a:lnTo>
                <a:lnTo>
                  <a:pt x="0" y="8930"/>
                </a:lnTo>
                <a:lnTo>
                  <a:pt x="0" y="17860"/>
                </a:lnTo>
                <a:lnTo>
                  <a:pt x="0" y="17860"/>
                </a:lnTo>
                <a:lnTo>
                  <a:pt x="0" y="26789"/>
                </a:lnTo>
                <a:lnTo>
                  <a:pt x="0" y="26789"/>
                </a:lnTo>
                <a:lnTo>
                  <a:pt x="0" y="35719"/>
                </a:lnTo>
                <a:lnTo>
                  <a:pt x="8930" y="44649"/>
                </a:lnTo>
                <a:lnTo>
                  <a:pt x="8930" y="62508"/>
                </a:lnTo>
                <a:lnTo>
                  <a:pt x="8930" y="71438"/>
                </a:lnTo>
                <a:lnTo>
                  <a:pt x="17859" y="80368"/>
                </a:lnTo>
                <a:lnTo>
                  <a:pt x="17859" y="98227"/>
                </a:lnTo>
                <a:lnTo>
                  <a:pt x="8930" y="107157"/>
                </a:lnTo>
                <a:lnTo>
                  <a:pt x="8930" y="116086"/>
                </a:lnTo>
                <a:lnTo>
                  <a:pt x="8930" y="125016"/>
                </a:lnTo>
                <a:lnTo>
                  <a:pt x="0" y="133946"/>
                </a:lnTo>
                <a:lnTo>
                  <a:pt x="0" y="133946"/>
                </a:lnTo>
                <a:lnTo>
                  <a:pt x="0" y="133946"/>
                </a:lnTo>
                <a:lnTo>
                  <a:pt x="0" y="133946"/>
                </a:lnTo>
                <a:lnTo>
                  <a:pt x="0" y="133946"/>
                </a:lnTo>
                <a:lnTo>
                  <a:pt x="8930" y="133946"/>
                </a:lnTo>
                <a:lnTo>
                  <a:pt x="17859" y="125016"/>
                </a:lnTo>
                <a:lnTo>
                  <a:pt x="17859" y="116086"/>
                </a:lnTo>
                <a:lnTo>
                  <a:pt x="35719" y="116086"/>
                </a:lnTo>
                <a:lnTo>
                  <a:pt x="44648" y="107157"/>
                </a:lnTo>
                <a:lnTo>
                  <a:pt x="62508" y="107157"/>
                </a:lnTo>
                <a:lnTo>
                  <a:pt x="71437" y="107157"/>
                </a:lnTo>
                <a:lnTo>
                  <a:pt x="89297" y="107157"/>
                </a:lnTo>
                <a:lnTo>
                  <a:pt x="98227" y="116086"/>
                </a:lnTo>
                <a:lnTo>
                  <a:pt x="107156" y="116086"/>
                </a:lnTo>
                <a:lnTo>
                  <a:pt x="116086" y="125016"/>
                </a:lnTo>
                <a:lnTo>
                  <a:pt x="125016" y="133946"/>
                </a:lnTo>
                <a:lnTo>
                  <a:pt x="125016" y="151805"/>
                </a:lnTo>
                <a:lnTo>
                  <a:pt x="125016" y="160735"/>
                </a:lnTo>
                <a:lnTo>
                  <a:pt x="116086" y="178594"/>
                </a:lnTo>
                <a:lnTo>
                  <a:pt x="116086" y="187524"/>
                </a:lnTo>
                <a:lnTo>
                  <a:pt x="98227" y="205383"/>
                </a:lnTo>
                <a:lnTo>
                  <a:pt x="89297" y="214313"/>
                </a:lnTo>
                <a:lnTo>
                  <a:pt x="80367" y="223243"/>
                </a:lnTo>
                <a:lnTo>
                  <a:pt x="62508" y="241102"/>
                </a:lnTo>
                <a:lnTo>
                  <a:pt x="44648" y="241102"/>
                </a:lnTo>
                <a:lnTo>
                  <a:pt x="26789" y="250032"/>
                </a:lnTo>
                <a:lnTo>
                  <a:pt x="8930" y="250032"/>
                </a:lnTo>
                <a:lnTo>
                  <a:pt x="8930" y="250032"/>
                </a:lnTo>
                <a:lnTo>
                  <a:pt x="8930" y="25003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902398" y="4196953"/>
            <a:ext cx="133947" cy="142876"/>
          </a:xfrm>
          <a:custGeom>
            <a:avLst/>
            <a:gdLst/>
            <a:ahLst/>
            <a:cxnLst/>
            <a:rect l="0" t="0" r="0" b="0"/>
            <a:pathLst>
              <a:path w="133947" h="142876">
                <a:moveTo>
                  <a:pt x="35719" y="0"/>
                </a:moveTo>
                <a:lnTo>
                  <a:pt x="35719" y="0"/>
                </a:lnTo>
                <a:lnTo>
                  <a:pt x="35719" y="8929"/>
                </a:lnTo>
                <a:lnTo>
                  <a:pt x="35719" y="17859"/>
                </a:lnTo>
                <a:lnTo>
                  <a:pt x="35719" y="35718"/>
                </a:lnTo>
                <a:lnTo>
                  <a:pt x="35719" y="44648"/>
                </a:lnTo>
                <a:lnTo>
                  <a:pt x="35719" y="62508"/>
                </a:lnTo>
                <a:lnTo>
                  <a:pt x="26790" y="80367"/>
                </a:lnTo>
                <a:lnTo>
                  <a:pt x="17860" y="98226"/>
                </a:lnTo>
                <a:lnTo>
                  <a:pt x="17860" y="116086"/>
                </a:lnTo>
                <a:lnTo>
                  <a:pt x="8930" y="125015"/>
                </a:lnTo>
                <a:lnTo>
                  <a:pt x="8930" y="133945"/>
                </a:lnTo>
                <a:lnTo>
                  <a:pt x="0" y="133945"/>
                </a:lnTo>
                <a:lnTo>
                  <a:pt x="0" y="142875"/>
                </a:lnTo>
                <a:lnTo>
                  <a:pt x="0" y="142875"/>
                </a:lnTo>
                <a:lnTo>
                  <a:pt x="8930" y="142875"/>
                </a:lnTo>
                <a:lnTo>
                  <a:pt x="17860" y="133945"/>
                </a:lnTo>
                <a:lnTo>
                  <a:pt x="26790" y="133945"/>
                </a:lnTo>
                <a:lnTo>
                  <a:pt x="35719" y="125015"/>
                </a:lnTo>
                <a:lnTo>
                  <a:pt x="53579" y="125015"/>
                </a:lnTo>
                <a:lnTo>
                  <a:pt x="71438" y="116086"/>
                </a:lnTo>
                <a:lnTo>
                  <a:pt x="80368" y="116086"/>
                </a:lnTo>
                <a:lnTo>
                  <a:pt x="98227" y="107156"/>
                </a:lnTo>
                <a:lnTo>
                  <a:pt x="116086" y="107156"/>
                </a:lnTo>
                <a:lnTo>
                  <a:pt x="125016" y="98226"/>
                </a:lnTo>
                <a:lnTo>
                  <a:pt x="133946" y="89297"/>
                </a:lnTo>
                <a:lnTo>
                  <a:pt x="133946" y="89297"/>
                </a:lnTo>
                <a:lnTo>
                  <a:pt x="133946" y="8929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036344" y="4179093"/>
            <a:ext cx="26790" cy="214314"/>
          </a:xfrm>
          <a:custGeom>
            <a:avLst/>
            <a:gdLst/>
            <a:ahLst/>
            <a:cxnLst/>
            <a:rect l="0" t="0" r="0" b="0"/>
            <a:pathLst>
              <a:path w="26790" h="214314">
                <a:moveTo>
                  <a:pt x="26789" y="0"/>
                </a:moveTo>
                <a:lnTo>
                  <a:pt x="17859" y="0"/>
                </a:lnTo>
                <a:lnTo>
                  <a:pt x="17859" y="8930"/>
                </a:lnTo>
                <a:lnTo>
                  <a:pt x="17859" y="17860"/>
                </a:lnTo>
                <a:lnTo>
                  <a:pt x="17859" y="35719"/>
                </a:lnTo>
                <a:lnTo>
                  <a:pt x="17859" y="53578"/>
                </a:lnTo>
                <a:lnTo>
                  <a:pt x="17859" y="71438"/>
                </a:lnTo>
                <a:lnTo>
                  <a:pt x="8929" y="89297"/>
                </a:lnTo>
                <a:lnTo>
                  <a:pt x="8929" y="107157"/>
                </a:lnTo>
                <a:lnTo>
                  <a:pt x="8929" y="125016"/>
                </a:lnTo>
                <a:lnTo>
                  <a:pt x="8929" y="142875"/>
                </a:lnTo>
                <a:lnTo>
                  <a:pt x="0" y="160735"/>
                </a:lnTo>
                <a:lnTo>
                  <a:pt x="0" y="178594"/>
                </a:lnTo>
                <a:lnTo>
                  <a:pt x="0" y="187524"/>
                </a:lnTo>
                <a:lnTo>
                  <a:pt x="0" y="205383"/>
                </a:lnTo>
                <a:lnTo>
                  <a:pt x="0" y="214313"/>
                </a:lnTo>
                <a:lnTo>
                  <a:pt x="0" y="214313"/>
                </a:lnTo>
                <a:lnTo>
                  <a:pt x="0" y="21431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206008" y="4134445"/>
            <a:ext cx="53579" cy="258962"/>
          </a:xfrm>
          <a:custGeom>
            <a:avLst/>
            <a:gdLst/>
            <a:ahLst/>
            <a:cxnLst/>
            <a:rect l="0" t="0" r="0" b="0"/>
            <a:pathLst>
              <a:path w="53579" h="258962">
                <a:moveTo>
                  <a:pt x="53578" y="0"/>
                </a:moveTo>
                <a:lnTo>
                  <a:pt x="53578" y="8930"/>
                </a:lnTo>
                <a:lnTo>
                  <a:pt x="53578" y="8930"/>
                </a:lnTo>
                <a:lnTo>
                  <a:pt x="53578" y="17859"/>
                </a:lnTo>
                <a:lnTo>
                  <a:pt x="44648" y="35719"/>
                </a:lnTo>
                <a:lnTo>
                  <a:pt x="44648" y="44648"/>
                </a:lnTo>
                <a:lnTo>
                  <a:pt x="44648" y="62508"/>
                </a:lnTo>
                <a:lnTo>
                  <a:pt x="44648" y="89297"/>
                </a:lnTo>
                <a:lnTo>
                  <a:pt x="35719" y="107156"/>
                </a:lnTo>
                <a:lnTo>
                  <a:pt x="35719" y="125016"/>
                </a:lnTo>
                <a:lnTo>
                  <a:pt x="26789" y="151805"/>
                </a:lnTo>
                <a:lnTo>
                  <a:pt x="26789" y="169664"/>
                </a:lnTo>
                <a:lnTo>
                  <a:pt x="17859" y="187523"/>
                </a:lnTo>
                <a:lnTo>
                  <a:pt x="17859" y="205383"/>
                </a:lnTo>
                <a:lnTo>
                  <a:pt x="8930" y="223242"/>
                </a:lnTo>
                <a:lnTo>
                  <a:pt x="8930" y="241101"/>
                </a:lnTo>
                <a:lnTo>
                  <a:pt x="0" y="250031"/>
                </a:lnTo>
                <a:lnTo>
                  <a:pt x="0" y="258961"/>
                </a:lnTo>
                <a:lnTo>
                  <a:pt x="0"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5214938" y="4214812"/>
            <a:ext cx="107157" cy="196454"/>
          </a:xfrm>
          <a:custGeom>
            <a:avLst/>
            <a:gdLst/>
            <a:ahLst/>
            <a:cxnLst/>
            <a:rect l="0" t="0" r="0" b="0"/>
            <a:pathLst>
              <a:path w="107157" h="196454">
                <a:moveTo>
                  <a:pt x="98226" y="0"/>
                </a:moveTo>
                <a:lnTo>
                  <a:pt x="98226" y="0"/>
                </a:lnTo>
                <a:lnTo>
                  <a:pt x="98226" y="0"/>
                </a:lnTo>
                <a:lnTo>
                  <a:pt x="98226" y="8930"/>
                </a:lnTo>
                <a:lnTo>
                  <a:pt x="89296" y="8930"/>
                </a:lnTo>
                <a:lnTo>
                  <a:pt x="80367" y="17859"/>
                </a:lnTo>
                <a:lnTo>
                  <a:pt x="71437" y="35719"/>
                </a:lnTo>
                <a:lnTo>
                  <a:pt x="62507" y="44649"/>
                </a:lnTo>
                <a:lnTo>
                  <a:pt x="53578" y="62508"/>
                </a:lnTo>
                <a:lnTo>
                  <a:pt x="35718" y="71438"/>
                </a:lnTo>
                <a:lnTo>
                  <a:pt x="26789" y="89297"/>
                </a:lnTo>
                <a:lnTo>
                  <a:pt x="17859" y="98227"/>
                </a:lnTo>
                <a:lnTo>
                  <a:pt x="8929" y="107156"/>
                </a:lnTo>
                <a:lnTo>
                  <a:pt x="0" y="107156"/>
                </a:lnTo>
                <a:lnTo>
                  <a:pt x="0" y="116086"/>
                </a:lnTo>
                <a:lnTo>
                  <a:pt x="0" y="116086"/>
                </a:lnTo>
                <a:lnTo>
                  <a:pt x="0" y="116086"/>
                </a:lnTo>
                <a:lnTo>
                  <a:pt x="0" y="116086"/>
                </a:lnTo>
                <a:lnTo>
                  <a:pt x="8929" y="107156"/>
                </a:lnTo>
                <a:lnTo>
                  <a:pt x="17859" y="107156"/>
                </a:lnTo>
                <a:lnTo>
                  <a:pt x="26789" y="107156"/>
                </a:lnTo>
                <a:lnTo>
                  <a:pt x="35718" y="116086"/>
                </a:lnTo>
                <a:lnTo>
                  <a:pt x="53578" y="116086"/>
                </a:lnTo>
                <a:lnTo>
                  <a:pt x="62507" y="125016"/>
                </a:lnTo>
                <a:lnTo>
                  <a:pt x="71437" y="133945"/>
                </a:lnTo>
                <a:lnTo>
                  <a:pt x="89296" y="142875"/>
                </a:lnTo>
                <a:lnTo>
                  <a:pt x="89296" y="151805"/>
                </a:lnTo>
                <a:lnTo>
                  <a:pt x="98226" y="160734"/>
                </a:lnTo>
                <a:lnTo>
                  <a:pt x="107156" y="169664"/>
                </a:lnTo>
                <a:lnTo>
                  <a:pt x="107156" y="178594"/>
                </a:lnTo>
                <a:lnTo>
                  <a:pt x="107156" y="178594"/>
                </a:lnTo>
                <a:lnTo>
                  <a:pt x="107156" y="187524"/>
                </a:lnTo>
                <a:lnTo>
                  <a:pt x="107156" y="187524"/>
                </a:lnTo>
                <a:lnTo>
                  <a:pt x="98226" y="196453"/>
                </a:lnTo>
                <a:lnTo>
                  <a:pt x="98226" y="196453"/>
                </a:lnTo>
                <a:lnTo>
                  <a:pt x="98226"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438180" y="4134445"/>
            <a:ext cx="196454" cy="223243"/>
          </a:xfrm>
          <a:custGeom>
            <a:avLst/>
            <a:gdLst/>
            <a:ahLst/>
            <a:cxnLst/>
            <a:rect l="0" t="0" r="0" b="0"/>
            <a:pathLst>
              <a:path w="196454" h="223243">
                <a:moveTo>
                  <a:pt x="0" y="0"/>
                </a:moveTo>
                <a:lnTo>
                  <a:pt x="0" y="0"/>
                </a:lnTo>
                <a:lnTo>
                  <a:pt x="0" y="0"/>
                </a:lnTo>
                <a:lnTo>
                  <a:pt x="0" y="8930"/>
                </a:lnTo>
                <a:lnTo>
                  <a:pt x="0" y="17859"/>
                </a:lnTo>
                <a:lnTo>
                  <a:pt x="0" y="35719"/>
                </a:lnTo>
                <a:lnTo>
                  <a:pt x="0" y="53578"/>
                </a:lnTo>
                <a:lnTo>
                  <a:pt x="0" y="80367"/>
                </a:lnTo>
                <a:lnTo>
                  <a:pt x="8929" y="98226"/>
                </a:lnTo>
                <a:lnTo>
                  <a:pt x="8929" y="125016"/>
                </a:lnTo>
                <a:lnTo>
                  <a:pt x="17859" y="142875"/>
                </a:lnTo>
                <a:lnTo>
                  <a:pt x="17859" y="160734"/>
                </a:lnTo>
                <a:lnTo>
                  <a:pt x="26789" y="178594"/>
                </a:lnTo>
                <a:lnTo>
                  <a:pt x="35718" y="187523"/>
                </a:lnTo>
                <a:lnTo>
                  <a:pt x="35718" y="196453"/>
                </a:lnTo>
                <a:lnTo>
                  <a:pt x="44648" y="196453"/>
                </a:lnTo>
                <a:lnTo>
                  <a:pt x="44648" y="196453"/>
                </a:lnTo>
                <a:lnTo>
                  <a:pt x="53578" y="196453"/>
                </a:lnTo>
                <a:lnTo>
                  <a:pt x="53578" y="187523"/>
                </a:lnTo>
                <a:lnTo>
                  <a:pt x="62508" y="178594"/>
                </a:lnTo>
                <a:lnTo>
                  <a:pt x="62508" y="160734"/>
                </a:lnTo>
                <a:lnTo>
                  <a:pt x="71437" y="142875"/>
                </a:lnTo>
                <a:lnTo>
                  <a:pt x="71437" y="125016"/>
                </a:lnTo>
                <a:lnTo>
                  <a:pt x="71437" y="98226"/>
                </a:lnTo>
                <a:lnTo>
                  <a:pt x="80367" y="80367"/>
                </a:lnTo>
                <a:lnTo>
                  <a:pt x="80367" y="62508"/>
                </a:lnTo>
                <a:lnTo>
                  <a:pt x="80367" y="44648"/>
                </a:lnTo>
                <a:lnTo>
                  <a:pt x="89297" y="35719"/>
                </a:lnTo>
                <a:lnTo>
                  <a:pt x="89297" y="26789"/>
                </a:lnTo>
                <a:lnTo>
                  <a:pt x="89297" y="26789"/>
                </a:lnTo>
                <a:lnTo>
                  <a:pt x="89297" y="17859"/>
                </a:lnTo>
                <a:lnTo>
                  <a:pt x="98226" y="17859"/>
                </a:lnTo>
                <a:lnTo>
                  <a:pt x="98226" y="26789"/>
                </a:lnTo>
                <a:lnTo>
                  <a:pt x="98226" y="35719"/>
                </a:lnTo>
                <a:lnTo>
                  <a:pt x="98226" y="44648"/>
                </a:lnTo>
                <a:lnTo>
                  <a:pt x="98226" y="71437"/>
                </a:lnTo>
                <a:lnTo>
                  <a:pt x="107156" y="89297"/>
                </a:lnTo>
                <a:lnTo>
                  <a:pt x="107156" y="107156"/>
                </a:lnTo>
                <a:lnTo>
                  <a:pt x="116086" y="133945"/>
                </a:lnTo>
                <a:lnTo>
                  <a:pt x="116086" y="151805"/>
                </a:lnTo>
                <a:lnTo>
                  <a:pt x="125015" y="169664"/>
                </a:lnTo>
                <a:lnTo>
                  <a:pt x="125015" y="187523"/>
                </a:lnTo>
                <a:lnTo>
                  <a:pt x="133945" y="205383"/>
                </a:lnTo>
                <a:lnTo>
                  <a:pt x="142875" y="214312"/>
                </a:lnTo>
                <a:lnTo>
                  <a:pt x="142875" y="223242"/>
                </a:lnTo>
                <a:lnTo>
                  <a:pt x="142875" y="223242"/>
                </a:lnTo>
                <a:lnTo>
                  <a:pt x="151804" y="223242"/>
                </a:lnTo>
                <a:lnTo>
                  <a:pt x="151804" y="223242"/>
                </a:lnTo>
                <a:lnTo>
                  <a:pt x="160734" y="223242"/>
                </a:lnTo>
                <a:lnTo>
                  <a:pt x="160734" y="214312"/>
                </a:lnTo>
                <a:lnTo>
                  <a:pt x="160734" y="205383"/>
                </a:lnTo>
                <a:lnTo>
                  <a:pt x="169664" y="196453"/>
                </a:lnTo>
                <a:lnTo>
                  <a:pt x="169664" y="178594"/>
                </a:lnTo>
                <a:lnTo>
                  <a:pt x="178593" y="160734"/>
                </a:lnTo>
                <a:lnTo>
                  <a:pt x="178593" y="142875"/>
                </a:lnTo>
                <a:lnTo>
                  <a:pt x="178593" y="116086"/>
                </a:lnTo>
                <a:lnTo>
                  <a:pt x="187523" y="98226"/>
                </a:lnTo>
                <a:lnTo>
                  <a:pt x="187523" y="80367"/>
                </a:lnTo>
                <a:lnTo>
                  <a:pt x="187523" y="62508"/>
                </a:lnTo>
                <a:lnTo>
                  <a:pt x="187523" y="44648"/>
                </a:lnTo>
                <a:lnTo>
                  <a:pt x="196453" y="35719"/>
                </a:lnTo>
                <a:lnTo>
                  <a:pt x="196453" y="26789"/>
                </a:lnTo>
                <a:lnTo>
                  <a:pt x="196453" y="17859"/>
                </a:lnTo>
                <a:lnTo>
                  <a:pt x="196453" y="17859"/>
                </a:lnTo>
                <a:lnTo>
                  <a:pt x="196453"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804297" y="4241601"/>
            <a:ext cx="80368" cy="125017"/>
          </a:xfrm>
          <a:custGeom>
            <a:avLst/>
            <a:gdLst/>
            <a:ahLst/>
            <a:cxnLst/>
            <a:rect l="0" t="0" r="0" b="0"/>
            <a:pathLst>
              <a:path w="80368" h="125017">
                <a:moveTo>
                  <a:pt x="0" y="0"/>
                </a:moveTo>
                <a:lnTo>
                  <a:pt x="0" y="0"/>
                </a:lnTo>
                <a:lnTo>
                  <a:pt x="0" y="0"/>
                </a:lnTo>
                <a:lnTo>
                  <a:pt x="0" y="8930"/>
                </a:lnTo>
                <a:lnTo>
                  <a:pt x="0" y="8930"/>
                </a:lnTo>
                <a:lnTo>
                  <a:pt x="8930" y="17860"/>
                </a:lnTo>
                <a:lnTo>
                  <a:pt x="8930" y="26789"/>
                </a:lnTo>
                <a:lnTo>
                  <a:pt x="17859" y="35719"/>
                </a:lnTo>
                <a:lnTo>
                  <a:pt x="26789" y="44649"/>
                </a:lnTo>
                <a:lnTo>
                  <a:pt x="35719" y="53578"/>
                </a:lnTo>
                <a:lnTo>
                  <a:pt x="44648" y="71438"/>
                </a:lnTo>
                <a:lnTo>
                  <a:pt x="53578" y="80367"/>
                </a:lnTo>
                <a:lnTo>
                  <a:pt x="62508" y="89297"/>
                </a:lnTo>
                <a:lnTo>
                  <a:pt x="71437" y="98227"/>
                </a:lnTo>
                <a:lnTo>
                  <a:pt x="71437" y="107156"/>
                </a:lnTo>
                <a:lnTo>
                  <a:pt x="80367" y="116086"/>
                </a:lnTo>
                <a:lnTo>
                  <a:pt x="80367" y="116086"/>
                </a:lnTo>
                <a:lnTo>
                  <a:pt x="80367" y="125016"/>
                </a:lnTo>
                <a:lnTo>
                  <a:pt x="80367" y="12501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795367" y="4188023"/>
            <a:ext cx="89298" cy="205384"/>
          </a:xfrm>
          <a:custGeom>
            <a:avLst/>
            <a:gdLst/>
            <a:ahLst/>
            <a:cxnLst/>
            <a:rect l="0" t="0" r="0" b="0"/>
            <a:pathLst>
              <a:path w="89298" h="205384">
                <a:moveTo>
                  <a:pt x="89297" y="0"/>
                </a:moveTo>
                <a:lnTo>
                  <a:pt x="89297" y="8930"/>
                </a:lnTo>
                <a:lnTo>
                  <a:pt x="89297" y="8930"/>
                </a:lnTo>
                <a:lnTo>
                  <a:pt x="80367" y="17859"/>
                </a:lnTo>
                <a:lnTo>
                  <a:pt x="80367" y="17859"/>
                </a:lnTo>
                <a:lnTo>
                  <a:pt x="80367" y="26789"/>
                </a:lnTo>
                <a:lnTo>
                  <a:pt x="71438" y="44648"/>
                </a:lnTo>
                <a:lnTo>
                  <a:pt x="62508" y="53578"/>
                </a:lnTo>
                <a:lnTo>
                  <a:pt x="62508" y="71438"/>
                </a:lnTo>
                <a:lnTo>
                  <a:pt x="53578" y="89297"/>
                </a:lnTo>
                <a:lnTo>
                  <a:pt x="44649" y="107156"/>
                </a:lnTo>
                <a:lnTo>
                  <a:pt x="35719" y="125016"/>
                </a:lnTo>
                <a:lnTo>
                  <a:pt x="35719" y="151805"/>
                </a:lnTo>
                <a:lnTo>
                  <a:pt x="26789" y="169664"/>
                </a:lnTo>
                <a:lnTo>
                  <a:pt x="17860" y="187523"/>
                </a:lnTo>
                <a:lnTo>
                  <a:pt x="8930" y="196453"/>
                </a:lnTo>
                <a:lnTo>
                  <a:pt x="0" y="205383"/>
                </a:lnTo>
                <a:lnTo>
                  <a:pt x="0"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6116836" y="4125515"/>
            <a:ext cx="17860" cy="196454"/>
          </a:xfrm>
          <a:custGeom>
            <a:avLst/>
            <a:gdLst/>
            <a:ahLst/>
            <a:cxnLst/>
            <a:rect l="0" t="0" r="0" b="0"/>
            <a:pathLst>
              <a:path w="17860" h="196454">
                <a:moveTo>
                  <a:pt x="17859" y="0"/>
                </a:moveTo>
                <a:lnTo>
                  <a:pt x="17859" y="0"/>
                </a:lnTo>
                <a:lnTo>
                  <a:pt x="8930" y="0"/>
                </a:lnTo>
                <a:lnTo>
                  <a:pt x="8930" y="8930"/>
                </a:lnTo>
                <a:lnTo>
                  <a:pt x="8930" y="26789"/>
                </a:lnTo>
                <a:lnTo>
                  <a:pt x="8930" y="35719"/>
                </a:lnTo>
                <a:lnTo>
                  <a:pt x="8930" y="53578"/>
                </a:lnTo>
                <a:lnTo>
                  <a:pt x="8930" y="62508"/>
                </a:lnTo>
                <a:lnTo>
                  <a:pt x="8930" y="80367"/>
                </a:lnTo>
                <a:lnTo>
                  <a:pt x="8930" y="98227"/>
                </a:lnTo>
                <a:lnTo>
                  <a:pt x="8930" y="116086"/>
                </a:lnTo>
                <a:lnTo>
                  <a:pt x="8930" y="133946"/>
                </a:lnTo>
                <a:lnTo>
                  <a:pt x="8930" y="142875"/>
                </a:lnTo>
                <a:lnTo>
                  <a:pt x="8930" y="160735"/>
                </a:lnTo>
                <a:lnTo>
                  <a:pt x="0" y="169664"/>
                </a:lnTo>
                <a:lnTo>
                  <a:pt x="0" y="178594"/>
                </a:lnTo>
                <a:lnTo>
                  <a:pt x="0" y="187524"/>
                </a:lnTo>
                <a:lnTo>
                  <a:pt x="0" y="196453"/>
                </a:lnTo>
                <a:lnTo>
                  <a:pt x="0" y="196453"/>
                </a:lnTo>
                <a:lnTo>
                  <a:pt x="0" y="196453"/>
                </a:lnTo>
                <a:lnTo>
                  <a:pt x="0"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268641" y="4071937"/>
            <a:ext cx="160735" cy="258962"/>
          </a:xfrm>
          <a:custGeom>
            <a:avLst/>
            <a:gdLst/>
            <a:ahLst/>
            <a:cxnLst/>
            <a:rect l="0" t="0" r="0" b="0"/>
            <a:pathLst>
              <a:path w="160735" h="258962">
                <a:moveTo>
                  <a:pt x="125015" y="0"/>
                </a:moveTo>
                <a:lnTo>
                  <a:pt x="125015" y="0"/>
                </a:lnTo>
                <a:lnTo>
                  <a:pt x="125015" y="0"/>
                </a:lnTo>
                <a:lnTo>
                  <a:pt x="116086" y="0"/>
                </a:lnTo>
                <a:lnTo>
                  <a:pt x="107156" y="0"/>
                </a:lnTo>
                <a:lnTo>
                  <a:pt x="98226" y="0"/>
                </a:lnTo>
                <a:lnTo>
                  <a:pt x="80367" y="8930"/>
                </a:lnTo>
                <a:lnTo>
                  <a:pt x="62507" y="17859"/>
                </a:lnTo>
                <a:lnTo>
                  <a:pt x="44648" y="26789"/>
                </a:lnTo>
                <a:lnTo>
                  <a:pt x="26789" y="35719"/>
                </a:lnTo>
                <a:lnTo>
                  <a:pt x="17859" y="53578"/>
                </a:lnTo>
                <a:lnTo>
                  <a:pt x="8929" y="53578"/>
                </a:lnTo>
                <a:lnTo>
                  <a:pt x="0" y="71438"/>
                </a:lnTo>
                <a:lnTo>
                  <a:pt x="0" y="80367"/>
                </a:lnTo>
                <a:lnTo>
                  <a:pt x="0" y="80367"/>
                </a:lnTo>
                <a:lnTo>
                  <a:pt x="8929" y="89297"/>
                </a:lnTo>
                <a:lnTo>
                  <a:pt x="17859" y="98227"/>
                </a:lnTo>
                <a:lnTo>
                  <a:pt x="35718" y="107156"/>
                </a:lnTo>
                <a:lnTo>
                  <a:pt x="53578" y="116086"/>
                </a:lnTo>
                <a:lnTo>
                  <a:pt x="71437" y="125016"/>
                </a:lnTo>
                <a:lnTo>
                  <a:pt x="89297" y="133945"/>
                </a:lnTo>
                <a:lnTo>
                  <a:pt x="107156" y="151805"/>
                </a:lnTo>
                <a:lnTo>
                  <a:pt x="116086" y="160734"/>
                </a:lnTo>
                <a:lnTo>
                  <a:pt x="133945" y="169664"/>
                </a:lnTo>
                <a:lnTo>
                  <a:pt x="133945" y="178594"/>
                </a:lnTo>
                <a:lnTo>
                  <a:pt x="142875" y="187524"/>
                </a:lnTo>
                <a:lnTo>
                  <a:pt x="142875" y="205383"/>
                </a:lnTo>
                <a:lnTo>
                  <a:pt x="133945" y="214313"/>
                </a:lnTo>
                <a:lnTo>
                  <a:pt x="125015" y="223242"/>
                </a:lnTo>
                <a:lnTo>
                  <a:pt x="116086" y="241102"/>
                </a:lnTo>
                <a:lnTo>
                  <a:pt x="98226" y="250031"/>
                </a:lnTo>
                <a:lnTo>
                  <a:pt x="89297" y="250031"/>
                </a:lnTo>
                <a:lnTo>
                  <a:pt x="71437" y="258961"/>
                </a:lnTo>
                <a:lnTo>
                  <a:pt x="62507" y="258961"/>
                </a:lnTo>
                <a:lnTo>
                  <a:pt x="53578" y="258961"/>
                </a:lnTo>
                <a:lnTo>
                  <a:pt x="44648" y="258961"/>
                </a:lnTo>
                <a:lnTo>
                  <a:pt x="35718" y="258961"/>
                </a:lnTo>
                <a:lnTo>
                  <a:pt x="35718" y="250031"/>
                </a:lnTo>
                <a:lnTo>
                  <a:pt x="35718" y="241102"/>
                </a:lnTo>
                <a:lnTo>
                  <a:pt x="35718" y="232172"/>
                </a:lnTo>
                <a:lnTo>
                  <a:pt x="44648" y="214313"/>
                </a:lnTo>
                <a:lnTo>
                  <a:pt x="44648" y="196453"/>
                </a:lnTo>
                <a:lnTo>
                  <a:pt x="53578" y="178594"/>
                </a:lnTo>
                <a:lnTo>
                  <a:pt x="71437" y="160734"/>
                </a:lnTo>
                <a:lnTo>
                  <a:pt x="80367" y="133945"/>
                </a:lnTo>
                <a:lnTo>
                  <a:pt x="98226" y="116086"/>
                </a:lnTo>
                <a:lnTo>
                  <a:pt x="107156" y="89297"/>
                </a:lnTo>
                <a:lnTo>
                  <a:pt x="125015" y="71438"/>
                </a:lnTo>
                <a:lnTo>
                  <a:pt x="133945" y="53578"/>
                </a:lnTo>
                <a:lnTo>
                  <a:pt x="142875" y="44649"/>
                </a:lnTo>
                <a:lnTo>
                  <a:pt x="151804" y="26789"/>
                </a:lnTo>
                <a:lnTo>
                  <a:pt x="160734" y="26789"/>
                </a:lnTo>
                <a:lnTo>
                  <a:pt x="160734" y="17859"/>
                </a:lnTo>
                <a:lnTo>
                  <a:pt x="160734"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572250" y="4027289"/>
            <a:ext cx="116087" cy="276821"/>
          </a:xfrm>
          <a:custGeom>
            <a:avLst/>
            <a:gdLst/>
            <a:ahLst/>
            <a:cxnLst/>
            <a:rect l="0" t="0" r="0" b="0"/>
            <a:pathLst>
              <a:path w="116087" h="276821">
                <a:moveTo>
                  <a:pt x="17859" y="0"/>
                </a:moveTo>
                <a:lnTo>
                  <a:pt x="17859" y="0"/>
                </a:lnTo>
                <a:lnTo>
                  <a:pt x="17859" y="0"/>
                </a:lnTo>
                <a:lnTo>
                  <a:pt x="17859" y="8929"/>
                </a:lnTo>
                <a:lnTo>
                  <a:pt x="17859" y="8929"/>
                </a:lnTo>
                <a:lnTo>
                  <a:pt x="17859" y="17859"/>
                </a:lnTo>
                <a:lnTo>
                  <a:pt x="8930" y="35718"/>
                </a:lnTo>
                <a:lnTo>
                  <a:pt x="8930" y="53578"/>
                </a:lnTo>
                <a:lnTo>
                  <a:pt x="8930" y="71437"/>
                </a:lnTo>
                <a:lnTo>
                  <a:pt x="0" y="89297"/>
                </a:lnTo>
                <a:lnTo>
                  <a:pt x="0" y="107156"/>
                </a:lnTo>
                <a:lnTo>
                  <a:pt x="0" y="125015"/>
                </a:lnTo>
                <a:lnTo>
                  <a:pt x="0" y="151804"/>
                </a:lnTo>
                <a:lnTo>
                  <a:pt x="0" y="169664"/>
                </a:lnTo>
                <a:lnTo>
                  <a:pt x="0" y="178593"/>
                </a:lnTo>
                <a:lnTo>
                  <a:pt x="0" y="196453"/>
                </a:lnTo>
                <a:lnTo>
                  <a:pt x="0" y="214312"/>
                </a:lnTo>
                <a:lnTo>
                  <a:pt x="0" y="232172"/>
                </a:lnTo>
                <a:lnTo>
                  <a:pt x="0" y="241101"/>
                </a:lnTo>
                <a:lnTo>
                  <a:pt x="0" y="241101"/>
                </a:lnTo>
                <a:lnTo>
                  <a:pt x="0" y="250031"/>
                </a:lnTo>
                <a:lnTo>
                  <a:pt x="0" y="250031"/>
                </a:lnTo>
                <a:lnTo>
                  <a:pt x="8930" y="258961"/>
                </a:lnTo>
                <a:lnTo>
                  <a:pt x="8930" y="258961"/>
                </a:lnTo>
                <a:lnTo>
                  <a:pt x="8930" y="258961"/>
                </a:lnTo>
                <a:lnTo>
                  <a:pt x="8930" y="250031"/>
                </a:lnTo>
                <a:lnTo>
                  <a:pt x="8930" y="241101"/>
                </a:lnTo>
                <a:lnTo>
                  <a:pt x="8930" y="232172"/>
                </a:lnTo>
                <a:lnTo>
                  <a:pt x="17859" y="223242"/>
                </a:lnTo>
                <a:lnTo>
                  <a:pt x="17859" y="214312"/>
                </a:lnTo>
                <a:lnTo>
                  <a:pt x="26789" y="205382"/>
                </a:lnTo>
                <a:lnTo>
                  <a:pt x="26789" y="187523"/>
                </a:lnTo>
                <a:lnTo>
                  <a:pt x="35719" y="169664"/>
                </a:lnTo>
                <a:lnTo>
                  <a:pt x="35719" y="160734"/>
                </a:lnTo>
                <a:lnTo>
                  <a:pt x="44648" y="142875"/>
                </a:lnTo>
                <a:lnTo>
                  <a:pt x="53578" y="125015"/>
                </a:lnTo>
                <a:lnTo>
                  <a:pt x="53578" y="116086"/>
                </a:lnTo>
                <a:lnTo>
                  <a:pt x="62508" y="107156"/>
                </a:lnTo>
                <a:lnTo>
                  <a:pt x="71438" y="98226"/>
                </a:lnTo>
                <a:lnTo>
                  <a:pt x="71438" y="98226"/>
                </a:lnTo>
                <a:lnTo>
                  <a:pt x="80367" y="98226"/>
                </a:lnTo>
                <a:lnTo>
                  <a:pt x="89297" y="98226"/>
                </a:lnTo>
                <a:lnTo>
                  <a:pt x="89297" y="98226"/>
                </a:lnTo>
                <a:lnTo>
                  <a:pt x="98227" y="98226"/>
                </a:lnTo>
                <a:lnTo>
                  <a:pt x="98227" y="107156"/>
                </a:lnTo>
                <a:lnTo>
                  <a:pt x="107156" y="116086"/>
                </a:lnTo>
                <a:lnTo>
                  <a:pt x="107156" y="133945"/>
                </a:lnTo>
                <a:lnTo>
                  <a:pt x="107156" y="142875"/>
                </a:lnTo>
                <a:lnTo>
                  <a:pt x="116086" y="160734"/>
                </a:lnTo>
                <a:lnTo>
                  <a:pt x="116086" y="169664"/>
                </a:lnTo>
                <a:lnTo>
                  <a:pt x="116086" y="187523"/>
                </a:lnTo>
                <a:lnTo>
                  <a:pt x="116086" y="205382"/>
                </a:lnTo>
                <a:lnTo>
                  <a:pt x="116086" y="223242"/>
                </a:lnTo>
                <a:lnTo>
                  <a:pt x="116086" y="232172"/>
                </a:lnTo>
                <a:lnTo>
                  <a:pt x="116086" y="250031"/>
                </a:lnTo>
                <a:lnTo>
                  <a:pt x="116086" y="258961"/>
                </a:lnTo>
                <a:lnTo>
                  <a:pt x="116086" y="267890"/>
                </a:lnTo>
                <a:lnTo>
                  <a:pt x="116086" y="276820"/>
                </a:lnTo>
                <a:lnTo>
                  <a:pt x="116086" y="276820"/>
                </a:lnTo>
                <a:lnTo>
                  <a:pt x="116086" y="27682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974086" y="4098726"/>
            <a:ext cx="187524" cy="1"/>
          </a:xfrm>
          <a:custGeom>
            <a:avLst/>
            <a:gdLst/>
            <a:ahLst/>
            <a:cxnLst/>
            <a:rect l="0" t="0" r="0" b="0"/>
            <a:pathLst>
              <a:path w="187524" h="1">
                <a:moveTo>
                  <a:pt x="0" y="0"/>
                </a:moveTo>
                <a:lnTo>
                  <a:pt x="0" y="0"/>
                </a:lnTo>
                <a:lnTo>
                  <a:pt x="0" y="0"/>
                </a:lnTo>
                <a:lnTo>
                  <a:pt x="0" y="0"/>
                </a:lnTo>
                <a:lnTo>
                  <a:pt x="8930" y="0"/>
                </a:lnTo>
                <a:lnTo>
                  <a:pt x="17859" y="0"/>
                </a:lnTo>
                <a:lnTo>
                  <a:pt x="35719" y="0"/>
                </a:lnTo>
                <a:lnTo>
                  <a:pt x="53578" y="0"/>
                </a:lnTo>
                <a:lnTo>
                  <a:pt x="71437" y="0"/>
                </a:lnTo>
                <a:lnTo>
                  <a:pt x="89297" y="0"/>
                </a:lnTo>
                <a:lnTo>
                  <a:pt x="107156" y="0"/>
                </a:lnTo>
                <a:lnTo>
                  <a:pt x="125016" y="0"/>
                </a:lnTo>
                <a:lnTo>
                  <a:pt x="151805" y="0"/>
                </a:lnTo>
                <a:lnTo>
                  <a:pt x="160734" y="0"/>
                </a:lnTo>
                <a:lnTo>
                  <a:pt x="178594" y="0"/>
                </a:lnTo>
                <a:lnTo>
                  <a:pt x="187523" y="0"/>
                </a:lnTo>
                <a:lnTo>
                  <a:pt x="187523" y="0"/>
                </a:lnTo>
                <a:lnTo>
                  <a:pt x="18752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974086" y="4188023"/>
            <a:ext cx="205384" cy="1"/>
          </a:xfrm>
          <a:custGeom>
            <a:avLst/>
            <a:gdLst/>
            <a:ahLst/>
            <a:cxnLst/>
            <a:rect l="0" t="0" r="0" b="0"/>
            <a:pathLst>
              <a:path w="205384" h="1">
                <a:moveTo>
                  <a:pt x="0" y="0"/>
                </a:moveTo>
                <a:lnTo>
                  <a:pt x="0" y="0"/>
                </a:lnTo>
                <a:lnTo>
                  <a:pt x="0" y="0"/>
                </a:lnTo>
                <a:lnTo>
                  <a:pt x="8930" y="0"/>
                </a:lnTo>
                <a:lnTo>
                  <a:pt x="17859" y="0"/>
                </a:lnTo>
                <a:lnTo>
                  <a:pt x="35719" y="0"/>
                </a:lnTo>
                <a:lnTo>
                  <a:pt x="53578" y="0"/>
                </a:lnTo>
                <a:lnTo>
                  <a:pt x="80367" y="0"/>
                </a:lnTo>
                <a:lnTo>
                  <a:pt x="98227" y="0"/>
                </a:lnTo>
                <a:lnTo>
                  <a:pt x="125016" y="0"/>
                </a:lnTo>
                <a:lnTo>
                  <a:pt x="151805" y="0"/>
                </a:lnTo>
                <a:lnTo>
                  <a:pt x="178594" y="0"/>
                </a:lnTo>
                <a:lnTo>
                  <a:pt x="196453" y="0"/>
                </a:lnTo>
                <a:lnTo>
                  <a:pt x="205383" y="0"/>
                </a:lnTo>
                <a:lnTo>
                  <a:pt x="20538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7322344" y="3973711"/>
            <a:ext cx="142876" cy="160735"/>
          </a:xfrm>
          <a:custGeom>
            <a:avLst/>
            <a:gdLst/>
            <a:ahLst/>
            <a:cxnLst/>
            <a:rect l="0" t="0" r="0" b="0"/>
            <a:pathLst>
              <a:path w="142876" h="160735">
                <a:moveTo>
                  <a:pt x="35719" y="0"/>
                </a:moveTo>
                <a:lnTo>
                  <a:pt x="35719" y="0"/>
                </a:lnTo>
                <a:lnTo>
                  <a:pt x="35719" y="0"/>
                </a:lnTo>
                <a:lnTo>
                  <a:pt x="35719" y="0"/>
                </a:lnTo>
                <a:lnTo>
                  <a:pt x="35719" y="8929"/>
                </a:lnTo>
                <a:lnTo>
                  <a:pt x="35719" y="17859"/>
                </a:lnTo>
                <a:lnTo>
                  <a:pt x="44648" y="35718"/>
                </a:lnTo>
                <a:lnTo>
                  <a:pt x="44648" y="44648"/>
                </a:lnTo>
                <a:lnTo>
                  <a:pt x="35719" y="62507"/>
                </a:lnTo>
                <a:lnTo>
                  <a:pt x="35719" y="80367"/>
                </a:lnTo>
                <a:lnTo>
                  <a:pt x="26789" y="98226"/>
                </a:lnTo>
                <a:lnTo>
                  <a:pt x="26789" y="116085"/>
                </a:lnTo>
                <a:lnTo>
                  <a:pt x="17859" y="125015"/>
                </a:lnTo>
                <a:lnTo>
                  <a:pt x="8929" y="133945"/>
                </a:lnTo>
                <a:lnTo>
                  <a:pt x="8929" y="151804"/>
                </a:lnTo>
                <a:lnTo>
                  <a:pt x="0" y="151804"/>
                </a:lnTo>
                <a:lnTo>
                  <a:pt x="0" y="160734"/>
                </a:lnTo>
                <a:lnTo>
                  <a:pt x="0" y="160734"/>
                </a:lnTo>
                <a:lnTo>
                  <a:pt x="0" y="160734"/>
                </a:lnTo>
                <a:lnTo>
                  <a:pt x="0" y="160734"/>
                </a:lnTo>
                <a:lnTo>
                  <a:pt x="0" y="160734"/>
                </a:lnTo>
                <a:lnTo>
                  <a:pt x="8929" y="160734"/>
                </a:lnTo>
                <a:lnTo>
                  <a:pt x="17859" y="151804"/>
                </a:lnTo>
                <a:lnTo>
                  <a:pt x="26789" y="151804"/>
                </a:lnTo>
                <a:lnTo>
                  <a:pt x="44648" y="142875"/>
                </a:lnTo>
                <a:lnTo>
                  <a:pt x="53578" y="133945"/>
                </a:lnTo>
                <a:lnTo>
                  <a:pt x="71437" y="133945"/>
                </a:lnTo>
                <a:lnTo>
                  <a:pt x="89297" y="125015"/>
                </a:lnTo>
                <a:lnTo>
                  <a:pt x="98226" y="125015"/>
                </a:lnTo>
                <a:lnTo>
                  <a:pt x="116086" y="116085"/>
                </a:lnTo>
                <a:lnTo>
                  <a:pt x="125015" y="116085"/>
                </a:lnTo>
                <a:lnTo>
                  <a:pt x="133945" y="116085"/>
                </a:lnTo>
                <a:lnTo>
                  <a:pt x="142875" y="107156"/>
                </a:lnTo>
                <a:lnTo>
                  <a:pt x="142875" y="107156"/>
                </a:lnTo>
                <a:lnTo>
                  <a:pt x="142875" y="10715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438430" y="3991570"/>
            <a:ext cx="62509" cy="205384"/>
          </a:xfrm>
          <a:custGeom>
            <a:avLst/>
            <a:gdLst/>
            <a:ahLst/>
            <a:cxnLst/>
            <a:rect l="0" t="0" r="0" b="0"/>
            <a:pathLst>
              <a:path w="62509" h="205384">
                <a:moveTo>
                  <a:pt x="62508" y="0"/>
                </a:moveTo>
                <a:lnTo>
                  <a:pt x="62508" y="0"/>
                </a:lnTo>
                <a:lnTo>
                  <a:pt x="53578" y="0"/>
                </a:lnTo>
                <a:lnTo>
                  <a:pt x="62508" y="8930"/>
                </a:lnTo>
                <a:lnTo>
                  <a:pt x="53578" y="26789"/>
                </a:lnTo>
                <a:lnTo>
                  <a:pt x="53578" y="44648"/>
                </a:lnTo>
                <a:lnTo>
                  <a:pt x="53578" y="53578"/>
                </a:lnTo>
                <a:lnTo>
                  <a:pt x="44648" y="71437"/>
                </a:lnTo>
                <a:lnTo>
                  <a:pt x="44648" y="89297"/>
                </a:lnTo>
                <a:lnTo>
                  <a:pt x="35718" y="107156"/>
                </a:lnTo>
                <a:lnTo>
                  <a:pt x="35718" y="133945"/>
                </a:lnTo>
                <a:lnTo>
                  <a:pt x="26789" y="142875"/>
                </a:lnTo>
                <a:lnTo>
                  <a:pt x="26789" y="160734"/>
                </a:lnTo>
                <a:lnTo>
                  <a:pt x="17859" y="178594"/>
                </a:lnTo>
                <a:lnTo>
                  <a:pt x="8929" y="196453"/>
                </a:lnTo>
                <a:lnTo>
                  <a:pt x="0" y="205383"/>
                </a:lnTo>
                <a:lnTo>
                  <a:pt x="0" y="205383"/>
                </a:lnTo>
                <a:lnTo>
                  <a:pt x="0"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599164" y="3955851"/>
            <a:ext cx="116087" cy="223243"/>
          </a:xfrm>
          <a:custGeom>
            <a:avLst/>
            <a:gdLst/>
            <a:ahLst/>
            <a:cxnLst/>
            <a:rect l="0" t="0" r="0" b="0"/>
            <a:pathLst>
              <a:path w="116087" h="223243">
                <a:moveTo>
                  <a:pt x="116086" y="0"/>
                </a:moveTo>
                <a:lnTo>
                  <a:pt x="116086" y="0"/>
                </a:lnTo>
                <a:lnTo>
                  <a:pt x="116086" y="0"/>
                </a:lnTo>
                <a:lnTo>
                  <a:pt x="116086" y="0"/>
                </a:lnTo>
                <a:lnTo>
                  <a:pt x="107156" y="0"/>
                </a:lnTo>
                <a:lnTo>
                  <a:pt x="98227" y="0"/>
                </a:lnTo>
                <a:lnTo>
                  <a:pt x="89297" y="0"/>
                </a:lnTo>
                <a:lnTo>
                  <a:pt x="80367" y="8930"/>
                </a:lnTo>
                <a:lnTo>
                  <a:pt x="71438" y="8930"/>
                </a:lnTo>
                <a:lnTo>
                  <a:pt x="53578" y="8930"/>
                </a:lnTo>
                <a:lnTo>
                  <a:pt x="44649" y="17860"/>
                </a:lnTo>
                <a:lnTo>
                  <a:pt x="35719" y="17860"/>
                </a:lnTo>
                <a:lnTo>
                  <a:pt x="26789" y="26789"/>
                </a:lnTo>
                <a:lnTo>
                  <a:pt x="17859" y="26789"/>
                </a:lnTo>
                <a:lnTo>
                  <a:pt x="8930" y="35719"/>
                </a:lnTo>
                <a:lnTo>
                  <a:pt x="8930" y="35719"/>
                </a:lnTo>
                <a:lnTo>
                  <a:pt x="0" y="35719"/>
                </a:lnTo>
                <a:lnTo>
                  <a:pt x="0" y="44649"/>
                </a:lnTo>
                <a:lnTo>
                  <a:pt x="0" y="53578"/>
                </a:lnTo>
                <a:lnTo>
                  <a:pt x="0" y="62508"/>
                </a:lnTo>
                <a:lnTo>
                  <a:pt x="0" y="62508"/>
                </a:lnTo>
                <a:lnTo>
                  <a:pt x="0" y="71438"/>
                </a:lnTo>
                <a:lnTo>
                  <a:pt x="8930" y="80367"/>
                </a:lnTo>
                <a:lnTo>
                  <a:pt x="8930" y="89297"/>
                </a:lnTo>
                <a:lnTo>
                  <a:pt x="17859" y="89297"/>
                </a:lnTo>
                <a:lnTo>
                  <a:pt x="17859" y="98227"/>
                </a:lnTo>
                <a:lnTo>
                  <a:pt x="26789" y="98227"/>
                </a:lnTo>
                <a:lnTo>
                  <a:pt x="35719" y="107156"/>
                </a:lnTo>
                <a:lnTo>
                  <a:pt x="35719" y="107156"/>
                </a:lnTo>
                <a:lnTo>
                  <a:pt x="44649" y="98227"/>
                </a:lnTo>
                <a:lnTo>
                  <a:pt x="53578" y="98227"/>
                </a:lnTo>
                <a:lnTo>
                  <a:pt x="62508" y="98227"/>
                </a:lnTo>
                <a:lnTo>
                  <a:pt x="71438" y="98227"/>
                </a:lnTo>
                <a:lnTo>
                  <a:pt x="80367" y="98227"/>
                </a:lnTo>
                <a:lnTo>
                  <a:pt x="80367" y="98227"/>
                </a:lnTo>
                <a:lnTo>
                  <a:pt x="89297" y="98227"/>
                </a:lnTo>
                <a:lnTo>
                  <a:pt x="98227" y="98227"/>
                </a:lnTo>
                <a:lnTo>
                  <a:pt x="98227" y="98227"/>
                </a:lnTo>
                <a:lnTo>
                  <a:pt x="107156" y="107156"/>
                </a:lnTo>
                <a:lnTo>
                  <a:pt x="107156" y="107156"/>
                </a:lnTo>
                <a:lnTo>
                  <a:pt x="116086" y="116086"/>
                </a:lnTo>
                <a:lnTo>
                  <a:pt x="116086" y="125016"/>
                </a:lnTo>
                <a:lnTo>
                  <a:pt x="116086" y="133945"/>
                </a:lnTo>
                <a:lnTo>
                  <a:pt x="116086" y="142875"/>
                </a:lnTo>
                <a:lnTo>
                  <a:pt x="107156" y="160735"/>
                </a:lnTo>
                <a:lnTo>
                  <a:pt x="107156" y="169664"/>
                </a:lnTo>
                <a:lnTo>
                  <a:pt x="98227" y="178594"/>
                </a:lnTo>
                <a:lnTo>
                  <a:pt x="89297" y="187524"/>
                </a:lnTo>
                <a:lnTo>
                  <a:pt x="80367" y="196453"/>
                </a:lnTo>
                <a:lnTo>
                  <a:pt x="71438" y="205383"/>
                </a:lnTo>
                <a:lnTo>
                  <a:pt x="53578" y="214313"/>
                </a:lnTo>
                <a:lnTo>
                  <a:pt x="44649" y="214313"/>
                </a:lnTo>
                <a:lnTo>
                  <a:pt x="35719" y="223242"/>
                </a:lnTo>
                <a:lnTo>
                  <a:pt x="17859" y="223242"/>
                </a:lnTo>
                <a:lnTo>
                  <a:pt x="17859" y="223242"/>
                </a:lnTo>
                <a:lnTo>
                  <a:pt x="8930" y="223242"/>
                </a:lnTo>
                <a:lnTo>
                  <a:pt x="8930" y="223242"/>
                </a:lnTo>
                <a:lnTo>
                  <a:pt x="8930"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759898" y="4134445"/>
            <a:ext cx="26791" cy="8931"/>
          </a:xfrm>
          <a:custGeom>
            <a:avLst/>
            <a:gdLst/>
            <a:ahLst/>
            <a:cxnLst/>
            <a:rect l="0" t="0" r="0" b="0"/>
            <a:pathLst>
              <a:path w="26791" h="8931">
                <a:moveTo>
                  <a:pt x="8930" y="0"/>
                </a:moveTo>
                <a:lnTo>
                  <a:pt x="8930" y="0"/>
                </a:lnTo>
                <a:lnTo>
                  <a:pt x="8930" y="0"/>
                </a:lnTo>
                <a:lnTo>
                  <a:pt x="8930" y="0"/>
                </a:lnTo>
                <a:lnTo>
                  <a:pt x="8930" y="0"/>
                </a:lnTo>
                <a:lnTo>
                  <a:pt x="8930" y="0"/>
                </a:lnTo>
                <a:lnTo>
                  <a:pt x="8930" y="0"/>
                </a:lnTo>
                <a:lnTo>
                  <a:pt x="8930" y="0"/>
                </a:lnTo>
                <a:lnTo>
                  <a:pt x="0" y="0"/>
                </a:lnTo>
                <a:lnTo>
                  <a:pt x="0" y="0"/>
                </a:lnTo>
                <a:lnTo>
                  <a:pt x="0" y="0"/>
                </a:lnTo>
                <a:lnTo>
                  <a:pt x="0" y="0"/>
                </a:lnTo>
                <a:lnTo>
                  <a:pt x="8930" y="0"/>
                </a:lnTo>
                <a:lnTo>
                  <a:pt x="8930" y="8930"/>
                </a:lnTo>
                <a:lnTo>
                  <a:pt x="17860" y="8930"/>
                </a:lnTo>
                <a:lnTo>
                  <a:pt x="17860" y="8930"/>
                </a:lnTo>
                <a:lnTo>
                  <a:pt x="26790" y="8930"/>
                </a:lnTo>
                <a:lnTo>
                  <a:pt x="26790" y="8930"/>
                </a:lnTo>
                <a:lnTo>
                  <a:pt x="26790" y="0"/>
                </a:lnTo>
                <a:lnTo>
                  <a:pt x="26790" y="0"/>
                </a:lnTo>
                <a:lnTo>
                  <a:pt x="26790" y="0"/>
                </a:lnTo>
                <a:lnTo>
                  <a:pt x="26790" y="0"/>
                </a:lnTo>
                <a:lnTo>
                  <a:pt x="26790" y="0"/>
                </a:lnTo>
                <a:lnTo>
                  <a:pt x="26790" y="0"/>
                </a:lnTo>
                <a:lnTo>
                  <a:pt x="26790" y="8930"/>
                </a:lnTo>
                <a:lnTo>
                  <a:pt x="26790" y="8930"/>
                </a:lnTo>
                <a:lnTo>
                  <a:pt x="26790" y="8930"/>
                </a:lnTo>
                <a:lnTo>
                  <a:pt x="17860" y="8930"/>
                </a:lnTo>
                <a:lnTo>
                  <a:pt x="17860" y="8930"/>
                </a:lnTo>
                <a:lnTo>
                  <a:pt x="17860" y="0"/>
                </a:lnTo>
                <a:lnTo>
                  <a:pt x="17860" y="0"/>
                </a:lnTo>
                <a:lnTo>
                  <a:pt x="17860" y="0"/>
                </a:lnTo>
                <a:lnTo>
                  <a:pt x="8930" y="0"/>
                </a:lnTo>
                <a:lnTo>
                  <a:pt x="8930" y="0"/>
                </a:lnTo>
                <a:lnTo>
                  <a:pt x="17860" y="0"/>
                </a:lnTo>
                <a:lnTo>
                  <a:pt x="17860" y="0"/>
                </a:lnTo>
                <a:lnTo>
                  <a:pt x="17860" y="0"/>
                </a:lnTo>
                <a:lnTo>
                  <a:pt x="26790" y="0"/>
                </a:lnTo>
                <a:lnTo>
                  <a:pt x="26790" y="0"/>
                </a:lnTo>
                <a:lnTo>
                  <a:pt x="26790" y="0"/>
                </a:lnTo>
                <a:lnTo>
                  <a:pt x="2679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929563" y="3929062"/>
            <a:ext cx="142876" cy="232173"/>
          </a:xfrm>
          <a:custGeom>
            <a:avLst/>
            <a:gdLst/>
            <a:ahLst/>
            <a:cxnLst/>
            <a:rect l="0" t="0" r="0" b="0"/>
            <a:pathLst>
              <a:path w="142876" h="232173">
                <a:moveTo>
                  <a:pt x="0" y="44649"/>
                </a:moveTo>
                <a:lnTo>
                  <a:pt x="0" y="44649"/>
                </a:lnTo>
                <a:lnTo>
                  <a:pt x="0" y="44649"/>
                </a:lnTo>
                <a:lnTo>
                  <a:pt x="8929" y="35719"/>
                </a:lnTo>
                <a:lnTo>
                  <a:pt x="17859" y="35719"/>
                </a:lnTo>
                <a:lnTo>
                  <a:pt x="26789" y="35719"/>
                </a:lnTo>
                <a:lnTo>
                  <a:pt x="44648" y="26789"/>
                </a:lnTo>
                <a:lnTo>
                  <a:pt x="62507" y="17859"/>
                </a:lnTo>
                <a:lnTo>
                  <a:pt x="71437" y="8930"/>
                </a:lnTo>
                <a:lnTo>
                  <a:pt x="89296" y="8930"/>
                </a:lnTo>
                <a:lnTo>
                  <a:pt x="107156" y="0"/>
                </a:lnTo>
                <a:lnTo>
                  <a:pt x="116085" y="0"/>
                </a:lnTo>
                <a:lnTo>
                  <a:pt x="133945" y="0"/>
                </a:lnTo>
                <a:lnTo>
                  <a:pt x="133945" y="0"/>
                </a:lnTo>
                <a:lnTo>
                  <a:pt x="142875" y="0"/>
                </a:lnTo>
                <a:lnTo>
                  <a:pt x="142875" y="0"/>
                </a:lnTo>
                <a:lnTo>
                  <a:pt x="142875" y="8930"/>
                </a:lnTo>
                <a:lnTo>
                  <a:pt x="142875" y="26789"/>
                </a:lnTo>
                <a:lnTo>
                  <a:pt x="133945" y="35719"/>
                </a:lnTo>
                <a:lnTo>
                  <a:pt x="125015" y="53578"/>
                </a:lnTo>
                <a:lnTo>
                  <a:pt x="116085" y="62508"/>
                </a:lnTo>
                <a:lnTo>
                  <a:pt x="107156" y="80367"/>
                </a:lnTo>
                <a:lnTo>
                  <a:pt x="98226" y="98227"/>
                </a:lnTo>
                <a:lnTo>
                  <a:pt x="89296" y="116086"/>
                </a:lnTo>
                <a:lnTo>
                  <a:pt x="80367" y="133945"/>
                </a:lnTo>
                <a:lnTo>
                  <a:pt x="71437" y="151805"/>
                </a:lnTo>
                <a:lnTo>
                  <a:pt x="62507" y="169664"/>
                </a:lnTo>
                <a:lnTo>
                  <a:pt x="53578" y="187524"/>
                </a:lnTo>
                <a:lnTo>
                  <a:pt x="44648" y="205383"/>
                </a:lnTo>
                <a:lnTo>
                  <a:pt x="35718" y="214313"/>
                </a:lnTo>
                <a:lnTo>
                  <a:pt x="26789" y="223242"/>
                </a:lnTo>
                <a:lnTo>
                  <a:pt x="26789" y="223242"/>
                </a:lnTo>
                <a:lnTo>
                  <a:pt x="17859" y="232172"/>
                </a:lnTo>
                <a:lnTo>
                  <a:pt x="17859" y="232172"/>
                </a:lnTo>
                <a:lnTo>
                  <a:pt x="17859"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929563" y="4080867"/>
            <a:ext cx="116086" cy="17860"/>
          </a:xfrm>
          <a:custGeom>
            <a:avLst/>
            <a:gdLst/>
            <a:ahLst/>
            <a:cxnLst/>
            <a:rect l="0" t="0" r="0" b="0"/>
            <a:pathLst>
              <a:path w="116086" h="17860">
                <a:moveTo>
                  <a:pt x="0" y="0"/>
                </a:moveTo>
                <a:lnTo>
                  <a:pt x="0" y="0"/>
                </a:lnTo>
                <a:lnTo>
                  <a:pt x="0" y="0"/>
                </a:lnTo>
                <a:lnTo>
                  <a:pt x="0" y="0"/>
                </a:lnTo>
                <a:lnTo>
                  <a:pt x="8929" y="8929"/>
                </a:lnTo>
                <a:lnTo>
                  <a:pt x="8929" y="8929"/>
                </a:lnTo>
                <a:lnTo>
                  <a:pt x="17859" y="8929"/>
                </a:lnTo>
                <a:lnTo>
                  <a:pt x="35718" y="17859"/>
                </a:lnTo>
                <a:lnTo>
                  <a:pt x="44648" y="17859"/>
                </a:lnTo>
                <a:lnTo>
                  <a:pt x="62507" y="17859"/>
                </a:lnTo>
                <a:lnTo>
                  <a:pt x="80367" y="17859"/>
                </a:lnTo>
                <a:lnTo>
                  <a:pt x="89296" y="17859"/>
                </a:lnTo>
                <a:lnTo>
                  <a:pt x="107156" y="17859"/>
                </a:lnTo>
                <a:lnTo>
                  <a:pt x="116085" y="17859"/>
                </a:lnTo>
                <a:lnTo>
                  <a:pt x="116085" y="17859"/>
                </a:lnTo>
                <a:lnTo>
                  <a:pt x="116085"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8143875" y="3937992"/>
            <a:ext cx="116086" cy="205384"/>
          </a:xfrm>
          <a:custGeom>
            <a:avLst/>
            <a:gdLst/>
            <a:ahLst/>
            <a:cxnLst/>
            <a:rect l="0" t="0" r="0" b="0"/>
            <a:pathLst>
              <a:path w="116086" h="205384">
                <a:moveTo>
                  <a:pt x="0" y="26789"/>
                </a:moveTo>
                <a:lnTo>
                  <a:pt x="0" y="26789"/>
                </a:lnTo>
                <a:lnTo>
                  <a:pt x="8930" y="17859"/>
                </a:lnTo>
                <a:lnTo>
                  <a:pt x="17859" y="17859"/>
                </a:lnTo>
                <a:lnTo>
                  <a:pt x="26789" y="8929"/>
                </a:lnTo>
                <a:lnTo>
                  <a:pt x="35719" y="8929"/>
                </a:lnTo>
                <a:lnTo>
                  <a:pt x="53577" y="0"/>
                </a:lnTo>
                <a:lnTo>
                  <a:pt x="62507" y="0"/>
                </a:lnTo>
                <a:lnTo>
                  <a:pt x="71437" y="0"/>
                </a:lnTo>
                <a:lnTo>
                  <a:pt x="89296" y="8929"/>
                </a:lnTo>
                <a:lnTo>
                  <a:pt x="89296" y="17859"/>
                </a:lnTo>
                <a:lnTo>
                  <a:pt x="98226" y="26789"/>
                </a:lnTo>
                <a:lnTo>
                  <a:pt x="107155" y="35719"/>
                </a:lnTo>
                <a:lnTo>
                  <a:pt x="107155" y="44648"/>
                </a:lnTo>
                <a:lnTo>
                  <a:pt x="107155" y="62508"/>
                </a:lnTo>
                <a:lnTo>
                  <a:pt x="98226" y="71437"/>
                </a:lnTo>
                <a:lnTo>
                  <a:pt x="98226" y="89297"/>
                </a:lnTo>
                <a:lnTo>
                  <a:pt x="89296" y="98226"/>
                </a:lnTo>
                <a:lnTo>
                  <a:pt x="71437" y="116086"/>
                </a:lnTo>
                <a:lnTo>
                  <a:pt x="62507" y="133945"/>
                </a:lnTo>
                <a:lnTo>
                  <a:pt x="53577" y="142875"/>
                </a:lnTo>
                <a:lnTo>
                  <a:pt x="35719" y="160734"/>
                </a:lnTo>
                <a:lnTo>
                  <a:pt x="26789" y="169664"/>
                </a:lnTo>
                <a:lnTo>
                  <a:pt x="8930" y="178594"/>
                </a:lnTo>
                <a:lnTo>
                  <a:pt x="8930" y="187523"/>
                </a:lnTo>
                <a:lnTo>
                  <a:pt x="0" y="187523"/>
                </a:lnTo>
                <a:lnTo>
                  <a:pt x="0" y="196453"/>
                </a:lnTo>
                <a:lnTo>
                  <a:pt x="0" y="196453"/>
                </a:lnTo>
                <a:lnTo>
                  <a:pt x="0" y="196453"/>
                </a:lnTo>
                <a:lnTo>
                  <a:pt x="8930" y="196453"/>
                </a:lnTo>
                <a:lnTo>
                  <a:pt x="17859" y="196453"/>
                </a:lnTo>
                <a:lnTo>
                  <a:pt x="26789" y="205383"/>
                </a:lnTo>
                <a:lnTo>
                  <a:pt x="44648" y="205383"/>
                </a:lnTo>
                <a:lnTo>
                  <a:pt x="53577" y="205383"/>
                </a:lnTo>
                <a:lnTo>
                  <a:pt x="62507" y="205383"/>
                </a:lnTo>
                <a:lnTo>
                  <a:pt x="80366" y="205383"/>
                </a:lnTo>
                <a:lnTo>
                  <a:pt x="89296" y="205383"/>
                </a:lnTo>
                <a:lnTo>
                  <a:pt x="98226" y="205383"/>
                </a:lnTo>
                <a:lnTo>
                  <a:pt x="107155" y="196453"/>
                </a:lnTo>
                <a:lnTo>
                  <a:pt x="116085" y="196453"/>
                </a:lnTo>
                <a:lnTo>
                  <a:pt x="116085" y="196453"/>
                </a:lnTo>
                <a:lnTo>
                  <a:pt x="116085"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8384976" y="3902273"/>
            <a:ext cx="44649" cy="232173"/>
          </a:xfrm>
          <a:custGeom>
            <a:avLst/>
            <a:gdLst/>
            <a:ahLst/>
            <a:cxnLst/>
            <a:rect l="0" t="0" r="0" b="0"/>
            <a:pathLst>
              <a:path w="44649" h="232173">
                <a:moveTo>
                  <a:pt x="44648" y="0"/>
                </a:moveTo>
                <a:lnTo>
                  <a:pt x="44648" y="0"/>
                </a:lnTo>
                <a:lnTo>
                  <a:pt x="44648" y="8930"/>
                </a:lnTo>
                <a:lnTo>
                  <a:pt x="44648" y="17859"/>
                </a:lnTo>
                <a:lnTo>
                  <a:pt x="44648" y="35719"/>
                </a:lnTo>
                <a:lnTo>
                  <a:pt x="35719" y="62508"/>
                </a:lnTo>
                <a:lnTo>
                  <a:pt x="26789" y="80367"/>
                </a:lnTo>
                <a:lnTo>
                  <a:pt x="17859" y="98227"/>
                </a:lnTo>
                <a:lnTo>
                  <a:pt x="17859" y="116086"/>
                </a:lnTo>
                <a:lnTo>
                  <a:pt x="8929" y="142875"/>
                </a:lnTo>
                <a:lnTo>
                  <a:pt x="8929" y="160734"/>
                </a:lnTo>
                <a:lnTo>
                  <a:pt x="0" y="178594"/>
                </a:lnTo>
                <a:lnTo>
                  <a:pt x="0" y="196453"/>
                </a:lnTo>
                <a:lnTo>
                  <a:pt x="0" y="205383"/>
                </a:lnTo>
                <a:lnTo>
                  <a:pt x="0" y="223242"/>
                </a:lnTo>
                <a:lnTo>
                  <a:pt x="0" y="23217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8393905" y="3946921"/>
            <a:ext cx="133947" cy="160736"/>
          </a:xfrm>
          <a:custGeom>
            <a:avLst/>
            <a:gdLst/>
            <a:ahLst/>
            <a:cxnLst/>
            <a:rect l="0" t="0" r="0" b="0"/>
            <a:pathLst>
              <a:path w="133947" h="160736">
                <a:moveTo>
                  <a:pt x="116086" y="0"/>
                </a:moveTo>
                <a:lnTo>
                  <a:pt x="116086" y="0"/>
                </a:lnTo>
                <a:lnTo>
                  <a:pt x="116086" y="8930"/>
                </a:lnTo>
                <a:lnTo>
                  <a:pt x="107157" y="8930"/>
                </a:lnTo>
                <a:lnTo>
                  <a:pt x="98227" y="17860"/>
                </a:lnTo>
                <a:lnTo>
                  <a:pt x="89297" y="35719"/>
                </a:lnTo>
                <a:lnTo>
                  <a:pt x="80368" y="44649"/>
                </a:lnTo>
                <a:lnTo>
                  <a:pt x="62508" y="53579"/>
                </a:lnTo>
                <a:lnTo>
                  <a:pt x="53579" y="71438"/>
                </a:lnTo>
                <a:lnTo>
                  <a:pt x="35719" y="80368"/>
                </a:lnTo>
                <a:lnTo>
                  <a:pt x="26790" y="89297"/>
                </a:lnTo>
                <a:lnTo>
                  <a:pt x="17860" y="98227"/>
                </a:lnTo>
                <a:lnTo>
                  <a:pt x="8930" y="98227"/>
                </a:lnTo>
                <a:lnTo>
                  <a:pt x="0" y="98227"/>
                </a:lnTo>
                <a:lnTo>
                  <a:pt x="0" y="98227"/>
                </a:lnTo>
                <a:lnTo>
                  <a:pt x="0" y="98227"/>
                </a:lnTo>
                <a:lnTo>
                  <a:pt x="0" y="98227"/>
                </a:lnTo>
                <a:lnTo>
                  <a:pt x="8930" y="98227"/>
                </a:lnTo>
                <a:lnTo>
                  <a:pt x="17860" y="98227"/>
                </a:lnTo>
                <a:lnTo>
                  <a:pt x="26790" y="98227"/>
                </a:lnTo>
                <a:lnTo>
                  <a:pt x="44649" y="89297"/>
                </a:lnTo>
                <a:lnTo>
                  <a:pt x="53579" y="89297"/>
                </a:lnTo>
                <a:lnTo>
                  <a:pt x="71438" y="98227"/>
                </a:lnTo>
                <a:lnTo>
                  <a:pt x="89297" y="98227"/>
                </a:lnTo>
                <a:lnTo>
                  <a:pt x="98227" y="107157"/>
                </a:lnTo>
                <a:lnTo>
                  <a:pt x="107157" y="116086"/>
                </a:lnTo>
                <a:lnTo>
                  <a:pt x="116086" y="116086"/>
                </a:lnTo>
                <a:lnTo>
                  <a:pt x="125016" y="125016"/>
                </a:lnTo>
                <a:lnTo>
                  <a:pt x="133946" y="133946"/>
                </a:lnTo>
                <a:lnTo>
                  <a:pt x="133946" y="142875"/>
                </a:lnTo>
                <a:lnTo>
                  <a:pt x="133946" y="151805"/>
                </a:lnTo>
                <a:lnTo>
                  <a:pt x="133946" y="151805"/>
                </a:lnTo>
                <a:lnTo>
                  <a:pt x="133946" y="151805"/>
                </a:lnTo>
                <a:lnTo>
                  <a:pt x="125016" y="160735"/>
                </a:lnTo>
                <a:lnTo>
                  <a:pt x="125016" y="160735"/>
                </a:lnTo>
                <a:lnTo>
                  <a:pt x="125016" y="16073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8599288" y="3830836"/>
            <a:ext cx="160736" cy="241102"/>
          </a:xfrm>
          <a:custGeom>
            <a:avLst/>
            <a:gdLst/>
            <a:ahLst/>
            <a:cxnLst/>
            <a:rect l="0" t="0" r="0" b="0"/>
            <a:pathLst>
              <a:path w="160736" h="241102">
                <a:moveTo>
                  <a:pt x="0" y="0"/>
                </a:moveTo>
                <a:lnTo>
                  <a:pt x="0" y="0"/>
                </a:lnTo>
                <a:lnTo>
                  <a:pt x="0" y="8929"/>
                </a:lnTo>
                <a:lnTo>
                  <a:pt x="0" y="17859"/>
                </a:lnTo>
                <a:lnTo>
                  <a:pt x="0" y="44648"/>
                </a:lnTo>
                <a:lnTo>
                  <a:pt x="8930" y="62507"/>
                </a:lnTo>
                <a:lnTo>
                  <a:pt x="8930" y="80367"/>
                </a:lnTo>
                <a:lnTo>
                  <a:pt x="8930" y="107156"/>
                </a:lnTo>
                <a:lnTo>
                  <a:pt x="17860" y="125015"/>
                </a:lnTo>
                <a:lnTo>
                  <a:pt x="17860" y="142875"/>
                </a:lnTo>
                <a:lnTo>
                  <a:pt x="17860" y="160734"/>
                </a:lnTo>
                <a:lnTo>
                  <a:pt x="17860" y="169664"/>
                </a:lnTo>
                <a:lnTo>
                  <a:pt x="26789" y="178593"/>
                </a:lnTo>
                <a:lnTo>
                  <a:pt x="26789" y="187523"/>
                </a:lnTo>
                <a:lnTo>
                  <a:pt x="26789" y="187523"/>
                </a:lnTo>
                <a:lnTo>
                  <a:pt x="26789" y="187523"/>
                </a:lnTo>
                <a:lnTo>
                  <a:pt x="26789" y="187523"/>
                </a:lnTo>
                <a:lnTo>
                  <a:pt x="26789" y="178593"/>
                </a:lnTo>
                <a:lnTo>
                  <a:pt x="35719" y="169664"/>
                </a:lnTo>
                <a:lnTo>
                  <a:pt x="35719" y="151804"/>
                </a:lnTo>
                <a:lnTo>
                  <a:pt x="35719" y="142875"/>
                </a:lnTo>
                <a:lnTo>
                  <a:pt x="44649" y="125015"/>
                </a:lnTo>
                <a:lnTo>
                  <a:pt x="44649" y="107156"/>
                </a:lnTo>
                <a:lnTo>
                  <a:pt x="53578" y="89296"/>
                </a:lnTo>
                <a:lnTo>
                  <a:pt x="53578" y="80367"/>
                </a:lnTo>
                <a:lnTo>
                  <a:pt x="62508" y="62507"/>
                </a:lnTo>
                <a:lnTo>
                  <a:pt x="62508" y="62507"/>
                </a:lnTo>
                <a:lnTo>
                  <a:pt x="62508" y="53578"/>
                </a:lnTo>
                <a:lnTo>
                  <a:pt x="62508" y="53578"/>
                </a:lnTo>
                <a:lnTo>
                  <a:pt x="62508" y="53578"/>
                </a:lnTo>
                <a:lnTo>
                  <a:pt x="62508" y="53578"/>
                </a:lnTo>
                <a:lnTo>
                  <a:pt x="71438" y="62507"/>
                </a:lnTo>
                <a:lnTo>
                  <a:pt x="62508" y="71437"/>
                </a:lnTo>
                <a:lnTo>
                  <a:pt x="71438" y="89296"/>
                </a:lnTo>
                <a:lnTo>
                  <a:pt x="71438" y="107156"/>
                </a:lnTo>
                <a:lnTo>
                  <a:pt x="71438" y="133945"/>
                </a:lnTo>
                <a:lnTo>
                  <a:pt x="71438" y="151804"/>
                </a:lnTo>
                <a:lnTo>
                  <a:pt x="80367" y="169664"/>
                </a:lnTo>
                <a:lnTo>
                  <a:pt x="80367" y="187523"/>
                </a:lnTo>
                <a:lnTo>
                  <a:pt x="89297" y="205382"/>
                </a:lnTo>
                <a:lnTo>
                  <a:pt x="89297" y="214312"/>
                </a:lnTo>
                <a:lnTo>
                  <a:pt x="98227" y="223242"/>
                </a:lnTo>
                <a:lnTo>
                  <a:pt x="98227" y="232171"/>
                </a:lnTo>
                <a:lnTo>
                  <a:pt x="98227" y="241101"/>
                </a:lnTo>
                <a:lnTo>
                  <a:pt x="107157" y="241101"/>
                </a:lnTo>
                <a:lnTo>
                  <a:pt x="107157" y="241101"/>
                </a:lnTo>
                <a:lnTo>
                  <a:pt x="107157" y="232171"/>
                </a:lnTo>
                <a:lnTo>
                  <a:pt x="107157" y="232171"/>
                </a:lnTo>
                <a:lnTo>
                  <a:pt x="116086" y="214312"/>
                </a:lnTo>
                <a:lnTo>
                  <a:pt x="116086" y="205382"/>
                </a:lnTo>
                <a:lnTo>
                  <a:pt x="116086" y="187523"/>
                </a:lnTo>
                <a:lnTo>
                  <a:pt x="125016" y="169664"/>
                </a:lnTo>
                <a:lnTo>
                  <a:pt x="125016" y="151804"/>
                </a:lnTo>
                <a:lnTo>
                  <a:pt x="133946" y="133945"/>
                </a:lnTo>
                <a:lnTo>
                  <a:pt x="133946" y="116085"/>
                </a:lnTo>
                <a:lnTo>
                  <a:pt x="142875" y="107156"/>
                </a:lnTo>
                <a:lnTo>
                  <a:pt x="151805" y="98226"/>
                </a:lnTo>
                <a:lnTo>
                  <a:pt x="151805" y="80367"/>
                </a:lnTo>
                <a:lnTo>
                  <a:pt x="151805" y="80367"/>
                </a:lnTo>
                <a:lnTo>
                  <a:pt x="160735" y="71437"/>
                </a:lnTo>
                <a:lnTo>
                  <a:pt x="160735" y="71437"/>
                </a:lnTo>
                <a:lnTo>
                  <a:pt x="160735" y="71437"/>
                </a:lnTo>
                <a:lnTo>
                  <a:pt x="160735" y="7143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8840390" y="3920132"/>
            <a:ext cx="8931" cy="1"/>
          </a:xfrm>
          <a:custGeom>
            <a:avLst/>
            <a:gdLst/>
            <a:ahLst/>
            <a:cxnLst/>
            <a:rect l="0" t="0" r="0" b="0"/>
            <a:pathLst>
              <a:path w="8931" h="1">
                <a:moveTo>
                  <a:pt x="0" y="0"/>
                </a:moveTo>
                <a:lnTo>
                  <a:pt x="0" y="0"/>
                </a:lnTo>
                <a:lnTo>
                  <a:pt x="0" y="0"/>
                </a:lnTo>
                <a:lnTo>
                  <a:pt x="8930" y="0"/>
                </a:lnTo>
                <a:lnTo>
                  <a:pt x="8930" y="0"/>
                </a:lnTo>
                <a:lnTo>
                  <a:pt x="8930" y="0"/>
                </a:lnTo>
                <a:lnTo>
                  <a:pt x="893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8920757" y="3741539"/>
            <a:ext cx="107157" cy="375048"/>
          </a:xfrm>
          <a:custGeom>
            <a:avLst/>
            <a:gdLst/>
            <a:ahLst/>
            <a:cxnLst/>
            <a:rect l="0" t="0" r="0" b="0"/>
            <a:pathLst>
              <a:path w="107157" h="375048">
                <a:moveTo>
                  <a:pt x="8930" y="0"/>
                </a:moveTo>
                <a:lnTo>
                  <a:pt x="0" y="0"/>
                </a:lnTo>
                <a:lnTo>
                  <a:pt x="0" y="8929"/>
                </a:lnTo>
                <a:lnTo>
                  <a:pt x="8930" y="8929"/>
                </a:lnTo>
                <a:lnTo>
                  <a:pt x="8930" y="26789"/>
                </a:lnTo>
                <a:lnTo>
                  <a:pt x="8930" y="35718"/>
                </a:lnTo>
                <a:lnTo>
                  <a:pt x="8930" y="62507"/>
                </a:lnTo>
                <a:lnTo>
                  <a:pt x="17859" y="80367"/>
                </a:lnTo>
                <a:lnTo>
                  <a:pt x="17859" y="98226"/>
                </a:lnTo>
                <a:lnTo>
                  <a:pt x="17859" y="125015"/>
                </a:lnTo>
                <a:lnTo>
                  <a:pt x="17859" y="142875"/>
                </a:lnTo>
                <a:lnTo>
                  <a:pt x="17859" y="169664"/>
                </a:lnTo>
                <a:lnTo>
                  <a:pt x="17859" y="187523"/>
                </a:lnTo>
                <a:lnTo>
                  <a:pt x="17859" y="205382"/>
                </a:lnTo>
                <a:lnTo>
                  <a:pt x="17859" y="223242"/>
                </a:lnTo>
                <a:lnTo>
                  <a:pt x="17859" y="241101"/>
                </a:lnTo>
                <a:lnTo>
                  <a:pt x="17859" y="258961"/>
                </a:lnTo>
                <a:lnTo>
                  <a:pt x="17859" y="267890"/>
                </a:lnTo>
                <a:lnTo>
                  <a:pt x="17859" y="276820"/>
                </a:lnTo>
                <a:lnTo>
                  <a:pt x="8930" y="276820"/>
                </a:lnTo>
                <a:lnTo>
                  <a:pt x="8930" y="285750"/>
                </a:lnTo>
                <a:lnTo>
                  <a:pt x="8930" y="285750"/>
                </a:lnTo>
                <a:lnTo>
                  <a:pt x="8930" y="285750"/>
                </a:lnTo>
                <a:lnTo>
                  <a:pt x="8930" y="276820"/>
                </a:lnTo>
                <a:lnTo>
                  <a:pt x="8930" y="276820"/>
                </a:lnTo>
                <a:lnTo>
                  <a:pt x="8930" y="267890"/>
                </a:lnTo>
                <a:lnTo>
                  <a:pt x="8930" y="250031"/>
                </a:lnTo>
                <a:lnTo>
                  <a:pt x="8930" y="241101"/>
                </a:lnTo>
                <a:lnTo>
                  <a:pt x="17859" y="223242"/>
                </a:lnTo>
                <a:lnTo>
                  <a:pt x="17859" y="214312"/>
                </a:lnTo>
                <a:lnTo>
                  <a:pt x="26789" y="196453"/>
                </a:lnTo>
                <a:lnTo>
                  <a:pt x="26789" y="178593"/>
                </a:lnTo>
                <a:lnTo>
                  <a:pt x="35719" y="160734"/>
                </a:lnTo>
                <a:lnTo>
                  <a:pt x="35719" y="151804"/>
                </a:lnTo>
                <a:lnTo>
                  <a:pt x="44648" y="133945"/>
                </a:lnTo>
                <a:lnTo>
                  <a:pt x="53578" y="125015"/>
                </a:lnTo>
                <a:lnTo>
                  <a:pt x="62508" y="116086"/>
                </a:lnTo>
                <a:lnTo>
                  <a:pt x="71438" y="116086"/>
                </a:lnTo>
                <a:lnTo>
                  <a:pt x="80367" y="116086"/>
                </a:lnTo>
                <a:lnTo>
                  <a:pt x="80367" y="116086"/>
                </a:lnTo>
                <a:lnTo>
                  <a:pt x="89297" y="116086"/>
                </a:lnTo>
                <a:lnTo>
                  <a:pt x="89297" y="116086"/>
                </a:lnTo>
                <a:lnTo>
                  <a:pt x="89297" y="125015"/>
                </a:lnTo>
                <a:lnTo>
                  <a:pt x="98227" y="133945"/>
                </a:lnTo>
                <a:lnTo>
                  <a:pt x="98227" y="151804"/>
                </a:lnTo>
                <a:lnTo>
                  <a:pt x="98227" y="160734"/>
                </a:lnTo>
                <a:lnTo>
                  <a:pt x="107156" y="178593"/>
                </a:lnTo>
                <a:lnTo>
                  <a:pt x="107156" y="205382"/>
                </a:lnTo>
                <a:lnTo>
                  <a:pt x="107156" y="223242"/>
                </a:lnTo>
                <a:lnTo>
                  <a:pt x="107156" y="241101"/>
                </a:lnTo>
                <a:lnTo>
                  <a:pt x="107156" y="267890"/>
                </a:lnTo>
                <a:lnTo>
                  <a:pt x="107156" y="285750"/>
                </a:lnTo>
                <a:lnTo>
                  <a:pt x="98227" y="303609"/>
                </a:lnTo>
                <a:lnTo>
                  <a:pt x="98227" y="330398"/>
                </a:lnTo>
                <a:lnTo>
                  <a:pt x="98227" y="348257"/>
                </a:lnTo>
                <a:lnTo>
                  <a:pt x="89297" y="366117"/>
                </a:lnTo>
                <a:lnTo>
                  <a:pt x="89297" y="375047"/>
                </a:lnTo>
                <a:lnTo>
                  <a:pt x="89297" y="37504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777008" y="5152430"/>
            <a:ext cx="89298" cy="116087"/>
          </a:xfrm>
          <a:custGeom>
            <a:avLst/>
            <a:gdLst/>
            <a:ahLst/>
            <a:cxnLst/>
            <a:rect l="0" t="0" r="0" b="0"/>
            <a:pathLst>
              <a:path w="89298" h="116087">
                <a:moveTo>
                  <a:pt x="71437" y="0"/>
                </a:moveTo>
                <a:lnTo>
                  <a:pt x="62508" y="0"/>
                </a:lnTo>
                <a:lnTo>
                  <a:pt x="62508" y="0"/>
                </a:lnTo>
                <a:lnTo>
                  <a:pt x="62508" y="0"/>
                </a:lnTo>
                <a:lnTo>
                  <a:pt x="53578" y="0"/>
                </a:lnTo>
                <a:lnTo>
                  <a:pt x="44648" y="0"/>
                </a:lnTo>
                <a:lnTo>
                  <a:pt x="35719" y="8929"/>
                </a:lnTo>
                <a:lnTo>
                  <a:pt x="26789" y="17859"/>
                </a:lnTo>
                <a:lnTo>
                  <a:pt x="17859" y="26789"/>
                </a:lnTo>
                <a:lnTo>
                  <a:pt x="8930" y="35718"/>
                </a:lnTo>
                <a:lnTo>
                  <a:pt x="8930" y="53578"/>
                </a:lnTo>
                <a:lnTo>
                  <a:pt x="0" y="71437"/>
                </a:lnTo>
                <a:lnTo>
                  <a:pt x="0" y="80367"/>
                </a:lnTo>
                <a:lnTo>
                  <a:pt x="0" y="89297"/>
                </a:lnTo>
                <a:lnTo>
                  <a:pt x="8930" y="98226"/>
                </a:lnTo>
                <a:lnTo>
                  <a:pt x="8930" y="107156"/>
                </a:lnTo>
                <a:lnTo>
                  <a:pt x="17859" y="116086"/>
                </a:lnTo>
                <a:lnTo>
                  <a:pt x="26789" y="116086"/>
                </a:lnTo>
                <a:lnTo>
                  <a:pt x="35719" y="107156"/>
                </a:lnTo>
                <a:lnTo>
                  <a:pt x="44648" y="107156"/>
                </a:lnTo>
                <a:lnTo>
                  <a:pt x="53578" y="98226"/>
                </a:lnTo>
                <a:lnTo>
                  <a:pt x="62508" y="80367"/>
                </a:lnTo>
                <a:lnTo>
                  <a:pt x="71437" y="71437"/>
                </a:lnTo>
                <a:lnTo>
                  <a:pt x="80367" y="53578"/>
                </a:lnTo>
                <a:lnTo>
                  <a:pt x="89297" y="44648"/>
                </a:lnTo>
                <a:lnTo>
                  <a:pt x="89297" y="26789"/>
                </a:lnTo>
                <a:lnTo>
                  <a:pt x="89297" y="17859"/>
                </a:lnTo>
                <a:lnTo>
                  <a:pt x="89297" y="8929"/>
                </a:lnTo>
                <a:lnTo>
                  <a:pt x="89297" y="8929"/>
                </a:lnTo>
                <a:lnTo>
                  <a:pt x="80367" y="8929"/>
                </a:lnTo>
                <a:lnTo>
                  <a:pt x="71437" y="8929"/>
                </a:lnTo>
                <a:lnTo>
                  <a:pt x="71437" y="8929"/>
                </a:lnTo>
                <a:lnTo>
                  <a:pt x="62508" y="8929"/>
                </a:lnTo>
                <a:lnTo>
                  <a:pt x="62508"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607344" y="5447109"/>
            <a:ext cx="107157" cy="116087"/>
          </a:xfrm>
          <a:custGeom>
            <a:avLst/>
            <a:gdLst/>
            <a:ahLst/>
            <a:cxnLst/>
            <a:rect l="0" t="0" r="0" b="0"/>
            <a:pathLst>
              <a:path w="107157" h="116087">
                <a:moveTo>
                  <a:pt x="107156" y="0"/>
                </a:moveTo>
                <a:lnTo>
                  <a:pt x="107156" y="0"/>
                </a:lnTo>
                <a:lnTo>
                  <a:pt x="107156" y="0"/>
                </a:lnTo>
                <a:lnTo>
                  <a:pt x="98226" y="0"/>
                </a:lnTo>
                <a:lnTo>
                  <a:pt x="89297" y="0"/>
                </a:lnTo>
                <a:lnTo>
                  <a:pt x="80367" y="0"/>
                </a:lnTo>
                <a:lnTo>
                  <a:pt x="71437" y="8930"/>
                </a:lnTo>
                <a:lnTo>
                  <a:pt x="62508" y="17860"/>
                </a:lnTo>
                <a:lnTo>
                  <a:pt x="44648" y="17860"/>
                </a:lnTo>
                <a:lnTo>
                  <a:pt x="35719" y="26789"/>
                </a:lnTo>
                <a:lnTo>
                  <a:pt x="26789" y="44649"/>
                </a:lnTo>
                <a:lnTo>
                  <a:pt x="17859" y="53579"/>
                </a:lnTo>
                <a:lnTo>
                  <a:pt x="8929" y="62508"/>
                </a:lnTo>
                <a:lnTo>
                  <a:pt x="0" y="71438"/>
                </a:lnTo>
                <a:lnTo>
                  <a:pt x="0" y="80368"/>
                </a:lnTo>
                <a:lnTo>
                  <a:pt x="8929" y="89297"/>
                </a:lnTo>
                <a:lnTo>
                  <a:pt x="8929" y="98227"/>
                </a:lnTo>
                <a:lnTo>
                  <a:pt x="17859" y="107157"/>
                </a:lnTo>
                <a:lnTo>
                  <a:pt x="26789" y="116086"/>
                </a:lnTo>
                <a:lnTo>
                  <a:pt x="35719" y="116086"/>
                </a:lnTo>
                <a:lnTo>
                  <a:pt x="44648" y="116086"/>
                </a:lnTo>
                <a:lnTo>
                  <a:pt x="53578" y="107157"/>
                </a:lnTo>
                <a:lnTo>
                  <a:pt x="62508" y="98227"/>
                </a:lnTo>
                <a:lnTo>
                  <a:pt x="71437" y="80368"/>
                </a:lnTo>
                <a:lnTo>
                  <a:pt x="80367" y="71438"/>
                </a:lnTo>
                <a:lnTo>
                  <a:pt x="89297" y="53579"/>
                </a:lnTo>
                <a:lnTo>
                  <a:pt x="89297" y="44649"/>
                </a:lnTo>
                <a:lnTo>
                  <a:pt x="89297" y="35719"/>
                </a:lnTo>
                <a:lnTo>
                  <a:pt x="89297" y="26789"/>
                </a:lnTo>
                <a:lnTo>
                  <a:pt x="89297" y="17860"/>
                </a:lnTo>
                <a:lnTo>
                  <a:pt x="89297" y="17860"/>
                </a:lnTo>
                <a:lnTo>
                  <a:pt x="80367" y="17860"/>
                </a:lnTo>
                <a:lnTo>
                  <a:pt x="71437" y="17860"/>
                </a:lnTo>
                <a:lnTo>
                  <a:pt x="62508" y="26789"/>
                </a:lnTo>
                <a:lnTo>
                  <a:pt x="53578" y="26789"/>
                </a:lnTo>
                <a:lnTo>
                  <a:pt x="44648" y="35719"/>
                </a:lnTo>
                <a:lnTo>
                  <a:pt x="44648"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1803797" y="5411391"/>
            <a:ext cx="89298" cy="116087"/>
          </a:xfrm>
          <a:custGeom>
            <a:avLst/>
            <a:gdLst/>
            <a:ahLst/>
            <a:cxnLst/>
            <a:rect l="0" t="0" r="0" b="0"/>
            <a:pathLst>
              <a:path w="89298" h="116087">
                <a:moveTo>
                  <a:pt x="71437" y="0"/>
                </a:moveTo>
                <a:lnTo>
                  <a:pt x="71437" y="0"/>
                </a:lnTo>
                <a:lnTo>
                  <a:pt x="71437" y="0"/>
                </a:lnTo>
                <a:lnTo>
                  <a:pt x="62508" y="0"/>
                </a:lnTo>
                <a:lnTo>
                  <a:pt x="62508" y="8929"/>
                </a:lnTo>
                <a:lnTo>
                  <a:pt x="53578" y="8929"/>
                </a:lnTo>
                <a:lnTo>
                  <a:pt x="35719" y="17859"/>
                </a:lnTo>
                <a:lnTo>
                  <a:pt x="26789" y="26789"/>
                </a:lnTo>
                <a:lnTo>
                  <a:pt x="17859" y="35718"/>
                </a:lnTo>
                <a:lnTo>
                  <a:pt x="8930" y="53578"/>
                </a:lnTo>
                <a:lnTo>
                  <a:pt x="0" y="62507"/>
                </a:lnTo>
                <a:lnTo>
                  <a:pt x="0" y="80367"/>
                </a:lnTo>
                <a:lnTo>
                  <a:pt x="0" y="89297"/>
                </a:lnTo>
                <a:lnTo>
                  <a:pt x="8930" y="98226"/>
                </a:lnTo>
                <a:lnTo>
                  <a:pt x="17859" y="107156"/>
                </a:lnTo>
                <a:lnTo>
                  <a:pt x="26789" y="116086"/>
                </a:lnTo>
                <a:lnTo>
                  <a:pt x="44648" y="116086"/>
                </a:lnTo>
                <a:lnTo>
                  <a:pt x="53578" y="116086"/>
                </a:lnTo>
                <a:lnTo>
                  <a:pt x="62508" y="107156"/>
                </a:lnTo>
                <a:lnTo>
                  <a:pt x="71437" y="107156"/>
                </a:lnTo>
                <a:lnTo>
                  <a:pt x="80367" y="98226"/>
                </a:lnTo>
                <a:lnTo>
                  <a:pt x="89297" y="89297"/>
                </a:lnTo>
                <a:lnTo>
                  <a:pt x="89297" y="80367"/>
                </a:lnTo>
                <a:lnTo>
                  <a:pt x="89297" y="62507"/>
                </a:lnTo>
                <a:lnTo>
                  <a:pt x="89297" y="53578"/>
                </a:lnTo>
                <a:lnTo>
                  <a:pt x="89297" y="35718"/>
                </a:lnTo>
                <a:lnTo>
                  <a:pt x="80367" y="26789"/>
                </a:lnTo>
                <a:lnTo>
                  <a:pt x="80367" y="26789"/>
                </a:lnTo>
                <a:lnTo>
                  <a:pt x="80367"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089547" y="5188148"/>
            <a:ext cx="187524" cy="258962"/>
          </a:xfrm>
          <a:custGeom>
            <a:avLst/>
            <a:gdLst/>
            <a:ahLst/>
            <a:cxnLst/>
            <a:rect l="0" t="0" r="0" b="0"/>
            <a:pathLst>
              <a:path w="187524" h="258962">
                <a:moveTo>
                  <a:pt x="187523" y="0"/>
                </a:moveTo>
                <a:lnTo>
                  <a:pt x="187523" y="0"/>
                </a:lnTo>
                <a:lnTo>
                  <a:pt x="187523" y="0"/>
                </a:lnTo>
                <a:lnTo>
                  <a:pt x="187523" y="0"/>
                </a:lnTo>
                <a:lnTo>
                  <a:pt x="178594" y="0"/>
                </a:lnTo>
                <a:lnTo>
                  <a:pt x="178594" y="0"/>
                </a:lnTo>
                <a:lnTo>
                  <a:pt x="160734" y="8930"/>
                </a:lnTo>
                <a:lnTo>
                  <a:pt x="151805" y="8930"/>
                </a:lnTo>
                <a:lnTo>
                  <a:pt x="133945" y="17860"/>
                </a:lnTo>
                <a:lnTo>
                  <a:pt x="116086" y="35719"/>
                </a:lnTo>
                <a:lnTo>
                  <a:pt x="98226" y="44649"/>
                </a:lnTo>
                <a:lnTo>
                  <a:pt x="71437" y="62508"/>
                </a:lnTo>
                <a:lnTo>
                  <a:pt x="53578" y="80368"/>
                </a:lnTo>
                <a:lnTo>
                  <a:pt x="44648" y="98227"/>
                </a:lnTo>
                <a:lnTo>
                  <a:pt x="26789" y="116086"/>
                </a:lnTo>
                <a:lnTo>
                  <a:pt x="17859" y="133946"/>
                </a:lnTo>
                <a:lnTo>
                  <a:pt x="8930" y="151805"/>
                </a:lnTo>
                <a:lnTo>
                  <a:pt x="0" y="169665"/>
                </a:lnTo>
                <a:lnTo>
                  <a:pt x="0" y="178594"/>
                </a:lnTo>
                <a:lnTo>
                  <a:pt x="0" y="196454"/>
                </a:lnTo>
                <a:lnTo>
                  <a:pt x="0" y="214313"/>
                </a:lnTo>
                <a:lnTo>
                  <a:pt x="8930" y="223243"/>
                </a:lnTo>
                <a:lnTo>
                  <a:pt x="17859" y="232172"/>
                </a:lnTo>
                <a:lnTo>
                  <a:pt x="26789" y="241102"/>
                </a:lnTo>
                <a:lnTo>
                  <a:pt x="35719" y="250032"/>
                </a:lnTo>
                <a:lnTo>
                  <a:pt x="44648" y="250032"/>
                </a:lnTo>
                <a:lnTo>
                  <a:pt x="62508" y="258961"/>
                </a:lnTo>
                <a:lnTo>
                  <a:pt x="71437" y="258961"/>
                </a:lnTo>
                <a:lnTo>
                  <a:pt x="89297" y="258961"/>
                </a:lnTo>
                <a:lnTo>
                  <a:pt x="98226" y="250032"/>
                </a:lnTo>
                <a:lnTo>
                  <a:pt x="116086" y="250032"/>
                </a:lnTo>
                <a:lnTo>
                  <a:pt x="125016" y="250032"/>
                </a:lnTo>
                <a:lnTo>
                  <a:pt x="133945" y="241102"/>
                </a:lnTo>
                <a:lnTo>
                  <a:pt x="151805" y="241102"/>
                </a:lnTo>
                <a:lnTo>
                  <a:pt x="151805" y="241102"/>
                </a:lnTo>
                <a:lnTo>
                  <a:pt x="160734" y="241102"/>
                </a:lnTo>
                <a:lnTo>
                  <a:pt x="160734"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2348508" y="5295305"/>
            <a:ext cx="107157" cy="142876"/>
          </a:xfrm>
          <a:custGeom>
            <a:avLst/>
            <a:gdLst/>
            <a:ahLst/>
            <a:cxnLst/>
            <a:rect l="0" t="0" r="0" b="0"/>
            <a:pathLst>
              <a:path w="107157" h="142876">
                <a:moveTo>
                  <a:pt x="53578" y="26789"/>
                </a:moveTo>
                <a:lnTo>
                  <a:pt x="53578" y="26789"/>
                </a:lnTo>
                <a:lnTo>
                  <a:pt x="53578" y="26789"/>
                </a:lnTo>
                <a:lnTo>
                  <a:pt x="53578" y="17859"/>
                </a:lnTo>
                <a:lnTo>
                  <a:pt x="53578" y="17859"/>
                </a:lnTo>
                <a:lnTo>
                  <a:pt x="44648" y="17859"/>
                </a:lnTo>
                <a:lnTo>
                  <a:pt x="44648" y="17859"/>
                </a:lnTo>
                <a:lnTo>
                  <a:pt x="35719" y="17859"/>
                </a:lnTo>
                <a:lnTo>
                  <a:pt x="26789" y="26789"/>
                </a:lnTo>
                <a:lnTo>
                  <a:pt x="17859" y="35718"/>
                </a:lnTo>
                <a:lnTo>
                  <a:pt x="8930" y="44648"/>
                </a:lnTo>
                <a:lnTo>
                  <a:pt x="8930" y="53578"/>
                </a:lnTo>
                <a:lnTo>
                  <a:pt x="0" y="71437"/>
                </a:lnTo>
                <a:lnTo>
                  <a:pt x="0" y="89297"/>
                </a:lnTo>
                <a:lnTo>
                  <a:pt x="8930" y="98226"/>
                </a:lnTo>
                <a:lnTo>
                  <a:pt x="8930" y="116086"/>
                </a:lnTo>
                <a:lnTo>
                  <a:pt x="17859" y="125015"/>
                </a:lnTo>
                <a:lnTo>
                  <a:pt x="26789" y="133945"/>
                </a:lnTo>
                <a:lnTo>
                  <a:pt x="35719" y="142875"/>
                </a:lnTo>
                <a:lnTo>
                  <a:pt x="44648" y="142875"/>
                </a:lnTo>
                <a:lnTo>
                  <a:pt x="53578" y="142875"/>
                </a:lnTo>
                <a:lnTo>
                  <a:pt x="62508" y="133945"/>
                </a:lnTo>
                <a:lnTo>
                  <a:pt x="80367" y="125015"/>
                </a:lnTo>
                <a:lnTo>
                  <a:pt x="89297" y="116086"/>
                </a:lnTo>
                <a:lnTo>
                  <a:pt x="98226" y="98226"/>
                </a:lnTo>
                <a:lnTo>
                  <a:pt x="98226" y="80367"/>
                </a:lnTo>
                <a:lnTo>
                  <a:pt x="107156" y="62508"/>
                </a:lnTo>
                <a:lnTo>
                  <a:pt x="107156" y="53578"/>
                </a:lnTo>
                <a:lnTo>
                  <a:pt x="107156" y="35718"/>
                </a:lnTo>
                <a:lnTo>
                  <a:pt x="107156" y="26789"/>
                </a:lnTo>
                <a:lnTo>
                  <a:pt x="98226" y="8929"/>
                </a:lnTo>
                <a:lnTo>
                  <a:pt x="89297" y="8929"/>
                </a:lnTo>
                <a:lnTo>
                  <a:pt x="80367" y="0"/>
                </a:lnTo>
                <a:lnTo>
                  <a:pt x="71437" y="0"/>
                </a:lnTo>
                <a:lnTo>
                  <a:pt x="62508" y="0"/>
                </a:lnTo>
                <a:lnTo>
                  <a:pt x="53578" y="8929"/>
                </a:lnTo>
                <a:lnTo>
                  <a:pt x="44648" y="8929"/>
                </a:lnTo>
                <a:lnTo>
                  <a:pt x="35719" y="8929"/>
                </a:lnTo>
                <a:lnTo>
                  <a:pt x="35719"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509242" y="5268516"/>
            <a:ext cx="98228" cy="232173"/>
          </a:xfrm>
          <a:custGeom>
            <a:avLst/>
            <a:gdLst/>
            <a:ahLst/>
            <a:cxnLst/>
            <a:rect l="0" t="0" r="0" b="0"/>
            <a:pathLst>
              <a:path w="98228" h="232173">
                <a:moveTo>
                  <a:pt x="53578" y="0"/>
                </a:moveTo>
                <a:lnTo>
                  <a:pt x="53578" y="0"/>
                </a:lnTo>
                <a:lnTo>
                  <a:pt x="44649" y="0"/>
                </a:lnTo>
                <a:lnTo>
                  <a:pt x="44649" y="0"/>
                </a:lnTo>
                <a:lnTo>
                  <a:pt x="35719" y="0"/>
                </a:lnTo>
                <a:lnTo>
                  <a:pt x="26789" y="8929"/>
                </a:lnTo>
                <a:lnTo>
                  <a:pt x="17860" y="8929"/>
                </a:lnTo>
                <a:lnTo>
                  <a:pt x="8930" y="17859"/>
                </a:lnTo>
                <a:lnTo>
                  <a:pt x="0" y="26789"/>
                </a:lnTo>
                <a:lnTo>
                  <a:pt x="0" y="35718"/>
                </a:lnTo>
                <a:lnTo>
                  <a:pt x="0" y="44648"/>
                </a:lnTo>
                <a:lnTo>
                  <a:pt x="8930" y="53578"/>
                </a:lnTo>
                <a:lnTo>
                  <a:pt x="17860" y="62507"/>
                </a:lnTo>
                <a:lnTo>
                  <a:pt x="35719" y="62507"/>
                </a:lnTo>
                <a:lnTo>
                  <a:pt x="53578" y="71437"/>
                </a:lnTo>
                <a:lnTo>
                  <a:pt x="62508" y="80367"/>
                </a:lnTo>
                <a:lnTo>
                  <a:pt x="80367" y="89297"/>
                </a:lnTo>
                <a:lnTo>
                  <a:pt x="89297" y="107156"/>
                </a:lnTo>
                <a:lnTo>
                  <a:pt x="89297" y="125015"/>
                </a:lnTo>
                <a:lnTo>
                  <a:pt x="98227" y="133945"/>
                </a:lnTo>
                <a:lnTo>
                  <a:pt x="98227" y="151804"/>
                </a:lnTo>
                <a:lnTo>
                  <a:pt x="89297" y="169664"/>
                </a:lnTo>
                <a:lnTo>
                  <a:pt x="80367" y="187523"/>
                </a:lnTo>
                <a:lnTo>
                  <a:pt x="71438" y="196453"/>
                </a:lnTo>
                <a:lnTo>
                  <a:pt x="62508" y="214312"/>
                </a:lnTo>
                <a:lnTo>
                  <a:pt x="44649" y="223242"/>
                </a:lnTo>
                <a:lnTo>
                  <a:pt x="35719" y="232172"/>
                </a:lnTo>
                <a:lnTo>
                  <a:pt x="26789" y="232172"/>
                </a:lnTo>
                <a:lnTo>
                  <a:pt x="8930" y="232172"/>
                </a:lnTo>
                <a:lnTo>
                  <a:pt x="0" y="232172"/>
                </a:lnTo>
                <a:lnTo>
                  <a:pt x="0" y="232172"/>
                </a:lnTo>
                <a:lnTo>
                  <a:pt x="0"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821781" y="5098852"/>
            <a:ext cx="26790" cy="312540"/>
          </a:xfrm>
          <a:custGeom>
            <a:avLst/>
            <a:gdLst/>
            <a:ahLst/>
            <a:cxnLst/>
            <a:rect l="0" t="0" r="0" b="0"/>
            <a:pathLst>
              <a:path w="26790" h="312540">
                <a:moveTo>
                  <a:pt x="26789" y="0"/>
                </a:moveTo>
                <a:lnTo>
                  <a:pt x="26789" y="0"/>
                </a:lnTo>
                <a:lnTo>
                  <a:pt x="26789" y="0"/>
                </a:lnTo>
                <a:lnTo>
                  <a:pt x="17860" y="8929"/>
                </a:lnTo>
                <a:lnTo>
                  <a:pt x="17860" y="17859"/>
                </a:lnTo>
                <a:lnTo>
                  <a:pt x="17860" y="26789"/>
                </a:lnTo>
                <a:lnTo>
                  <a:pt x="17860" y="44648"/>
                </a:lnTo>
                <a:lnTo>
                  <a:pt x="8930" y="71437"/>
                </a:lnTo>
                <a:lnTo>
                  <a:pt x="8930" y="89296"/>
                </a:lnTo>
                <a:lnTo>
                  <a:pt x="8930" y="116086"/>
                </a:lnTo>
                <a:lnTo>
                  <a:pt x="0" y="142875"/>
                </a:lnTo>
                <a:lnTo>
                  <a:pt x="0" y="178593"/>
                </a:lnTo>
                <a:lnTo>
                  <a:pt x="0" y="196453"/>
                </a:lnTo>
                <a:lnTo>
                  <a:pt x="0" y="223242"/>
                </a:lnTo>
                <a:lnTo>
                  <a:pt x="0" y="250031"/>
                </a:lnTo>
                <a:lnTo>
                  <a:pt x="0" y="267890"/>
                </a:lnTo>
                <a:lnTo>
                  <a:pt x="0" y="285750"/>
                </a:lnTo>
                <a:lnTo>
                  <a:pt x="0" y="294679"/>
                </a:lnTo>
                <a:lnTo>
                  <a:pt x="0" y="312539"/>
                </a:lnTo>
                <a:lnTo>
                  <a:pt x="0" y="312539"/>
                </a:lnTo>
                <a:lnTo>
                  <a:pt x="0" y="312539"/>
                </a:lnTo>
                <a:lnTo>
                  <a:pt x="0"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732484" y="5214938"/>
            <a:ext cx="160736" cy="26790"/>
          </a:xfrm>
          <a:custGeom>
            <a:avLst/>
            <a:gdLst/>
            <a:ahLst/>
            <a:cxnLst/>
            <a:rect l="0" t="0" r="0" b="0"/>
            <a:pathLst>
              <a:path w="160736" h="26790">
                <a:moveTo>
                  <a:pt x="0" y="0"/>
                </a:moveTo>
                <a:lnTo>
                  <a:pt x="0" y="0"/>
                </a:lnTo>
                <a:lnTo>
                  <a:pt x="8930" y="0"/>
                </a:lnTo>
                <a:lnTo>
                  <a:pt x="8930" y="0"/>
                </a:lnTo>
                <a:lnTo>
                  <a:pt x="26789" y="0"/>
                </a:lnTo>
                <a:lnTo>
                  <a:pt x="44649" y="8929"/>
                </a:lnTo>
                <a:lnTo>
                  <a:pt x="62508" y="8929"/>
                </a:lnTo>
                <a:lnTo>
                  <a:pt x="80368" y="8929"/>
                </a:lnTo>
                <a:lnTo>
                  <a:pt x="98227" y="8929"/>
                </a:lnTo>
                <a:lnTo>
                  <a:pt x="107157" y="17859"/>
                </a:lnTo>
                <a:lnTo>
                  <a:pt x="125016" y="17859"/>
                </a:lnTo>
                <a:lnTo>
                  <a:pt x="142875" y="17859"/>
                </a:lnTo>
                <a:lnTo>
                  <a:pt x="151805" y="26789"/>
                </a:lnTo>
                <a:lnTo>
                  <a:pt x="160735" y="26789"/>
                </a:lnTo>
                <a:lnTo>
                  <a:pt x="160735" y="26789"/>
                </a:lnTo>
                <a:lnTo>
                  <a:pt x="160735"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062883" y="5170289"/>
            <a:ext cx="169665" cy="8931"/>
          </a:xfrm>
          <a:custGeom>
            <a:avLst/>
            <a:gdLst/>
            <a:ahLst/>
            <a:cxnLst/>
            <a:rect l="0" t="0" r="0" b="0"/>
            <a:pathLst>
              <a:path w="169665" h="8931">
                <a:moveTo>
                  <a:pt x="0" y="0"/>
                </a:moveTo>
                <a:lnTo>
                  <a:pt x="0" y="0"/>
                </a:lnTo>
                <a:lnTo>
                  <a:pt x="8930" y="0"/>
                </a:lnTo>
                <a:lnTo>
                  <a:pt x="8930" y="0"/>
                </a:lnTo>
                <a:lnTo>
                  <a:pt x="17859" y="0"/>
                </a:lnTo>
                <a:lnTo>
                  <a:pt x="26789" y="0"/>
                </a:lnTo>
                <a:lnTo>
                  <a:pt x="44648" y="0"/>
                </a:lnTo>
                <a:lnTo>
                  <a:pt x="62508" y="0"/>
                </a:lnTo>
                <a:lnTo>
                  <a:pt x="80367" y="0"/>
                </a:lnTo>
                <a:lnTo>
                  <a:pt x="98226" y="8930"/>
                </a:lnTo>
                <a:lnTo>
                  <a:pt x="107156" y="8930"/>
                </a:lnTo>
                <a:lnTo>
                  <a:pt x="125015" y="8930"/>
                </a:lnTo>
                <a:lnTo>
                  <a:pt x="142875" y="8930"/>
                </a:lnTo>
                <a:lnTo>
                  <a:pt x="151805" y="8930"/>
                </a:lnTo>
                <a:lnTo>
                  <a:pt x="160734" y="8930"/>
                </a:lnTo>
                <a:lnTo>
                  <a:pt x="169664" y="8930"/>
                </a:lnTo>
                <a:lnTo>
                  <a:pt x="16966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053953" y="5250656"/>
            <a:ext cx="142876" cy="26790"/>
          </a:xfrm>
          <a:custGeom>
            <a:avLst/>
            <a:gdLst/>
            <a:ahLst/>
            <a:cxnLst/>
            <a:rect l="0" t="0" r="0" b="0"/>
            <a:pathLst>
              <a:path w="142876" h="26790">
                <a:moveTo>
                  <a:pt x="0" y="0"/>
                </a:moveTo>
                <a:lnTo>
                  <a:pt x="0" y="0"/>
                </a:lnTo>
                <a:lnTo>
                  <a:pt x="0" y="0"/>
                </a:lnTo>
                <a:lnTo>
                  <a:pt x="8930" y="0"/>
                </a:lnTo>
                <a:lnTo>
                  <a:pt x="17860" y="8930"/>
                </a:lnTo>
                <a:lnTo>
                  <a:pt x="35719" y="8930"/>
                </a:lnTo>
                <a:lnTo>
                  <a:pt x="53578" y="8930"/>
                </a:lnTo>
                <a:lnTo>
                  <a:pt x="71438" y="17860"/>
                </a:lnTo>
                <a:lnTo>
                  <a:pt x="89297" y="17860"/>
                </a:lnTo>
                <a:lnTo>
                  <a:pt x="107156" y="17860"/>
                </a:lnTo>
                <a:lnTo>
                  <a:pt x="125016" y="17860"/>
                </a:lnTo>
                <a:lnTo>
                  <a:pt x="133945" y="26789"/>
                </a:lnTo>
                <a:lnTo>
                  <a:pt x="142875" y="26789"/>
                </a:lnTo>
                <a:lnTo>
                  <a:pt x="142875"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375422" y="5063133"/>
            <a:ext cx="160735" cy="276821"/>
          </a:xfrm>
          <a:custGeom>
            <a:avLst/>
            <a:gdLst/>
            <a:ahLst/>
            <a:cxnLst/>
            <a:rect l="0" t="0" r="0" b="0"/>
            <a:pathLst>
              <a:path w="160735" h="276821">
                <a:moveTo>
                  <a:pt x="151805" y="0"/>
                </a:moveTo>
                <a:lnTo>
                  <a:pt x="151805" y="0"/>
                </a:lnTo>
                <a:lnTo>
                  <a:pt x="151805" y="0"/>
                </a:lnTo>
                <a:lnTo>
                  <a:pt x="151805" y="0"/>
                </a:lnTo>
                <a:lnTo>
                  <a:pt x="151805" y="0"/>
                </a:lnTo>
                <a:lnTo>
                  <a:pt x="151805" y="0"/>
                </a:lnTo>
                <a:lnTo>
                  <a:pt x="142875" y="0"/>
                </a:lnTo>
                <a:lnTo>
                  <a:pt x="133945" y="0"/>
                </a:lnTo>
                <a:lnTo>
                  <a:pt x="125016" y="0"/>
                </a:lnTo>
                <a:lnTo>
                  <a:pt x="107156" y="0"/>
                </a:lnTo>
                <a:lnTo>
                  <a:pt x="98226" y="8930"/>
                </a:lnTo>
                <a:lnTo>
                  <a:pt x="80367" y="8930"/>
                </a:lnTo>
                <a:lnTo>
                  <a:pt x="62508" y="17859"/>
                </a:lnTo>
                <a:lnTo>
                  <a:pt x="53578" y="26789"/>
                </a:lnTo>
                <a:lnTo>
                  <a:pt x="35719" y="26789"/>
                </a:lnTo>
                <a:lnTo>
                  <a:pt x="26789" y="35719"/>
                </a:lnTo>
                <a:lnTo>
                  <a:pt x="26789" y="35719"/>
                </a:lnTo>
                <a:lnTo>
                  <a:pt x="17859" y="44648"/>
                </a:lnTo>
                <a:lnTo>
                  <a:pt x="17859" y="44648"/>
                </a:lnTo>
                <a:lnTo>
                  <a:pt x="17859" y="44648"/>
                </a:lnTo>
                <a:lnTo>
                  <a:pt x="26789" y="44648"/>
                </a:lnTo>
                <a:lnTo>
                  <a:pt x="35719" y="44648"/>
                </a:lnTo>
                <a:lnTo>
                  <a:pt x="44648" y="44648"/>
                </a:lnTo>
                <a:lnTo>
                  <a:pt x="62508" y="44648"/>
                </a:lnTo>
                <a:lnTo>
                  <a:pt x="80367" y="53578"/>
                </a:lnTo>
                <a:lnTo>
                  <a:pt x="98226" y="53578"/>
                </a:lnTo>
                <a:lnTo>
                  <a:pt x="116086" y="62508"/>
                </a:lnTo>
                <a:lnTo>
                  <a:pt x="125016" y="71437"/>
                </a:lnTo>
                <a:lnTo>
                  <a:pt x="142875" y="89297"/>
                </a:lnTo>
                <a:lnTo>
                  <a:pt x="142875" y="98226"/>
                </a:lnTo>
                <a:lnTo>
                  <a:pt x="151805" y="116086"/>
                </a:lnTo>
                <a:lnTo>
                  <a:pt x="160734" y="125015"/>
                </a:lnTo>
                <a:lnTo>
                  <a:pt x="160734" y="142875"/>
                </a:lnTo>
                <a:lnTo>
                  <a:pt x="151805" y="160734"/>
                </a:lnTo>
                <a:lnTo>
                  <a:pt x="151805" y="178594"/>
                </a:lnTo>
                <a:lnTo>
                  <a:pt x="142875" y="187523"/>
                </a:lnTo>
                <a:lnTo>
                  <a:pt x="133945" y="205383"/>
                </a:lnTo>
                <a:lnTo>
                  <a:pt x="125016" y="223242"/>
                </a:lnTo>
                <a:lnTo>
                  <a:pt x="107156" y="232172"/>
                </a:lnTo>
                <a:lnTo>
                  <a:pt x="98226" y="250031"/>
                </a:lnTo>
                <a:lnTo>
                  <a:pt x="80367" y="258961"/>
                </a:lnTo>
                <a:lnTo>
                  <a:pt x="62508" y="267890"/>
                </a:lnTo>
                <a:lnTo>
                  <a:pt x="53578" y="276820"/>
                </a:lnTo>
                <a:lnTo>
                  <a:pt x="35719" y="276820"/>
                </a:lnTo>
                <a:lnTo>
                  <a:pt x="26789" y="276820"/>
                </a:lnTo>
                <a:lnTo>
                  <a:pt x="17859" y="276820"/>
                </a:lnTo>
                <a:lnTo>
                  <a:pt x="8930" y="276820"/>
                </a:lnTo>
                <a:lnTo>
                  <a:pt x="0" y="276820"/>
                </a:lnTo>
                <a:lnTo>
                  <a:pt x="0" y="276820"/>
                </a:lnTo>
                <a:lnTo>
                  <a:pt x="0" y="276820"/>
                </a:lnTo>
                <a:lnTo>
                  <a:pt x="0" y="27682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437930" y="4955977"/>
            <a:ext cx="17860" cy="330399"/>
          </a:xfrm>
          <a:custGeom>
            <a:avLst/>
            <a:gdLst/>
            <a:ahLst/>
            <a:cxnLst/>
            <a:rect l="0" t="0" r="0" b="0"/>
            <a:pathLst>
              <a:path w="17860" h="330399">
                <a:moveTo>
                  <a:pt x="17859" y="0"/>
                </a:moveTo>
                <a:lnTo>
                  <a:pt x="17859" y="0"/>
                </a:lnTo>
                <a:lnTo>
                  <a:pt x="17859" y="0"/>
                </a:lnTo>
                <a:lnTo>
                  <a:pt x="17859" y="8929"/>
                </a:lnTo>
                <a:lnTo>
                  <a:pt x="8929" y="26789"/>
                </a:lnTo>
                <a:lnTo>
                  <a:pt x="8929" y="44648"/>
                </a:lnTo>
                <a:lnTo>
                  <a:pt x="8929" y="62507"/>
                </a:lnTo>
                <a:lnTo>
                  <a:pt x="0" y="80367"/>
                </a:lnTo>
                <a:lnTo>
                  <a:pt x="8929" y="107156"/>
                </a:lnTo>
                <a:lnTo>
                  <a:pt x="8929" y="133945"/>
                </a:lnTo>
                <a:lnTo>
                  <a:pt x="8929" y="160734"/>
                </a:lnTo>
                <a:lnTo>
                  <a:pt x="8929" y="187523"/>
                </a:lnTo>
                <a:lnTo>
                  <a:pt x="8929" y="214312"/>
                </a:lnTo>
                <a:lnTo>
                  <a:pt x="8929" y="241101"/>
                </a:lnTo>
                <a:lnTo>
                  <a:pt x="8929" y="258961"/>
                </a:lnTo>
                <a:lnTo>
                  <a:pt x="8929" y="285750"/>
                </a:lnTo>
                <a:lnTo>
                  <a:pt x="8929" y="303609"/>
                </a:lnTo>
                <a:lnTo>
                  <a:pt x="8929" y="321468"/>
                </a:lnTo>
                <a:lnTo>
                  <a:pt x="8929" y="330398"/>
                </a:lnTo>
                <a:lnTo>
                  <a:pt x="8929" y="33039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625453" y="5054203"/>
            <a:ext cx="151806" cy="214314"/>
          </a:xfrm>
          <a:custGeom>
            <a:avLst/>
            <a:gdLst/>
            <a:ahLst/>
            <a:cxnLst/>
            <a:rect l="0" t="0" r="0" b="0"/>
            <a:pathLst>
              <a:path w="151806" h="214314">
                <a:moveTo>
                  <a:pt x="80367" y="17860"/>
                </a:moveTo>
                <a:lnTo>
                  <a:pt x="80367" y="17860"/>
                </a:lnTo>
                <a:lnTo>
                  <a:pt x="80367" y="17860"/>
                </a:lnTo>
                <a:lnTo>
                  <a:pt x="80367" y="17860"/>
                </a:lnTo>
                <a:lnTo>
                  <a:pt x="71438" y="26789"/>
                </a:lnTo>
                <a:lnTo>
                  <a:pt x="62508" y="26789"/>
                </a:lnTo>
                <a:lnTo>
                  <a:pt x="44649" y="35719"/>
                </a:lnTo>
                <a:lnTo>
                  <a:pt x="35719" y="53578"/>
                </a:lnTo>
                <a:lnTo>
                  <a:pt x="26789" y="62508"/>
                </a:lnTo>
                <a:lnTo>
                  <a:pt x="17860" y="80367"/>
                </a:lnTo>
                <a:lnTo>
                  <a:pt x="8930" y="98227"/>
                </a:lnTo>
                <a:lnTo>
                  <a:pt x="0" y="116086"/>
                </a:lnTo>
                <a:lnTo>
                  <a:pt x="0" y="142875"/>
                </a:lnTo>
                <a:lnTo>
                  <a:pt x="0" y="151805"/>
                </a:lnTo>
                <a:lnTo>
                  <a:pt x="0" y="169664"/>
                </a:lnTo>
                <a:lnTo>
                  <a:pt x="8930" y="187524"/>
                </a:lnTo>
                <a:lnTo>
                  <a:pt x="17860" y="196453"/>
                </a:lnTo>
                <a:lnTo>
                  <a:pt x="26789" y="205383"/>
                </a:lnTo>
                <a:lnTo>
                  <a:pt x="35719" y="205383"/>
                </a:lnTo>
                <a:lnTo>
                  <a:pt x="53578" y="214313"/>
                </a:lnTo>
                <a:lnTo>
                  <a:pt x="62508" y="214313"/>
                </a:lnTo>
                <a:lnTo>
                  <a:pt x="71438" y="205383"/>
                </a:lnTo>
                <a:lnTo>
                  <a:pt x="89297" y="196453"/>
                </a:lnTo>
                <a:lnTo>
                  <a:pt x="98227" y="187524"/>
                </a:lnTo>
                <a:lnTo>
                  <a:pt x="116086" y="178594"/>
                </a:lnTo>
                <a:lnTo>
                  <a:pt x="125016" y="169664"/>
                </a:lnTo>
                <a:lnTo>
                  <a:pt x="133945" y="151805"/>
                </a:lnTo>
                <a:lnTo>
                  <a:pt x="142875" y="133945"/>
                </a:lnTo>
                <a:lnTo>
                  <a:pt x="151805" y="125016"/>
                </a:lnTo>
                <a:lnTo>
                  <a:pt x="151805" y="107156"/>
                </a:lnTo>
                <a:lnTo>
                  <a:pt x="151805" y="89297"/>
                </a:lnTo>
                <a:lnTo>
                  <a:pt x="151805" y="71438"/>
                </a:lnTo>
                <a:lnTo>
                  <a:pt x="151805" y="53578"/>
                </a:lnTo>
                <a:lnTo>
                  <a:pt x="151805" y="35719"/>
                </a:lnTo>
                <a:lnTo>
                  <a:pt x="142875" y="26789"/>
                </a:lnTo>
                <a:lnTo>
                  <a:pt x="142875" y="8930"/>
                </a:lnTo>
                <a:lnTo>
                  <a:pt x="133945" y="0"/>
                </a:lnTo>
                <a:lnTo>
                  <a:pt x="125016" y="0"/>
                </a:lnTo>
                <a:lnTo>
                  <a:pt x="116086" y="0"/>
                </a:lnTo>
                <a:lnTo>
                  <a:pt x="116086" y="0"/>
                </a:lnTo>
                <a:lnTo>
                  <a:pt x="107156" y="0"/>
                </a:lnTo>
                <a:lnTo>
                  <a:pt x="98227" y="0"/>
                </a:lnTo>
                <a:lnTo>
                  <a:pt x="98227" y="0"/>
                </a:lnTo>
                <a:lnTo>
                  <a:pt x="9822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3848695" y="5214938"/>
            <a:ext cx="8931" cy="8930"/>
          </a:xfrm>
          <a:custGeom>
            <a:avLst/>
            <a:gdLst/>
            <a:ahLst/>
            <a:cxnLst/>
            <a:rect l="0" t="0" r="0" b="0"/>
            <a:pathLst>
              <a:path w="8931" h="8930">
                <a:moveTo>
                  <a:pt x="8930" y="8929"/>
                </a:moveTo>
                <a:lnTo>
                  <a:pt x="8930" y="0"/>
                </a:lnTo>
                <a:lnTo>
                  <a:pt x="8930" y="0"/>
                </a:lnTo>
                <a:lnTo>
                  <a:pt x="8930" y="0"/>
                </a:lnTo>
                <a:lnTo>
                  <a:pt x="893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955852" y="5063133"/>
            <a:ext cx="142876" cy="205384"/>
          </a:xfrm>
          <a:custGeom>
            <a:avLst/>
            <a:gdLst/>
            <a:ahLst/>
            <a:cxnLst/>
            <a:rect l="0" t="0" r="0" b="0"/>
            <a:pathLst>
              <a:path w="142876" h="205384">
                <a:moveTo>
                  <a:pt x="62507" y="17859"/>
                </a:moveTo>
                <a:lnTo>
                  <a:pt x="62507" y="17859"/>
                </a:lnTo>
                <a:lnTo>
                  <a:pt x="62507" y="17859"/>
                </a:lnTo>
                <a:lnTo>
                  <a:pt x="53578" y="17859"/>
                </a:lnTo>
                <a:lnTo>
                  <a:pt x="53578" y="17859"/>
                </a:lnTo>
                <a:lnTo>
                  <a:pt x="44648" y="26789"/>
                </a:lnTo>
                <a:lnTo>
                  <a:pt x="35718" y="35719"/>
                </a:lnTo>
                <a:lnTo>
                  <a:pt x="26789" y="44648"/>
                </a:lnTo>
                <a:lnTo>
                  <a:pt x="17859" y="62508"/>
                </a:lnTo>
                <a:lnTo>
                  <a:pt x="8929" y="80367"/>
                </a:lnTo>
                <a:lnTo>
                  <a:pt x="0" y="98226"/>
                </a:lnTo>
                <a:lnTo>
                  <a:pt x="0" y="116086"/>
                </a:lnTo>
                <a:lnTo>
                  <a:pt x="0" y="133945"/>
                </a:lnTo>
                <a:lnTo>
                  <a:pt x="0" y="151805"/>
                </a:lnTo>
                <a:lnTo>
                  <a:pt x="0" y="169664"/>
                </a:lnTo>
                <a:lnTo>
                  <a:pt x="8929" y="187523"/>
                </a:lnTo>
                <a:lnTo>
                  <a:pt x="17859" y="196453"/>
                </a:lnTo>
                <a:lnTo>
                  <a:pt x="26789" y="196453"/>
                </a:lnTo>
                <a:lnTo>
                  <a:pt x="35718" y="205383"/>
                </a:lnTo>
                <a:lnTo>
                  <a:pt x="44648" y="205383"/>
                </a:lnTo>
                <a:lnTo>
                  <a:pt x="53578" y="205383"/>
                </a:lnTo>
                <a:lnTo>
                  <a:pt x="62507" y="205383"/>
                </a:lnTo>
                <a:lnTo>
                  <a:pt x="80367" y="196453"/>
                </a:lnTo>
                <a:lnTo>
                  <a:pt x="89296" y="187523"/>
                </a:lnTo>
                <a:lnTo>
                  <a:pt x="98226" y="178594"/>
                </a:lnTo>
                <a:lnTo>
                  <a:pt x="107156" y="169664"/>
                </a:lnTo>
                <a:lnTo>
                  <a:pt x="116086" y="151805"/>
                </a:lnTo>
                <a:lnTo>
                  <a:pt x="125015" y="133945"/>
                </a:lnTo>
                <a:lnTo>
                  <a:pt x="133945" y="125015"/>
                </a:lnTo>
                <a:lnTo>
                  <a:pt x="133945" y="107156"/>
                </a:lnTo>
                <a:lnTo>
                  <a:pt x="142875" y="89297"/>
                </a:lnTo>
                <a:lnTo>
                  <a:pt x="142875" y="80367"/>
                </a:lnTo>
                <a:lnTo>
                  <a:pt x="142875" y="62508"/>
                </a:lnTo>
                <a:lnTo>
                  <a:pt x="133945" y="44648"/>
                </a:lnTo>
                <a:lnTo>
                  <a:pt x="133945" y="35719"/>
                </a:lnTo>
                <a:lnTo>
                  <a:pt x="125015" y="17859"/>
                </a:lnTo>
                <a:lnTo>
                  <a:pt x="125015" y="8930"/>
                </a:lnTo>
                <a:lnTo>
                  <a:pt x="116086" y="8930"/>
                </a:lnTo>
                <a:lnTo>
                  <a:pt x="107156" y="0"/>
                </a:lnTo>
                <a:lnTo>
                  <a:pt x="98226" y="0"/>
                </a:lnTo>
                <a:lnTo>
                  <a:pt x="89296" y="0"/>
                </a:lnTo>
                <a:lnTo>
                  <a:pt x="80367" y="0"/>
                </a:lnTo>
                <a:lnTo>
                  <a:pt x="71437" y="0"/>
                </a:lnTo>
                <a:lnTo>
                  <a:pt x="62507" y="0"/>
                </a:lnTo>
                <a:lnTo>
                  <a:pt x="53578" y="8930"/>
                </a:lnTo>
                <a:lnTo>
                  <a:pt x="53578"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4179094" y="4982766"/>
            <a:ext cx="125016" cy="312540"/>
          </a:xfrm>
          <a:custGeom>
            <a:avLst/>
            <a:gdLst/>
            <a:ahLst/>
            <a:cxnLst/>
            <a:rect l="0" t="0" r="0" b="0"/>
            <a:pathLst>
              <a:path w="125016" h="312540">
                <a:moveTo>
                  <a:pt x="71437" y="98226"/>
                </a:moveTo>
                <a:lnTo>
                  <a:pt x="71437" y="98226"/>
                </a:lnTo>
                <a:lnTo>
                  <a:pt x="71437" y="89297"/>
                </a:lnTo>
                <a:lnTo>
                  <a:pt x="80367" y="80367"/>
                </a:lnTo>
                <a:lnTo>
                  <a:pt x="80367" y="71437"/>
                </a:lnTo>
                <a:lnTo>
                  <a:pt x="89297" y="62507"/>
                </a:lnTo>
                <a:lnTo>
                  <a:pt x="89297" y="44648"/>
                </a:lnTo>
                <a:lnTo>
                  <a:pt x="89297" y="35718"/>
                </a:lnTo>
                <a:lnTo>
                  <a:pt x="89297" y="26789"/>
                </a:lnTo>
                <a:lnTo>
                  <a:pt x="80367" y="17859"/>
                </a:lnTo>
                <a:lnTo>
                  <a:pt x="80367" y="8929"/>
                </a:lnTo>
                <a:lnTo>
                  <a:pt x="80367" y="0"/>
                </a:lnTo>
                <a:lnTo>
                  <a:pt x="71437" y="0"/>
                </a:lnTo>
                <a:lnTo>
                  <a:pt x="62508" y="0"/>
                </a:lnTo>
                <a:lnTo>
                  <a:pt x="53578" y="0"/>
                </a:lnTo>
                <a:lnTo>
                  <a:pt x="53578" y="8929"/>
                </a:lnTo>
                <a:lnTo>
                  <a:pt x="44648" y="17859"/>
                </a:lnTo>
                <a:lnTo>
                  <a:pt x="35719" y="26789"/>
                </a:lnTo>
                <a:lnTo>
                  <a:pt x="26789" y="44648"/>
                </a:lnTo>
                <a:lnTo>
                  <a:pt x="17859" y="53578"/>
                </a:lnTo>
                <a:lnTo>
                  <a:pt x="17859" y="80367"/>
                </a:lnTo>
                <a:lnTo>
                  <a:pt x="8929" y="98226"/>
                </a:lnTo>
                <a:lnTo>
                  <a:pt x="0" y="116086"/>
                </a:lnTo>
                <a:lnTo>
                  <a:pt x="0" y="133945"/>
                </a:lnTo>
                <a:lnTo>
                  <a:pt x="0" y="151804"/>
                </a:lnTo>
                <a:lnTo>
                  <a:pt x="0" y="160734"/>
                </a:lnTo>
                <a:lnTo>
                  <a:pt x="0" y="178593"/>
                </a:lnTo>
                <a:lnTo>
                  <a:pt x="8929" y="187523"/>
                </a:lnTo>
                <a:lnTo>
                  <a:pt x="8929" y="196453"/>
                </a:lnTo>
                <a:lnTo>
                  <a:pt x="8929" y="196453"/>
                </a:lnTo>
                <a:lnTo>
                  <a:pt x="17859" y="196453"/>
                </a:lnTo>
                <a:lnTo>
                  <a:pt x="17859" y="196453"/>
                </a:lnTo>
                <a:lnTo>
                  <a:pt x="26789" y="187523"/>
                </a:lnTo>
                <a:lnTo>
                  <a:pt x="35719" y="187523"/>
                </a:lnTo>
                <a:lnTo>
                  <a:pt x="44648" y="178593"/>
                </a:lnTo>
                <a:lnTo>
                  <a:pt x="53578" y="160734"/>
                </a:lnTo>
                <a:lnTo>
                  <a:pt x="62508" y="151804"/>
                </a:lnTo>
                <a:lnTo>
                  <a:pt x="71437" y="133945"/>
                </a:lnTo>
                <a:lnTo>
                  <a:pt x="80367" y="116086"/>
                </a:lnTo>
                <a:lnTo>
                  <a:pt x="80367" y="98226"/>
                </a:lnTo>
                <a:lnTo>
                  <a:pt x="89297" y="80367"/>
                </a:lnTo>
                <a:lnTo>
                  <a:pt x="98226" y="62507"/>
                </a:lnTo>
                <a:lnTo>
                  <a:pt x="107156" y="53578"/>
                </a:lnTo>
                <a:lnTo>
                  <a:pt x="116086" y="35718"/>
                </a:lnTo>
                <a:lnTo>
                  <a:pt x="116086" y="26789"/>
                </a:lnTo>
                <a:lnTo>
                  <a:pt x="125015" y="17859"/>
                </a:lnTo>
                <a:lnTo>
                  <a:pt x="125015" y="17859"/>
                </a:lnTo>
                <a:lnTo>
                  <a:pt x="125015" y="8929"/>
                </a:lnTo>
                <a:lnTo>
                  <a:pt x="125015" y="8929"/>
                </a:lnTo>
                <a:lnTo>
                  <a:pt x="125015" y="17859"/>
                </a:lnTo>
                <a:lnTo>
                  <a:pt x="125015" y="17859"/>
                </a:lnTo>
                <a:lnTo>
                  <a:pt x="125015" y="26789"/>
                </a:lnTo>
                <a:lnTo>
                  <a:pt x="125015" y="44648"/>
                </a:lnTo>
                <a:lnTo>
                  <a:pt x="125015" y="53578"/>
                </a:lnTo>
                <a:lnTo>
                  <a:pt x="125015" y="71437"/>
                </a:lnTo>
                <a:lnTo>
                  <a:pt x="116086" y="89297"/>
                </a:lnTo>
                <a:lnTo>
                  <a:pt x="116086" y="107156"/>
                </a:lnTo>
                <a:lnTo>
                  <a:pt x="116086" y="133945"/>
                </a:lnTo>
                <a:lnTo>
                  <a:pt x="116086" y="151804"/>
                </a:lnTo>
                <a:lnTo>
                  <a:pt x="107156" y="178593"/>
                </a:lnTo>
                <a:lnTo>
                  <a:pt x="107156" y="205382"/>
                </a:lnTo>
                <a:lnTo>
                  <a:pt x="98226" y="223242"/>
                </a:lnTo>
                <a:lnTo>
                  <a:pt x="98226" y="241101"/>
                </a:lnTo>
                <a:lnTo>
                  <a:pt x="89297" y="267890"/>
                </a:lnTo>
                <a:lnTo>
                  <a:pt x="89297" y="276820"/>
                </a:lnTo>
                <a:lnTo>
                  <a:pt x="89297" y="294679"/>
                </a:lnTo>
                <a:lnTo>
                  <a:pt x="80367" y="303609"/>
                </a:lnTo>
                <a:lnTo>
                  <a:pt x="80367" y="303609"/>
                </a:lnTo>
                <a:lnTo>
                  <a:pt x="80367" y="312539"/>
                </a:lnTo>
                <a:lnTo>
                  <a:pt x="80367" y="312539"/>
                </a:lnTo>
                <a:lnTo>
                  <a:pt x="80367" y="312539"/>
                </a:lnTo>
                <a:lnTo>
                  <a:pt x="80367"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4527352" y="5063133"/>
            <a:ext cx="89297" cy="142876"/>
          </a:xfrm>
          <a:custGeom>
            <a:avLst/>
            <a:gdLst/>
            <a:ahLst/>
            <a:cxnLst/>
            <a:rect l="0" t="0" r="0" b="0"/>
            <a:pathLst>
              <a:path w="89297" h="142876">
                <a:moveTo>
                  <a:pt x="0" y="0"/>
                </a:moveTo>
                <a:lnTo>
                  <a:pt x="0" y="0"/>
                </a:lnTo>
                <a:lnTo>
                  <a:pt x="0" y="0"/>
                </a:lnTo>
                <a:lnTo>
                  <a:pt x="0" y="0"/>
                </a:lnTo>
                <a:lnTo>
                  <a:pt x="0" y="8930"/>
                </a:lnTo>
                <a:lnTo>
                  <a:pt x="8929" y="17859"/>
                </a:lnTo>
                <a:lnTo>
                  <a:pt x="8929" y="26789"/>
                </a:lnTo>
                <a:lnTo>
                  <a:pt x="17859" y="35719"/>
                </a:lnTo>
                <a:lnTo>
                  <a:pt x="26789" y="44648"/>
                </a:lnTo>
                <a:lnTo>
                  <a:pt x="26789" y="53578"/>
                </a:lnTo>
                <a:lnTo>
                  <a:pt x="35718" y="71437"/>
                </a:lnTo>
                <a:lnTo>
                  <a:pt x="44648" y="71437"/>
                </a:lnTo>
                <a:lnTo>
                  <a:pt x="44648" y="80367"/>
                </a:lnTo>
                <a:lnTo>
                  <a:pt x="53578" y="89297"/>
                </a:lnTo>
                <a:lnTo>
                  <a:pt x="62507" y="107156"/>
                </a:lnTo>
                <a:lnTo>
                  <a:pt x="62507" y="107156"/>
                </a:lnTo>
                <a:lnTo>
                  <a:pt x="71437" y="116086"/>
                </a:lnTo>
                <a:lnTo>
                  <a:pt x="71437" y="125015"/>
                </a:lnTo>
                <a:lnTo>
                  <a:pt x="80367" y="133945"/>
                </a:lnTo>
                <a:lnTo>
                  <a:pt x="80367" y="133945"/>
                </a:lnTo>
                <a:lnTo>
                  <a:pt x="80367" y="142875"/>
                </a:lnTo>
                <a:lnTo>
                  <a:pt x="89296" y="142875"/>
                </a:lnTo>
                <a:lnTo>
                  <a:pt x="89296" y="14287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500563" y="5027414"/>
            <a:ext cx="142876" cy="250032"/>
          </a:xfrm>
          <a:custGeom>
            <a:avLst/>
            <a:gdLst/>
            <a:ahLst/>
            <a:cxnLst/>
            <a:rect l="0" t="0" r="0" b="0"/>
            <a:pathLst>
              <a:path w="142876" h="250032">
                <a:moveTo>
                  <a:pt x="142875" y="0"/>
                </a:moveTo>
                <a:lnTo>
                  <a:pt x="142875" y="0"/>
                </a:lnTo>
                <a:lnTo>
                  <a:pt x="142875" y="0"/>
                </a:lnTo>
                <a:lnTo>
                  <a:pt x="133945" y="8930"/>
                </a:lnTo>
                <a:lnTo>
                  <a:pt x="133945" y="17859"/>
                </a:lnTo>
                <a:lnTo>
                  <a:pt x="116085" y="35719"/>
                </a:lnTo>
                <a:lnTo>
                  <a:pt x="116085" y="44649"/>
                </a:lnTo>
                <a:lnTo>
                  <a:pt x="107156" y="62508"/>
                </a:lnTo>
                <a:lnTo>
                  <a:pt x="98226" y="80367"/>
                </a:lnTo>
                <a:lnTo>
                  <a:pt x="80367" y="98227"/>
                </a:lnTo>
                <a:lnTo>
                  <a:pt x="71437" y="116086"/>
                </a:lnTo>
                <a:lnTo>
                  <a:pt x="62507" y="142875"/>
                </a:lnTo>
                <a:lnTo>
                  <a:pt x="53578" y="169664"/>
                </a:lnTo>
                <a:lnTo>
                  <a:pt x="35718" y="187524"/>
                </a:lnTo>
                <a:lnTo>
                  <a:pt x="26789" y="205383"/>
                </a:lnTo>
                <a:lnTo>
                  <a:pt x="8929" y="232172"/>
                </a:lnTo>
                <a:lnTo>
                  <a:pt x="0" y="250031"/>
                </a:lnTo>
                <a:lnTo>
                  <a:pt x="0" y="250031"/>
                </a:lnTo>
                <a:lnTo>
                  <a:pt x="0" y="2500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4750594" y="4955977"/>
            <a:ext cx="178595" cy="214313"/>
          </a:xfrm>
          <a:custGeom>
            <a:avLst/>
            <a:gdLst/>
            <a:ahLst/>
            <a:cxnLst/>
            <a:rect l="0" t="0" r="0" b="0"/>
            <a:pathLst>
              <a:path w="178595" h="214313">
                <a:moveTo>
                  <a:pt x="71437" y="0"/>
                </a:moveTo>
                <a:lnTo>
                  <a:pt x="71437" y="0"/>
                </a:lnTo>
                <a:lnTo>
                  <a:pt x="71437" y="0"/>
                </a:lnTo>
                <a:lnTo>
                  <a:pt x="71437" y="8929"/>
                </a:lnTo>
                <a:lnTo>
                  <a:pt x="80367" y="8929"/>
                </a:lnTo>
                <a:lnTo>
                  <a:pt x="80367" y="26789"/>
                </a:lnTo>
                <a:lnTo>
                  <a:pt x="80367" y="35718"/>
                </a:lnTo>
                <a:lnTo>
                  <a:pt x="71437" y="53578"/>
                </a:lnTo>
                <a:lnTo>
                  <a:pt x="62508" y="80367"/>
                </a:lnTo>
                <a:lnTo>
                  <a:pt x="62508" y="98226"/>
                </a:lnTo>
                <a:lnTo>
                  <a:pt x="53578" y="116086"/>
                </a:lnTo>
                <a:lnTo>
                  <a:pt x="44648" y="133945"/>
                </a:lnTo>
                <a:lnTo>
                  <a:pt x="35719" y="151804"/>
                </a:lnTo>
                <a:lnTo>
                  <a:pt x="35719" y="169664"/>
                </a:lnTo>
                <a:lnTo>
                  <a:pt x="26789" y="178593"/>
                </a:lnTo>
                <a:lnTo>
                  <a:pt x="17859" y="187523"/>
                </a:lnTo>
                <a:lnTo>
                  <a:pt x="8929" y="196453"/>
                </a:lnTo>
                <a:lnTo>
                  <a:pt x="8929" y="205382"/>
                </a:lnTo>
                <a:lnTo>
                  <a:pt x="8929" y="214312"/>
                </a:lnTo>
                <a:lnTo>
                  <a:pt x="8929" y="214312"/>
                </a:lnTo>
                <a:lnTo>
                  <a:pt x="0" y="214312"/>
                </a:lnTo>
                <a:lnTo>
                  <a:pt x="8929" y="214312"/>
                </a:lnTo>
                <a:lnTo>
                  <a:pt x="8929" y="214312"/>
                </a:lnTo>
                <a:lnTo>
                  <a:pt x="8929" y="214312"/>
                </a:lnTo>
                <a:lnTo>
                  <a:pt x="17859" y="214312"/>
                </a:lnTo>
                <a:lnTo>
                  <a:pt x="26789" y="214312"/>
                </a:lnTo>
                <a:lnTo>
                  <a:pt x="35719" y="205382"/>
                </a:lnTo>
                <a:lnTo>
                  <a:pt x="44648" y="205382"/>
                </a:lnTo>
                <a:lnTo>
                  <a:pt x="53578" y="205382"/>
                </a:lnTo>
                <a:lnTo>
                  <a:pt x="71437" y="196453"/>
                </a:lnTo>
                <a:lnTo>
                  <a:pt x="80367" y="187523"/>
                </a:lnTo>
                <a:lnTo>
                  <a:pt x="98226" y="187523"/>
                </a:lnTo>
                <a:lnTo>
                  <a:pt x="116086" y="178593"/>
                </a:lnTo>
                <a:lnTo>
                  <a:pt x="133945" y="178593"/>
                </a:lnTo>
                <a:lnTo>
                  <a:pt x="142875" y="178593"/>
                </a:lnTo>
                <a:lnTo>
                  <a:pt x="160734" y="169664"/>
                </a:lnTo>
                <a:lnTo>
                  <a:pt x="169664" y="169664"/>
                </a:lnTo>
                <a:lnTo>
                  <a:pt x="178594" y="169664"/>
                </a:lnTo>
                <a:lnTo>
                  <a:pt x="178594" y="169664"/>
                </a:lnTo>
                <a:lnTo>
                  <a:pt x="178594"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893469" y="4991695"/>
            <a:ext cx="35720" cy="258962"/>
          </a:xfrm>
          <a:custGeom>
            <a:avLst/>
            <a:gdLst/>
            <a:ahLst/>
            <a:cxnLst/>
            <a:rect l="0" t="0" r="0" b="0"/>
            <a:pathLst>
              <a:path w="35720" h="258962">
                <a:moveTo>
                  <a:pt x="35719" y="0"/>
                </a:moveTo>
                <a:lnTo>
                  <a:pt x="35719" y="0"/>
                </a:lnTo>
                <a:lnTo>
                  <a:pt x="35719" y="8930"/>
                </a:lnTo>
                <a:lnTo>
                  <a:pt x="35719" y="17860"/>
                </a:lnTo>
                <a:lnTo>
                  <a:pt x="35719" y="26789"/>
                </a:lnTo>
                <a:lnTo>
                  <a:pt x="26789" y="44649"/>
                </a:lnTo>
                <a:lnTo>
                  <a:pt x="26789" y="62508"/>
                </a:lnTo>
                <a:lnTo>
                  <a:pt x="26789" y="80368"/>
                </a:lnTo>
                <a:lnTo>
                  <a:pt x="26789" y="98227"/>
                </a:lnTo>
                <a:lnTo>
                  <a:pt x="17859" y="125016"/>
                </a:lnTo>
                <a:lnTo>
                  <a:pt x="17859" y="142875"/>
                </a:lnTo>
                <a:lnTo>
                  <a:pt x="17859" y="169664"/>
                </a:lnTo>
                <a:lnTo>
                  <a:pt x="8929" y="187524"/>
                </a:lnTo>
                <a:lnTo>
                  <a:pt x="8929" y="205383"/>
                </a:lnTo>
                <a:lnTo>
                  <a:pt x="8929" y="223243"/>
                </a:lnTo>
                <a:lnTo>
                  <a:pt x="0" y="241102"/>
                </a:lnTo>
                <a:lnTo>
                  <a:pt x="0" y="250032"/>
                </a:lnTo>
                <a:lnTo>
                  <a:pt x="0" y="258961"/>
                </a:lnTo>
                <a:lnTo>
                  <a:pt x="0"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5054203" y="4947047"/>
            <a:ext cx="160736" cy="285751"/>
          </a:xfrm>
          <a:custGeom>
            <a:avLst/>
            <a:gdLst/>
            <a:ahLst/>
            <a:cxnLst/>
            <a:rect l="0" t="0" r="0" b="0"/>
            <a:pathLst>
              <a:path w="160736" h="285751">
                <a:moveTo>
                  <a:pt x="116086" y="0"/>
                </a:moveTo>
                <a:lnTo>
                  <a:pt x="116086" y="0"/>
                </a:lnTo>
                <a:lnTo>
                  <a:pt x="107156" y="0"/>
                </a:lnTo>
                <a:lnTo>
                  <a:pt x="107156" y="8930"/>
                </a:lnTo>
                <a:lnTo>
                  <a:pt x="98227" y="8930"/>
                </a:lnTo>
                <a:lnTo>
                  <a:pt x="80367" y="8930"/>
                </a:lnTo>
                <a:lnTo>
                  <a:pt x="71438" y="8930"/>
                </a:lnTo>
                <a:lnTo>
                  <a:pt x="62508" y="17859"/>
                </a:lnTo>
                <a:lnTo>
                  <a:pt x="44649" y="17859"/>
                </a:lnTo>
                <a:lnTo>
                  <a:pt x="35719" y="26789"/>
                </a:lnTo>
                <a:lnTo>
                  <a:pt x="26789" y="26789"/>
                </a:lnTo>
                <a:lnTo>
                  <a:pt x="17860" y="35719"/>
                </a:lnTo>
                <a:lnTo>
                  <a:pt x="8930" y="35719"/>
                </a:lnTo>
                <a:lnTo>
                  <a:pt x="8930" y="35719"/>
                </a:lnTo>
                <a:lnTo>
                  <a:pt x="0" y="44648"/>
                </a:lnTo>
                <a:lnTo>
                  <a:pt x="0" y="44648"/>
                </a:lnTo>
                <a:lnTo>
                  <a:pt x="0" y="44648"/>
                </a:lnTo>
                <a:lnTo>
                  <a:pt x="8930" y="53578"/>
                </a:lnTo>
                <a:lnTo>
                  <a:pt x="8930" y="53578"/>
                </a:lnTo>
                <a:lnTo>
                  <a:pt x="17860" y="62508"/>
                </a:lnTo>
                <a:lnTo>
                  <a:pt x="17860" y="62508"/>
                </a:lnTo>
                <a:lnTo>
                  <a:pt x="35719" y="71437"/>
                </a:lnTo>
                <a:lnTo>
                  <a:pt x="44649" y="80367"/>
                </a:lnTo>
                <a:lnTo>
                  <a:pt x="44649" y="89297"/>
                </a:lnTo>
                <a:lnTo>
                  <a:pt x="53578" y="89297"/>
                </a:lnTo>
                <a:lnTo>
                  <a:pt x="62508" y="98226"/>
                </a:lnTo>
                <a:lnTo>
                  <a:pt x="62508" y="116086"/>
                </a:lnTo>
                <a:lnTo>
                  <a:pt x="71438" y="116086"/>
                </a:lnTo>
                <a:lnTo>
                  <a:pt x="71438" y="125016"/>
                </a:lnTo>
                <a:lnTo>
                  <a:pt x="71438" y="133945"/>
                </a:lnTo>
                <a:lnTo>
                  <a:pt x="71438" y="133945"/>
                </a:lnTo>
                <a:lnTo>
                  <a:pt x="71438" y="133945"/>
                </a:lnTo>
                <a:lnTo>
                  <a:pt x="71438" y="133945"/>
                </a:lnTo>
                <a:lnTo>
                  <a:pt x="71438" y="133945"/>
                </a:lnTo>
                <a:lnTo>
                  <a:pt x="71438" y="125016"/>
                </a:lnTo>
                <a:lnTo>
                  <a:pt x="80367" y="125016"/>
                </a:lnTo>
                <a:lnTo>
                  <a:pt x="89297" y="116086"/>
                </a:lnTo>
                <a:lnTo>
                  <a:pt x="89297" y="107156"/>
                </a:lnTo>
                <a:lnTo>
                  <a:pt x="98227" y="107156"/>
                </a:lnTo>
                <a:lnTo>
                  <a:pt x="107156" y="107156"/>
                </a:lnTo>
                <a:lnTo>
                  <a:pt x="116086" y="107156"/>
                </a:lnTo>
                <a:lnTo>
                  <a:pt x="125016" y="107156"/>
                </a:lnTo>
                <a:lnTo>
                  <a:pt x="133945" y="107156"/>
                </a:lnTo>
                <a:lnTo>
                  <a:pt x="151805" y="116086"/>
                </a:lnTo>
                <a:lnTo>
                  <a:pt x="151805" y="125016"/>
                </a:lnTo>
                <a:lnTo>
                  <a:pt x="160735" y="142875"/>
                </a:lnTo>
                <a:lnTo>
                  <a:pt x="160735" y="151805"/>
                </a:lnTo>
                <a:lnTo>
                  <a:pt x="160735" y="169664"/>
                </a:lnTo>
                <a:lnTo>
                  <a:pt x="151805" y="178594"/>
                </a:lnTo>
                <a:lnTo>
                  <a:pt x="142875" y="196453"/>
                </a:lnTo>
                <a:lnTo>
                  <a:pt x="133945" y="205383"/>
                </a:lnTo>
                <a:lnTo>
                  <a:pt x="125016" y="223242"/>
                </a:lnTo>
                <a:lnTo>
                  <a:pt x="116086" y="232172"/>
                </a:lnTo>
                <a:lnTo>
                  <a:pt x="98227" y="241101"/>
                </a:lnTo>
                <a:lnTo>
                  <a:pt x="89297" y="250031"/>
                </a:lnTo>
                <a:lnTo>
                  <a:pt x="71438" y="258961"/>
                </a:lnTo>
                <a:lnTo>
                  <a:pt x="62508" y="267891"/>
                </a:lnTo>
                <a:lnTo>
                  <a:pt x="44649" y="276820"/>
                </a:lnTo>
                <a:lnTo>
                  <a:pt x="35719" y="276820"/>
                </a:lnTo>
                <a:lnTo>
                  <a:pt x="35719" y="285750"/>
                </a:lnTo>
                <a:lnTo>
                  <a:pt x="26789" y="285750"/>
                </a:lnTo>
                <a:lnTo>
                  <a:pt x="26789" y="276820"/>
                </a:lnTo>
                <a:lnTo>
                  <a:pt x="26789" y="276820"/>
                </a:lnTo>
                <a:lnTo>
                  <a:pt x="26789" y="27682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5223867" y="5188148"/>
            <a:ext cx="26790" cy="8931"/>
          </a:xfrm>
          <a:custGeom>
            <a:avLst/>
            <a:gdLst/>
            <a:ahLst/>
            <a:cxnLst/>
            <a:rect l="0" t="0" r="0" b="0"/>
            <a:pathLst>
              <a:path w="26790" h="8931">
                <a:moveTo>
                  <a:pt x="26789" y="0"/>
                </a:moveTo>
                <a:lnTo>
                  <a:pt x="17860" y="0"/>
                </a:lnTo>
                <a:lnTo>
                  <a:pt x="17860" y="0"/>
                </a:lnTo>
                <a:lnTo>
                  <a:pt x="17860" y="0"/>
                </a:lnTo>
                <a:lnTo>
                  <a:pt x="17860" y="0"/>
                </a:lnTo>
                <a:lnTo>
                  <a:pt x="17860" y="0"/>
                </a:lnTo>
                <a:lnTo>
                  <a:pt x="8930" y="0"/>
                </a:lnTo>
                <a:lnTo>
                  <a:pt x="0" y="0"/>
                </a:lnTo>
                <a:lnTo>
                  <a:pt x="0" y="8930"/>
                </a:lnTo>
                <a:lnTo>
                  <a:pt x="0" y="8930"/>
                </a:lnTo>
                <a:lnTo>
                  <a:pt x="0" y="8930"/>
                </a:lnTo>
                <a:lnTo>
                  <a:pt x="0" y="8930"/>
                </a:lnTo>
                <a:lnTo>
                  <a:pt x="0" y="8930"/>
                </a:lnTo>
                <a:lnTo>
                  <a:pt x="0" y="8930"/>
                </a:lnTo>
                <a:lnTo>
                  <a:pt x="8930" y="8930"/>
                </a:lnTo>
                <a:lnTo>
                  <a:pt x="8930" y="8930"/>
                </a:lnTo>
                <a:lnTo>
                  <a:pt x="17860" y="8930"/>
                </a:lnTo>
                <a:lnTo>
                  <a:pt x="17860" y="0"/>
                </a:lnTo>
                <a:lnTo>
                  <a:pt x="17860" y="0"/>
                </a:lnTo>
                <a:lnTo>
                  <a:pt x="17860" y="0"/>
                </a:lnTo>
                <a:lnTo>
                  <a:pt x="17860" y="0"/>
                </a:lnTo>
                <a:lnTo>
                  <a:pt x="17860" y="0"/>
                </a:lnTo>
                <a:lnTo>
                  <a:pt x="17860" y="0"/>
                </a:lnTo>
                <a:lnTo>
                  <a:pt x="17860" y="0"/>
                </a:lnTo>
                <a:lnTo>
                  <a:pt x="17860" y="0"/>
                </a:lnTo>
                <a:lnTo>
                  <a:pt x="17860" y="0"/>
                </a:lnTo>
                <a:lnTo>
                  <a:pt x="17860" y="0"/>
                </a:lnTo>
                <a:lnTo>
                  <a:pt x="17860" y="0"/>
                </a:lnTo>
                <a:lnTo>
                  <a:pt x="17860" y="0"/>
                </a:lnTo>
                <a:lnTo>
                  <a:pt x="17860" y="8930"/>
                </a:lnTo>
                <a:lnTo>
                  <a:pt x="17860" y="8930"/>
                </a:lnTo>
                <a:lnTo>
                  <a:pt x="8930" y="8930"/>
                </a:lnTo>
                <a:lnTo>
                  <a:pt x="8930" y="8930"/>
                </a:lnTo>
                <a:lnTo>
                  <a:pt x="893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5375672" y="4893469"/>
            <a:ext cx="160735" cy="339329"/>
          </a:xfrm>
          <a:custGeom>
            <a:avLst/>
            <a:gdLst/>
            <a:ahLst/>
            <a:cxnLst/>
            <a:rect l="0" t="0" r="0" b="0"/>
            <a:pathLst>
              <a:path w="160735" h="339329">
                <a:moveTo>
                  <a:pt x="0" y="107156"/>
                </a:moveTo>
                <a:lnTo>
                  <a:pt x="0" y="107156"/>
                </a:lnTo>
                <a:lnTo>
                  <a:pt x="0" y="107156"/>
                </a:lnTo>
                <a:lnTo>
                  <a:pt x="0" y="107156"/>
                </a:lnTo>
                <a:lnTo>
                  <a:pt x="8930" y="98226"/>
                </a:lnTo>
                <a:lnTo>
                  <a:pt x="8930" y="98226"/>
                </a:lnTo>
                <a:lnTo>
                  <a:pt x="8930" y="89297"/>
                </a:lnTo>
                <a:lnTo>
                  <a:pt x="17859" y="80367"/>
                </a:lnTo>
                <a:lnTo>
                  <a:pt x="26789" y="71437"/>
                </a:lnTo>
                <a:lnTo>
                  <a:pt x="35719" y="62508"/>
                </a:lnTo>
                <a:lnTo>
                  <a:pt x="53578" y="53578"/>
                </a:lnTo>
                <a:lnTo>
                  <a:pt x="71437" y="35719"/>
                </a:lnTo>
                <a:lnTo>
                  <a:pt x="80367" y="26789"/>
                </a:lnTo>
                <a:lnTo>
                  <a:pt x="98226" y="17859"/>
                </a:lnTo>
                <a:lnTo>
                  <a:pt x="116086" y="8929"/>
                </a:lnTo>
                <a:lnTo>
                  <a:pt x="125016" y="8929"/>
                </a:lnTo>
                <a:lnTo>
                  <a:pt x="133945" y="0"/>
                </a:lnTo>
                <a:lnTo>
                  <a:pt x="142875" y="8929"/>
                </a:lnTo>
                <a:lnTo>
                  <a:pt x="151805" y="8929"/>
                </a:lnTo>
                <a:lnTo>
                  <a:pt x="160734" y="17859"/>
                </a:lnTo>
                <a:lnTo>
                  <a:pt x="160734" y="26789"/>
                </a:lnTo>
                <a:lnTo>
                  <a:pt x="160734" y="35719"/>
                </a:lnTo>
                <a:lnTo>
                  <a:pt x="160734" y="53578"/>
                </a:lnTo>
                <a:lnTo>
                  <a:pt x="160734" y="71437"/>
                </a:lnTo>
                <a:lnTo>
                  <a:pt x="151805" y="89297"/>
                </a:lnTo>
                <a:lnTo>
                  <a:pt x="151805" y="107156"/>
                </a:lnTo>
                <a:lnTo>
                  <a:pt x="142875" y="133945"/>
                </a:lnTo>
                <a:lnTo>
                  <a:pt x="133945" y="160734"/>
                </a:lnTo>
                <a:lnTo>
                  <a:pt x="116086" y="178594"/>
                </a:lnTo>
                <a:lnTo>
                  <a:pt x="107156" y="205383"/>
                </a:lnTo>
                <a:lnTo>
                  <a:pt x="98226" y="232172"/>
                </a:lnTo>
                <a:lnTo>
                  <a:pt x="89297" y="250031"/>
                </a:lnTo>
                <a:lnTo>
                  <a:pt x="80367" y="276820"/>
                </a:lnTo>
                <a:lnTo>
                  <a:pt x="62508" y="294679"/>
                </a:lnTo>
                <a:lnTo>
                  <a:pt x="53578" y="303609"/>
                </a:lnTo>
                <a:lnTo>
                  <a:pt x="44648" y="321469"/>
                </a:lnTo>
                <a:lnTo>
                  <a:pt x="44648" y="330398"/>
                </a:lnTo>
                <a:lnTo>
                  <a:pt x="35719" y="339328"/>
                </a:lnTo>
                <a:lnTo>
                  <a:pt x="35719" y="339328"/>
                </a:lnTo>
                <a:lnTo>
                  <a:pt x="35719" y="339328"/>
                </a:lnTo>
                <a:lnTo>
                  <a:pt x="35719" y="33932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5375672" y="5125641"/>
            <a:ext cx="178595" cy="17860"/>
          </a:xfrm>
          <a:custGeom>
            <a:avLst/>
            <a:gdLst/>
            <a:ahLst/>
            <a:cxnLst/>
            <a:rect l="0" t="0" r="0" b="0"/>
            <a:pathLst>
              <a:path w="178595" h="17860">
                <a:moveTo>
                  <a:pt x="0" y="17859"/>
                </a:moveTo>
                <a:lnTo>
                  <a:pt x="0" y="17859"/>
                </a:lnTo>
                <a:lnTo>
                  <a:pt x="0" y="17859"/>
                </a:lnTo>
                <a:lnTo>
                  <a:pt x="8930" y="17859"/>
                </a:lnTo>
                <a:lnTo>
                  <a:pt x="8930" y="17859"/>
                </a:lnTo>
                <a:lnTo>
                  <a:pt x="17859" y="17859"/>
                </a:lnTo>
                <a:lnTo>
                  <a:pt x="35719" y="17859"/>
                </a:lnTo>
                <a:lnTo>
                  <a:pt x="44648" y="17859"/>
                </a:lnTo>
                <a:lnTo>
                  <a:pt x="62508" y="17859"/>
                </a:lnTo>
                <a:lnTo>
                  <a:pt x="89297" y="8929"/>
                </a:lnTo>
                <a:lnTo>
                  <a:pt x="107156" y="8929"/>
                </a:lnTo>
                <a:lnTo>
                  <a:pt x="125016" y="8929"/>
                </a:lnTo>
                <a:lnTo>
                  <a:pt x="142875" y="8929"/>
                </a:lnTo>
                <a:lnTo>
                  <a:pt x="160734" y="0"/>
                </a:lnTo>
                <a:lnTo>
                  <a:pt x="169664" y="0"/>
                </a:lnTo>
                <a:lnTo>
                  <a:pt x="178594" y="0"/>
                </a:lnTo>
                <a:lnTo>
                  <a:pt x="17859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625703" y="4929188"/>
            <a:ext cx="169665" cy="294680"/>
          </a:xfrm>
          <a:custGeom>
            <a:avLst/>
            <a:gdLst/>
            <a:ahLst/>
            <a:cxnLst/>
            <a:rect l="0" t="0" r="0" b="0"/>
            <a:pathLst>
              <a:path w="169665" h="294680">
                <a:moveTo>
                  <a:pt x="44649" y="35718"/>
                </a:moveTo>
                <a:lnTo>
                  <a:pt x="44649" y="35718"/>
                </a:lnTo>
                <a:lnTo>
                  <a:pt x="44649" y="26789"/>
                </a:lnTo>
                <a:lnTo>
                  <a:pt x="53578" y="17859"/>
                </a:lnTo>
                <a:lnTo>
                  <a:pt x="71438" y="8929"/>
                </a:lnTo>
                <a:lnTo>
                  <a:pt x="80367" y="8929"/>
                </a:lnTo>
                <a:lnTo>
                  <a:pt x="98227" y="0"/>
                </a:lnTo>
                <a:lnTo>
                  <a:pt x="116086" y="0"/>
                </a:lnTo>
                <a:lnTo>
                  <a:pt x="125016" y="0"/>
                </a:lnTo>
                <a:lnTo>
                  <a:pt x="133945" y="0"/>
                </a:lnTo>
                <a:lnTo>
                  <a:pt x="151805" y="8929"/>
                </a:lnTo>
                <a:lnTo>
                  <a:pt x="160735" y="17859"/>
                </a:lnTo>
                <a:lnTo>
                  <a:pt x="160735" y="26789"/>
                </a:lnTo>
                <a:lnTo>
                  <a:pt x="169664" y="44648"/>
                </a:lnTo>
                <a:lnTo>
                  <a:pt x="160735" y="62507"/>
                </a:lnTo>
                <a:lnTo>
                  <a:pt x="160735" y="80367"/>
                </a:lnTo>
                <a:lnTo>
                  <a:pt x="151805" y="98226"/>
                </a:lnTo>
                <a:lnTo>
                  <a:pt x="133945" y="116085"/>
                </a:lnTo>
                <a:lnTo>
                  <a:pt x="125016" y="142875"/>
                </a:lnTo>
                <a:lnTo>
                  <a:pt x="107156" y="160734"/>
                </a:lnTo>
                <a:lnTo>
                  <a:pt x="89297" y="178593"/>
                </a:lnTo>
                <a:lnTo>
                  <a:pt x="71438" y="205382"/>
                </a:lnTo>
                <a:lnTo>
                  <a:pt x="53578" y="223242"/>
                </a:lnTo>
                <a:lnTo>
                  <a:pt x="44649" y="241101"/>
                </a:lnTo>
                <a:lnTo>
                  <a:pt x="26789" y="258960"/>
                </a:lnTo>
                <a:lnTo>
                  <a:pt x="17860" y="267890"/>
                </a:lnTo>
                <a:lnTo>
                  <a:pt x="8930" y="276820"/>
                </a:lnTo>
                <a:lnTo>
                  <a:pt x="0" y="285750"/>
                </a:lnTo>
                <a:lnTo>
                  <a:pt x="0" y="285750"/>
                </a:lnTo>
                <a:lnTo>
                  <a:pt x="0" y="294679"/>
                </a:lnTo>
                <a:lnTo>
                  <a:pt x="8930" y="294679"/>
                </a:lnTo>
                <a:lnTo>
                  <a:pt x="8930" y="285750"/>
                </a:lnTo>
                <a:lnTo>
                  <a:pt x="26789" y="285750"/>
                </a:lnTo>
                <a:lnTo>
                  <a:pt x="35719" y="285750"/>
                </a:lnTo>
                <a:lnTo>
                  <a:pt x="44649" y="276820"/>
                </a:lnTo>
                <a:lnTo>
                  <a:pt x="62508" y="276820"/>
                </a:lnTo>
                <a:lnTo>
                  <a:pt x="71438" y="267890"/>
                </a:lnTo>
                <a:lnTo>
                  <a:pt x="89297" y="267890"/>
                </a:lnTo>
                <a:lnTo>
                  <a:pt x="107156" y="267890"/>
                </a:lnTo>
                <a:lnTo>
                  <a:pt x="116086" y="267890"/>
                </a:lnTo>
                <a:lnTo>
                  <a:pt x="133945" y="267890"/>
                </a:lnTo>
                <a:lnTo>
                  <a:pt x="133945" y="267890"/>
                </a:lnTo>
                <a:lnTo>
                  <a:pt x="142875" y="267890"/>
                </a:lnTo>
                <a:lnTo>
                  <a:pt x="142875" y="26789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5956102" y="4902398"/>
            <a:ext cx="44649" cy="294681"/>
          </a:xfrm>
          <a:custGeom>
            <a:avLst/>
            <a:gdLst/>
            <a:ahLst/>
            <a:cxnLst/>
            <a:rect l="0" t="0" r="0" b="0"/>
            <a:pathLst>
              <a:path w="44649" h="294681">
                <a:moveTo>
                  <a:pt x="44648" y="0"/>
                </a:moveTo>
                <a:lnTo>
                  <a:pt x="44648" y="0"/>
                </a:lnTo>
                <a:lnTo>
                  <a:pt x="44648" y="8930"/>
                </a:lnTo>
                <a:lnTo>
                  <a:pt x="44648" y="17860"/>
                </a:lnTo>
                <a:lnTo>
                  <a:pt x="44648" y="26790"/>
                </a:lnTo>
                <a:lnTo>
                  <a:pt x="44648" y="44649"/>
                </a:lnTo>
                <a:lnTo>
                  <a:pt x="44648" y="62508"/>
                </a:lnTo>
                <a:lnTo>
                  <a:pt x="35718" y="89297"/>
                </a:lnTo>
                <a:lnTo>
                  <a:pt x="35718" y="107157"/>
                </a:lnTo>
                <a:lnTo>
                  <a:pt x="35718" y="133946"/>
                </a:lnTo>
                <a:lnTo>
                  <a:pt x="26789" y="160735"/>
                </a:lnTo>
                <a:lnTo>
                  <a:pt x="26789" y="187524"/>
                </a:lnTo>
                <a:lnTo>
                  <a:pt x="17859" y="205383"/>
                </a:lnTo>
                <a:lnTo>
                  <a:pt x="17859" y="232172"/>
                </a:lnTo>
                <a:lnTo>
                  <a:pt x="8929" y="250032"/>
                </a:lnTo>
                <a:lnTo>
                  <a:pt x="0" y="267891"/>
                </a:lnTo>
                <a:lnTo>
                  <a:pt x="0" y="285750"/>
                </a:lnTo>
                <a:lnTo>
                  <a:pt x="0" y="294680"/>
                </a:lnTo>
                <a:lnTo>
                  <a:pt x="0"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965031" y="4947047"/>
            <a:ext cx="133947" cy="267892"/>
          </a:xfrm>
          <a:custGeom>
            <a:avLst/>
            <a:gdLst/>
            <a:ahLst/>
            <a:cxnLst/>
            <a:rect l="0" t="0" r="0" b="0"/>
            <a:pathLst>
              <a:path w="133947" h="267892">
                <a:moveTo>
                  <a:pt x="133946" y="0"/>
                </a:moveTo>
                <a:lnTo>
                  <a:pt x="133946" y="0"/>
                </a:lnTo>
                <a:lnTo>
                  <a:pt x="133946" y="0"/>
                </a:lnTo>
                <a:lnTo>
                  <a:pt x="125016" y="8930"/>
                </a:lnTo>
                <a:lnTo>
                  <a:pt x="125016" y="17859"/>
                </a:lnTo>
                <a:lnTo>
                  <a:pt x="116086" y="35719"/>
                </a:lnTo>
                <a:lnTo>
                  <a:pt x="107157" y="53578"/>
                </a:lnTo>
                <a:lnTo>
                  <a:pt x="98227" y="71437"/>
                </a:lnTo>
                <a:lnTo>
                  <a:pt x="80367" y="98226"/>
                </a:lnTo>
                <a:lnTo>
                  <a:pt x="71438" y="116086"/>
                </a:lnTo>
                <a:lnTo>
                  <a:pt x="53578" y="142875"/>
                </a:lnTo>
                <a:lnTo>
                  <a:pt x="44649" y="160734"/>
                </a:lnTo>
                <a:lnTo>
                  <a:pt x="26789" y="169664"/>
                </a:lnTo>
                <a:lnTo>
                  <a:pt x="17860" y="187523"/>
                </a:lnTo>
                <a:lnTo>
                  <a:pt x="8930" y="196453"/>
                </a:lnTo>
                <a:lnTo>
                  <a:pt x="8930" y="205383"/>
                </a:lnTo>
                <a:lnTo>
                  <a:pt x="0" y="205383"/>
                </a:lnTo>
                <a:lnTo>
                  <a:pt x="0" y="205383"/>
                </a:lnTo>
                <a:lnTo>
                  <a:pt x="0" y="205383"/>
                </a:lnTo>
                <a:lnTo>
                  <a:pt x="8930" y="196453"/>
                </a:lnTo>
                <a:lnTo>
                  <a:pt x="8930" y="187523"/>
                </a:lnTo>
                <a:lnTo>
                  <a:pt x="17860" y="178594"/>
                </a:lnTo>
                <a:lnTo>
                  <a:pt x="26789" y="178594"/>
                </a:lnTo>
                <a:lnTo>
                  <a:pt x="35719" y="169664"/>
                </a:lnTo>
                <a:lnTo>
                  <a:pt x="44649" y="169664"/>
                </a:lnTo>
                <a:lnTo>
                  <a:pt x="62508" y="169664"/>
                </a:lnTo>
                <a:lnTo>
                  <a:pt x="71438" y="169664"/>
                </a:lnTo>
                <a:lnTo>
                  <a:pt x="80367" y="178594"/>
                </a:lnTo>
                <a:lnTo>
                  <a:pt x="89297" y="187523"/>
                </a:lnTo>
                <a:lnTo>
                  <a:pt x="98227" y="196453"/>
                </a:lnTo>
                <a:lnTo>
                  <a:pt x="107157" y="205383"/>
                </a:lnTo>
                <a:lnTo>
                  <a:pt x="107157" y="214312"/>
                </a:lnTo>
                <a:lnTo>
                  <a:pt x="107157" y="232172"/>
                </a:lnTo>
                <a:lnTo>
                  <a:pt x="116086" y="241101"/>
                </a:lnTo>
                <a:lnTo>
                  <a:pt x="116086" y="250031"/>
                </a:lnTo>
                <a:lnTo>
                  <a:pt x="116086" y="258961"/>
                </a:lnTo>
                <a:lnTo>
                  <a:pt x="116086" y="258961"/>
                </a:lnTo>
                <a:lnTo>
                  <a:pt x="116086" y="267891"/>
                </a:lnTo>
                <a:lnTo>
                  <a:pt x="116086" y="26789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215063" y="4902398"/>
            <a:ext cx="160735" cy="232173"/>
          </a:xfrm>
          <a:custGeom>
            <a:avLst/>
            <a:gdLst/>
            <a:ahLst/>
            <a:cxnLst/>
            <a:rect l="0" t="0" r="0" b="0"/>
            <a:pathLst>
              <a:path w="160735" h="232173">
                <a:moveTo>
                  <a:pt x="0" y="0"/>
                </a:moveTo>
                <a:lnTo>
                  <a:pt x="0" y="8930"/>
                </a:lnTo>
                <a:lnTo>
                  <a:pt x="0" y="17860"/>
                </a:lnTo>
                <a:lnTo>
                  <a:pt x="0" y="26790"/>
                </a:lnTo>
                <a:lnTo>
                  <a:pt x="0" y="44649"/>
                </a:lnTo>
                <a:lnTo>
                  <a:pt x="0" y="62508"/>
                </a:lnTo>
                <a:lnTo>
                  <a:pt x="0" y="80368"/>
                </a:lnTo>
                <a:lnTo>
                  <a:pt x="0" y="107157"/>
                </a:lnTo>
                <a:lnTo>
                  <a:pt x="0" y="125016"/>
                </a:lnTo>
                <a:lnTo>
                  <a:pt x="8929" y="151805"/>
                </a:lnTo>
                <a:lnTo>
                  <a:pt x="8929" y="169665"/>
                </a:lnTo>
                <a:lnTo>
                  <a:pt x="8929" y="187524"/>
                </a:lnTo>
                <a:lnTo>
                  <a:pt x="17859" y="205383"/>
                </a:lnTo>
                <a:lnTo>
                  <a:pt x="17859" y="214313"/>
                </a:lnTo>
                <a:lnTo>
                  <a:pt x="17859" y="223243"/>
                </a:lnTo>
                <a:lnTo>
                  <a:pt x="17859" y="223243"/>
                </a:lnTo>
                <a:lnTo>
                  <a:pt x="26789" y="223243"/>
                </a:lnTo>
                <a:lnTo>
                  <a:pt x="26789" y="214313"/>
                </a:lnTo>
                <a:lnTo>
                  <a:pt x="26789" y="205383"/>
                </a:lnTo>
                <a:lnTo>
                  <a:pt x="35718" y="187524"/>
                </a:lnTo>
                <a:lnTo>
                  <a:pt x="35718" y="169665"/>
                </a:lnTo>
                <a:lnTo>
                  <a:pt x="44648" y="151805"/>
                </a:lnTo>
                <a:lnTo>
                  <a:pt x="53578" y="133946"/>
                </a:lnTo>
                <a:lnTo>
                  <a:pt x="53578" y="116086"/>
                </a:lnTo>
                <a:lnTo>
                  <a:pt x="62507" y="107157"/>
                </a:lnTo>
                <a:lnTo>
                  <a:pt x="62507" y="89297"/>
                </a:lnTo>
                <a:lnTo>
                  <a:pt x="62507" y="80368"/>
                </a:lnTo>
                <a:lnTo>
                  <a:pt x="71437" y="80368"/>
                </a:lnTo>
                <a:lnTo>
                  <a:pt x="71437" y="80368"/>
                </a:lnTo>
                <a:lnTo>
                  <a:pt x="71437" y="80368"/>
                </a:lnTo>
                <a:lnTo>
                  <a:pt x="71437" y="80368"/>
                </a:lnTo>
                <a:lnTo>
                  <a:pt x="71437" y="89297"/>
                </a:lnTo>
                <a:lnTo>
                  <a:pt x="71437" y="107157"/>
                </a:lnTo>
                <a:lnTo>
                  <a:pt x="71437" y="125016"/>
                </a:lnTo>
                <a:lnTo>
                  <a:pt x="71437" y="142875"/>
                </a:lnTo>
                <a:lnTo>
                  <a:pt x="80367" y="160735"/>
                </a:lnTo>
                <a:lnTo>
                  <a:pt x="80367" y="178594"/>
                </a:lnTo>
                <a:lnTo>
                  <a:pt x="89296" y="196454"/>
                </a:lnTo>
                <a:lnTo>
                  <a:pt x="89296" y="214313"/>
                </a:lnTo>
                <a:lnTo>
                  <a:pt x="98226" y="223243"/>
                </a:lnTo>
                <a:lnTo>
                  <a:pt x="107156" y="232172"/>
                </a:lnTo>
                <a:lnTo>
                  <a:pt x="107156" y="232172"/>
                </a:lnTo>
                <a:lnTo>
                  <a:pt x="107156" y="232172"/>
                </a:lnTo>
                <a:lnTo>
                  <a:pt x="116085" y="232172"/>
                </a:lnTo>
                <a:lnTo>
                  <a:pt x="116085" y="223243"/>
                </a:lnTo>
                <a:lnTo>
                  <a:pt x="125015" y="214313"/>
                </a:lnTo>
                <a:lnTo>
                  <a:pt x="125015" y="205383"/>
                </a:lnTo>
                <a:lnTo>
                  <a:pt x="133945" y="187524"/>
                </a:lnTo>
                <a:lnTo>
                  <a:pt x="133945" y="169665"/>
                </a:lnTo>
                <a:lnTo>
                  <a:pt x="142875" y="142875"/>
                </a:lnTo>
                <a:lnTo>
                  <a:pt x="142875" y="125016"/>
                </a:lnTo>
                <a:lnTo>
                  <a:pt x="142875" y="107157"/>
                </a:lnTo>
                <a:lnTo>
                  <a:pt x="142875" y="98227"/>
                </a:lnTo>
                <a:lnTo>
                  <a:pt x="151804" y="80368"/>
                </a:lnTo>
                <a:lnTo>
                  <a:pt x="151804" y="71438"/>
                </a:lnTo>
                <a:lnTo>
                  <a:pt x="151804" y="62508"/>
                </a:lnTo>
                <a:lnTo>
                  <a:pt x="151804" y="53579"/>
                </a:lnTo>
                <a:lnTo>
                  <a:pt x="160734" y="53579"/>
                </a:lnTo>
                <a:lnTo>
                  <a:pt x="160734" y="5357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456164" y="5009555"/>
            <a:ext cx="26790" cy="17860"/>
          </a:xfrm>
          <a:custGeom>
            <a:avLst/>
            <a:gdLst/>
            <a:ahLst/>
            <a:cxnLst/>
            <a:rect l="0" t="0" r="0" b="0"/>
            <a:pathLst>
              <a:path w="26790" h="17860">
                <a:moveTo>
                  <a:pt x="17859" y="8929"/>
                </a:moveTo>
                <a:lnTo>
                  <a:pt x="17859" y="8929"/>
                </a:lnTo>
                <a:lnTo>
                  <a:pt x="17859" y="8929"/>
                </a:lnTo>
                <a:lnTo>
                  <a:pt x="8930" y="8929"/>
                </a:lnTo>
                <a:lnTo>
                  <a:pt x="8930" y="8929"/>
                </a:lnTo>
                <a:lnTo>
                  <a:pt x="8930" y="8929"/>
                </a:lnTo>
                <a:lnTo>
                  <a:pt x="8930" y="8929"/>
                </a:lnTo>
                <a:lnTo>
                  <a:pt x="8930" y="8929"/>
                </a:lnTo>
                <a:lnTo>
                  <a:pt x="8930" y="8929"/>
                </a:lnTo>
                <a:lnTo>
                  <a:pt x="8930" y="8929"/>
                </a:lnTo>
                <a:lnTo>
                  <a:pt x="0" y="17859"/>
                </a:lnTo>
                <a:lnTo>
                  <a:pt x="0" y="17859"/>
                </a:lnTo>
                <a:lnTo>
                  <a:pt x="0" y="17859"/>
                </a:lnTo>
                <a:lnTo>
                  <a:pt x="0" y="17859"/>
                </a:lnTo>
                <a:lnTo>
                  <a:pt x="0" y="17859"/>
                </a:lnTo>
                <a:lnTo>
                  <a:pt x="0" y="17859"/>
                </a:lnTo>
                <a:lnTo>
                  <a:pt x="8930" y="8929"/>
                </a:lnTo>
                <a:lnTo>
                  <a:pt x="8930" y="8929"/>
                </a:lnTo>
                <a:lnTo>
                  <a:pt x="17859" y="8929"/>
                </a:lnTo>
                <a:lnTo>
                  <a:pt x="17859" y="8929"/>
                </a:lnTo>
                <a:lnTo>
                  <a:pt x="26789" y="8929"/>
                </a:lnTo>
                <a:lnTo>
                  <a:pt x="26789" y="8929"/>
                </a:lnTo>
                <a:lnTo>
                  <a:pt x="26789" y="8929"/>
                </a:lnTo>
                <a:lnTo>
                  <a:pt x="26789" y="8929"/>
                </a:lnTo>
                <a:lnTo>
                  <a:pt x="26789" y="8929"/>
                </a:lnTo>
                <a:lnTo>
                  <a:pt x="26789" y="8929"/>
                </a:lnTo>
                <a:lnTo>
                  <a:pt x="26789" y="8929"/>
                </a:lnTo>
                <a:lnTo>
                  <a:pt x="26789" y="0"/>
                </a:lnTo>
                <a:lnTo>
                  <a:pt x="26789" y="0"/>
                </a:lnTo>
                <a:lnTo>
                  <a:pt x="26789" y="0"/>
                </a:lnTo>
                <a:lnTo>
                  <a:pt x="26789" y="0"/>
                </a:lnTo>
                <a:lnTo>
                  <a:pt x="26789" y="0"/>
                </a:lnTo>
                <a:lnTo>
                  <a:pt x="26789" y="0"/>
                </a:lnTo>
                <a:lnTo>
                  <a:pt x="17859" y="0"/>
                </a:lnTo>
                <a:lnTo>
                  <a:pt x="17859" y="8929"/>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6616898" y="4813101"/>
            <a:ext cx="116087" cy="330400"/>
          </a:xfrm>
          <a:custGeom>
            <a:avLst/>
            <a:gdLst/>
            <a:ahLst/>
            <a:cxnLst/>
            <a:rect l="0" t="0" r="0" b="0"/>
            <a:pathLst>
              <a:path w="116087" h="330400">
                <a:moveTo>
                  <a:pt x="0" y="0"/>
                </a:moveTo>
                <a:lnTo>
                  <a:pt x="0" y="8930"/>
                </a:lnTo>
                <a:lnTo>
                  <a:pt x="0" y="17860"/>
                </a:lnTo>
                <a:lnTo>
                  <a:pt x="0" y="26789"/>
                </a:lnTo>
                <a:lnTo>
                  <a:pt x="0" y="44649"/>
                </a:lnTo>
                <a:lnTo>
                  <a:pt x="0" y="71438"/>
                </a:lnTo>
                <a:lnTo>
                  <a:pt x="0" y="98227"/>
                </a:lnTo>
                <a:lnTo>
                  <a:pt x="0" y="125016"/>
                </a:lnTo>
                <a:lnTo>
                  <a:pt x="0" y="160735"/>
                </a:lnTo>
                <a:lnTo>
                  <a:pt x="0" y="187524"/>
                </a:lnTo>
                <a:lnTo>
                  <a:pt x="0" y="214313"/>
                </a:lnTo>
                <a:lnTo>
                  <a:pt x="0" y="241102"/>
                </a:lnTo>
                <a:lnTo>
                  <a:pt x="0" y="258962"/>
                </a:lnTo>
                <a:lnTo>
                  <a:pt x="0" y="285751"/>
                </a:lnTo>
                <a:lnTo>
                  <a:pt x="0" y="303610"/>
                </a:lnTo>
                <a:lnTo>
                  <a:pt x="0" y="312540"/>
                </a:lnTo>
                <a:lnTo>
                  <a:pt x="0" y="321469"/>
                </a:lnTo>
                <a:lnTo>
                  <a:pt x="0" y="330399"/>
                </a:lnTo>
                <a:lnTo>
                  <a:pt x="0" y="330399"/>
                </a:lnTo>
                <a:lnTo>
                  <a:pt x="0" y="330399"/>
                </a:lnTo>
                <a:lnTo>
                  <a:pt x="0" y="330399"/>
                </a:lnTo>
                <a:lnTo>
                  <a:pt x="0" y="321469"/>
                </a:lnTo>
                <a:lnTo>
                  <a:pt x="0" y="312540"/>
                </a:lnTo>
                <a:lnTo>
                  <a:pt x="8930" y="303610"/>
                </a:lnTo>
                <a:lnTo>
                  <a:pt x="8930" y="285751"/>
                </a:lnTo>
                <a:lnTo>
                  <a:pt x="8930" y="267891"/>
                </a:lnTo>
                <a:lnTo>
                  <a:pt x="8930" y="250032"/>
                </a:lnTo>
                <a:lnTo>
                  <a:pt x="17860" y="223243"/>
                </a:lnTo>
                <a:lnTo>
                  <a:pt x="17860" y="205383"/>
                </a:lnTo>
                <a:lnTo>
                  <a:pt x="26790" y="187524"/>
                </a:lnTo>
                <a:lnTo>
                  <a:pt x="26790" y="169665"/>
                </a:lnTo>
                <a:lnTo>
                  <a:pt x="35719" y="160735"/>
                </a:lnTo>
                <a:lnTo>
                  <a:pt x="44649" y="142876"/>
                </a:lnTo>
                <a:lnTo>
                  <a:pt x="44649" y="133946"/>
                </a:lnTo>
                <a:lnTo>
                  <a:pt x="53579" y="125016"/>
                </a:lnTo>
                <a:lnTo>
                  <a:pt x="53579" y="125016"/>
                </a:lnTo>
                <a:lnTo>
                  <a:pt x="62508" y="125016"/>
                </a:lnTo>
                <a:lnTo>
                  <a:pt x="71438" y="125016"/>
                </a:lnTo>
                <a:lnTo>
                  <a:pt x="71438" y="125016"/>
                </a:lnTo>
                <a:lnTo>
                  <a:pt x="80368" y="133946"/>
                </a:lnTo>
                <a:lnTo>
                  <a:pt x="89297" y="142876"/>
                </a:lnTo>
                <a:lnTo>
                  <a:pt x="98227" y="151805"/>
                </a:lnTo>
                <a:lnTo>
                  <a:pt x="98227" y="169665"/>
                </a:lnTo>
                <a:lnTo>
                  <a:pt x="107157" y="187524"/>
                </a:lnTo>
                <a:lnTo>
                  <a:pt x="107157" y="205383"/>
                </a:lnTo>
                <a:lnTo>
                  <a:pt x="107157" y="232172"/>
                </a:lnTo>
                <a:lnTo>
                  <a:pt x="116086" y="250032"/>
                </a:lnTo>
                <a:lnTo>
                  <a:pt x="116086" y="267891"/>
                </a:lnTo>
                <a:lnTo>
                  <a:pt x="116086" y="285751"/>
                </a:lnTo>
                <a:lnTo>
                  <a:pt x="116086" y="294680"/>
                </a:lnTo>
                <a:lnTo>
                  <a:pt x="116086"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2928938" y="5813226"/>
            <a:ext cx="205383" cy="17860"/>
          </a:xfrm>
          <a:custGeom>
            <a:avLst/>
            <a:gdLst/>
            <a:ahLst/>
            <a:cxnLst/>
            <a:rect l="0" t="0" r="0" b="0"/>
            <a:pathLst>
              <a:path w="205383" h="17860">
                <a:moveTo>
                  <a:pt x="0" y="0"/>
                </a:moveTo>
                <a:lnTo>
                  <a:pt x="0" y="0"/>
                </a:lnTo>
                <a:lnTo>
                  <a:pt x="0" y="0"/>
                </a:lnTo>
                <a:lnTo>
                  <a:pt x="0" y="0"/>
                </a:lnTo>
                <a:lnTo>
                  <a:pt x="0" y="0"/>
                </a:lnTo>
                <a:lnTo>
                  <a:pt x="0" y="0"/>
                </a:lnTo>
                <a:lnTo>
                  <a:pt x="8929" y="0"/>
                </a:lnTo>
                <a:lnTo>
                  <a:pt x="17859" y="0"/>
                </a:lnTo>
                <a:lnTo>
                  <a:pt x="26789" y="0"/>
                </a:lnTo>
                <a:lnTo>
                  <a:pt x="35718" y="0"/>
                </a:lnTo>
                <a:lnTo>
                  <a:pt x="53578" y="8929"/>
                </a:lnTo>
                <a:lnTo>
                  <a:pt x="71437" y="8929"/>
                </a:lnTo>
                <a:lnTo>
                  <a:pt x="98226" y="8929"/>
                </a:lnTo>
                <a:lnTo>
                  <a:pt x="116085" y="8929"/>
                </a:lnTo>
                <a:lnTo>
                  <a:pt x="133945" y="8929"/>
                </a:lnTo>
                <a:lnTo>
                  <a:pt x="151804" y="8929"/>
                </a:lnTo>
                <a:lnTo>
                  <a:pt x="169664" y="8929"/>
                </a:lnTo>
                <a:lnTo>
                  <a:pt x="187523" y="8929"/>
                </a:lnTo>
                <a:lnTo>
                  <a:pt x="196453" y="17859"/>
                </a:lnTo>
                <a:lnTo>
                  <a:pt x="205382" y="17859"/>
                </a:lnTo>
                <a:lnTo>
                  <a:pt x="205382" y="17859"/>
                </a:lnTo>
                <a:lnTo>
                  <a:pt x="205382"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2902148" y="5929312"/>
            <a:ext cx="205384" cy="17860"/>
          </a:xfrm>
          <a:custGeom>
            <a:avLst/>
            <a:gdLst/>
            <a:ahLst/>
            <a:cxnLst/>
            <a:rect l="0" t="0" r="0" b="0"/>
            <a:pathLst>
              <a:path w="205384" h="17860">
                <a:moveTo>
                  <a:pt x="0" y="8929"/>
                </a:moveTo>
                <a:lnTo>
                  <a:pt x="0" y="8929"/>
                </a:lnTo>
                <a:lnTo>
                  <a:pt x="0" y="8929"/>
                </a:lnTo>
                <a:lnTo>
                  <a:pt x="0" y="17859"/>
                </a:lnTo>
                <a:lnTo>
                  <a:pt x="0" y="17859"/>
                </a:lnTo>
                <a:lnTo>
                  <a:pt x="8930" y="17859"/>
                </a:lnTo>
                <a:lnTo>
                  <a:pt x="8930" y="17859"/>
                </a:lnTo>
                <a:lnTo>
                  <a:pt x="26790" y="8929"/>
                </a:lnTo>
                <a:lnTo>
                  <a:pt x="35719" y="8929"/>
                </a:lnTo>
                <a:lnTo>
                  <a:pt x="53579" y="0"/>
                </a:lnTo>
                <a:lnTo>
                  <a:pt x="80368" y="0"/>
                </a:lnTo>
                <a:lnTo>
                  <a:pt x="98227" y="0"/>
                </a:lnTo>
                <a:lnTo>
                  <a:pt x="125016" y="0"/>
                </a:lnTo>
                <a:lnTo>
                  <a:pt x="142875" y="0"/>
                </a:lnTo>
                <a:lnTo>
                  <a:pt x="151805" y="0"/>
                </a:lnTo>
                <a:lnTo>
                  <a:pt x="169665" y="0"/>
                </a:lnTo>
                <a:lnTo>
                  <a:pt x="187524" y="0"/>
                </a:lnTo>
                <a:lnTo>
                  <a:pt x="196454" y="0"/>
                </a:lnTo>
                <a:lnTo>
                  <a:pt x="205383" y="0"/>
                </a:lnTo>
                <a:lnTo>
                  <a:pt x="20538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3321844" y="5679280"/>
            <a:ext cx="196454" cy="357189"/>
          </a:xfrm>
          <a:custGeom>
            <a:avLst/>
            <a:gdLst/>
            <a:ahLst/>
            <a:cxnLst/>
            <a:rect l="0" t="0" r="0" b="0"/>
            <a:pathLst>
              <a:path w="196454" h="357189">
                <a:moveTo>
                  <a:pt x="196453" y="0"/>
                </a:moveTo>
                <a:lnTo>
                  <a:pt x="196453" y="0"/>
                </a:lnTo>
                <a:lnTo>
                  <a:pt x="196453" y="0"/>
                </a:lnTo>
                <a:lnTo>
                  <a:pt x="187523" y="0"/>
                </a:lnTo>
                <a:lnTo>
                  <a:pt x="187523" y="0"/>
                </a:lnTo>
                <a:lnTo>
                  <a:pt x="178594" y="0"/>
                </a:lnTo>
                <a:lnTo>
                  <a:pt x="169664" y="0"/>
                </a:lnTo>
                <a:lnTo>
                  <a:pt x="160734" y="0"/>
                </a:lnTo>
                <a:lnTo>
                  <a:pt x="151804" y="0"/>
                </a:lnTo>
                <a:lnTo>
                  <a:pt x="142875" y="0"/>
                </a:lnTo>
                <a:lnTo>
                  <a:pt x="125015" y="0"/>
                </a:lnTo>
                <a:lnTo>
                  <a:pt x="116086" y="8930"/>
                </a:lnTo>
                <a:lnTo>
                  <a:pt x="98226" y="17860"/>
                </a:lnTo>
                <a:lnTo>
                  <a:pt x="80367" y="26790"/>
                </a:lnTo>
                <a:lnTo>
                  <a:pt x="71437" y="26790"/>
                </a:lnTo>
                <a:lnTo>
                  <a:pt x="53578" y="44649"/>
                </a:lnTo>
                <a:lnTo>
                  <a:pt x="44648" y="53579"/>
                </a:lnTo>
                <a:lnTo>
                  <a:pt x="26789" y="62508"/>
                </a:lnTo>
                <a:lnTo>
                  <a:pt x="17859" y="71438"/>
                </a:lnTo>
                <a:lnTo>
                  <a:pt x="8929" y="80368"/>
                </a:lnTo>
                <a:lnTo>
                  <a:pt x="0" y="89297"/>
                </a:lnTo>
                <a:lnTo>
                  <a:pt x="0" y="98227"/>
                </a:lnTo>
                <a:lnTo>
                  <a:pt x="0" y="107157"/>
                </a:lnTo>
                <a:lnTo>
                  <a:pt x="0" y="116086"/>
                </a:lnTo>
                <a:lnTo>
                  <a:pt x="8929" y="125016"/>
                </a:lnTo>
                <a:lnTo>
                  <a:pt x="17859" y="125016"/>
                </a:lnTo>
                <a:lnTo>
                  <a:pt x="26789" y="133946"/>
                </a:lnTo>
                <a:lnTo>
                  <a:pt x="44648" y="133946"/>
                </a:lnTo>
                <a:lnTo>
                  <a:pt x="62508" y="142875"/>
                </a:lnTo>
                <a:lnTo>
                  <a:pt x="80367" y="142875"/>
                </a:lnTo>
                <a:lnTo>
                  <a:pt x="98226" y="151805"/>
                </a:lnTo>
                <a:lnTo>
                  <a:pt x="116086" y="160735"/>
                </a:lnTo>
                <a:lnTo>
                  <a:pt x="133945" y="169665"/>
                </a:lnTo>
                <a:lnTo>
                  <a:pt x="142875" y="187524"/>
                </a:lnTo>
                <a:lnTo>
                  <a:pt x="160734" y="196454"/>
                </a:lnTo>
                <a:lnTo>
                  <a:pt x="160734" y="214313"/>
                </a:lnTo>
                <a:lnTo>
                  <a:pt x="169664" y="223243"/>
                </a:lnTo>
                <a:lnTo>
                  <a:pt x="160734" y="241102"/>
                </a:lnTo>
                <a:lnTo>
                  <a:pt x="160734" y="258961"/>
                </a:lnTo>
                <a:lnTo>
                  <a:pt x="151804" y="267891"/>
                </a:lnTo>
                <a:lnTo>
                  <a:pt x="142875" y="285750"/>
                </a:lnTo>
                <a:lnTo>
                  <a:pt x="133945" y="303610"/>
                </a:lnTo>
                <a:lnTo>
                  <a:pt x="116086" y="312540"/>
                </a:lnTo>
                <a:lnTo>
                  <a:pt x="107156" y="321469"/>
                </a:lnTo>
                <a:lnTo>
                  <a:pt x="89297" y="330399"/>
                </a:lnTo>
                <a:lnTo>
                  <a:pt x="71437" y="339329"/>
                </a:lnTo>
                <a:lnTo>
                  <a:pt x="53578" y="348258"/>
                </a:lnTo>
                <a:lnTo>
                  <a:pt x="44648" y="348258"/>
                </a:lnTo>
                <a:lnTo>
                  <a:pt x="35719" y="357188"/>
                </a:lnTo>
                <a:lnTo>
                  <a:pt x="17859" y="357188"/>
                </a:lnTo>
                <a:lnTo>
                  <a:pt x="8929" y="357188"/>
                </a:lnTo>
                <a:lnTo>
                  <a:pt x="8929" y="357188"/>
                </a:lnTo>
                <a:lnTo>
                  <a:pt x="0" y="357188"/>
                </a:lnTo>
                <a:lnTo>
                  <a:pt x="0" y="357188"/>
                </a:lnTo>
                <a:lnTo>
                  <a:pt x="0" y="35718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3402211" y="5616773"/>
            <a:ext cx="17860" cy="392907"/>
          </a:xfrm>
          <a:custGeom>
            <a:avLst/>
            <a:gdLst/>
            <a:ahLst/>
            <a:cxnLst/>
            <a:rect l="0" t="0" r="0" b="0"/>
            <a:pathLst>
              <a:path w="17860" h="392907">
                <a:moveTo>
                  <a:pt x="17859" y="0"/>
                </a:moveTo>
                <a:lnTo>
                  <a:pt x="17859" y="0"/>
                </a:lnTo>
                <a:lnTo>
                  <a:pt x="17859" y="8929"/>
                </a:lnTo>
                <a:lnTo>
                  <a:pt x="17859" y="17859"/>
                </a:lnTo>
                <a:lnTo>
                  <a:pt x="8930" y="35718"/>
                </a:lnTo>
                <a:lnTo>
                  <a:pt x="8930" y="62507"/>
                </a:lnTo>
                <a:lnTo>
                  <a:pt x="8930" y="80367"/>
                </a:lnTo>
                <a:lnTo>
                  <a:pt x="8930" y="107156"/>
                </a:lnTo>
                <a:lnTo>
                  <a:pt x="8930" y="133945"/>
                </a:lnTo>
                <a:lnTo>
                  <a:pt x="8930" y="160734"/>
                </a:lnTo>
                <a:lnTo>
                  <a:pt x="8930" y="196453"/>
                </a:lnTo>
                <a:lnTo>
                  <a:pt x="8930" y="223242"/>
                </a:lnTo>
                <a:lnTo>
                  <a:pt x="0" y="258961"/>
                </a:lnTo>
                <a:lnTo>
                  <a:pt x="0" y="285750"/>
                </a:lnTo>
                <a:lnTo>
                  <a:pt x="0" y="321468"/>
                </a:lnTo>
                <a:lnTo>
                  <a:pt x="0" y="348257"/>
                </a:lnTo>
                <a:lnTo>
                  <a:pt x="0" y="366117"/>
                </a:lnTo>
                <a:lnTo>
                  <a:pt x="0" y="383976"/>
                </a:lnTo>
                <a:lnTo>
                  <a:pt x="0" y="392906"/>
                </a:lnTo>
                <a:lnTo>
                  <a:pt x="0" y="39290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3571875" y="5697140"/>
            <a:ext cx="151806" cy="205384"/>
          </a:xfrm>
          <a:custGeom>
            <a:avLst/>
            <a:gdLst/>
            <a:ahLst/>
            <a:cxnLst/>
            <a:rect l="0" t="0" r="0" b="0"/>
            <a:pathLst>
              <a:path w="151806" h="205384">
                <a:moveTo>
                  <a:pt x="71438" y="0"/>
                </a:moveTo>
                <a:lnTo>
                  <a:pt x="71438" y="8930"/>
                </a:lnTo>
                <a:lnTo>
                  <a:pt x="80367" y="8930"/>
                </a:lnTo>
                <a:lnTo>
                  <a:pt x="80367" y="17859"/>
                </a:lnTo>
                <a:lnTo>
                  <a:pt x="80367" y="35719"/>
                </a:lnTo>
                <a:lnTo>
                  <a:pt x="80367" y="53578"/>
                </a:lnTo>
                <a:lnTo>
                  <a:pt x="71438" y="71437"/>
                </a:lnTo>
                <a:lnTo>
                  <a:pt x="62508" y="89297"/>
                </a:lnTo>
                <a:lnTo>
                  <a:pt x="53578" y="107156"/>
                </a:lnTo>
                <a:lnTo>
                  <a:pt x="44648" y="133945"/>
                </a:lnTo>
                <a:lnTo>
                  <a:pt x="35719" y="151805"/>
                </a:lnTo>
                <a:lnTo>
                  <a:pt x="26789" y="169664"/>
                </a:lnTo>
                <a:lnTo>
                  <a:pt x="17859" y="178594"/>
                </a:lnTo>
                <a:lnTo>
                  <a:pt x="8930" y="187523"/>
                </a:lnTo>
                <a:lnTo>
                  <a:pt x="8930" y="196453"/>
                </a:lnTo>
                <a:lnTo>
                  <a:pt x="0" y="205383"/>
                </a:lnTo>
                <a:lnTo>
                  <a:pt x="0" y="205383"/>
                </a:lnTo>
                <a:lnTo>
                  <a:pt x="0" y="205383"/>
                </a:lnTo>
                <a:lnTo>
                  <a:pt x="0" y="205383"/>
                </a:lnTo>
                <a:lnTo>
                  <a:pt x="0" y="205383"/>
                </a:lnTo>
                <a:lnTo>
                  <a:pt x="0" y="196453"/>
                </a:lnTo>
                <a:lnTo>
                  <a:pt x="8930" y="196453"/>
                </a:lnTo>
                <a:lnTo>
                  <a:pt x="8930" y="187523"/>
                </a:lnTo>
                <a:lnTo>
                  <a:pt x="26789" y="187523"/>
                </a:lnTo>
                <a:lnTo>
                  <a:pt x="35719" y="178594"/>
                </a:lnTo>
                <a:lnTo>
                  <a:pt x="53578" y="178594"/>
                </a:lnTo>
                <a:lnTo>
                  <a:pt x="71438" y="169664"/>
                </a:lnTo>
                <a:lnTo>
                  <a:pt x="89297" y="169664"/>
                </a:lnTo>
                <a:lnTo>
                  <a:pt x="98227" y="169664"/>
                </a:lnTo>
                <a:lnTo>
                  <a:pt x="116086" y="169664"/>
                </a:lnTo>
                <a:lnTo>
                  <a:pt x="125016" y="169664"/>
                </a:lnTo>
                <a:lnTo>
                  <a:pt x="133945" y="169664"/>
                </a:lnTo>
                <a:lnTo>
                  <a:pt x="142875" y="169664"/>
                </a:lnTo>
                <a:lnTo>
                  <a:pt x="151805" y="178594"/>
                </a:lnTo>
                <a:lnTo>
                  <a:pt x="151805" y="178594"/>
                </a:lnTo>
                <a:lnTo>
                  <a:pt x="151805"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3705820" y="5723929"/>
            <a:ext cx="35720" cy="250032"/>
          </a:xfrm>
          <a:custGeom>
            <a:avLst/>
            <a:gdLst/>
            <a:ahLst/>
            <a:cxnLst/>
            <a:rect l="0" t="0" r="0" b="0"/>
            <a:pathLst>
              <a:path w="35720" h="250032">
                <a:moveTo>
                  <a:pt x="35719" y="0"/>
                </a:moveTo>
                <a:lnTo>
                  <a:pt x="35719" y="8930"/>
                </a:lnTo>
                <a:lnTo>
                  <a:pt x="35719" y="8930"/>
                </a:lnTo>
                <a:lnTo>
                  <a:pt x="35719" y="8930"/>
                </a:lnTo>
                <a:lnTo>
                  <a:pt x="26789" y="17859"/>
                </a:lnTo>
                <a:lnTo>
                  <a:pt x="26789" y="35719"/>
                </a:lnTo>
                <a:lnTo>
                  <a:pt x="26789" y="44648"/>
                </a:lnTo>
                <a:lnTo>
                  <a:pt x="17860" y="62508"/>
                </a:lnTo>
                <a:lnTo>
                  <a:pt x="17860" y="89297"/>
                </a:lnTo>
                <a:lnTo>
                  <a:pt x="17860" y="107156"/>
                </a:lnTo>
                <a:lnTo>
                  <a:pt x="17860" y="125016"/>
                </a:lnTo>
                <a:lnTo>
                  <a:pt x="8930" y="151805"/>
                </a:lnTo>
                <a:lnTo>
                  <a:pt x="8930" y="169664"/>
                </a:lnTo>
                <a:lnTo>
                  <a:pt x="8930" y="196453"/>
                </a:lnTo>
                <a:lnTo>
                  <a:pt x="8930" y="214312"/>
                </a:lnTo>
                <a:lnTo>
                  <a:pt x="8930" y="232172"/>
                </a:lnTo>
                <a:lnTo>
                  <a:pt x="8930" y="241101"/>
                </a:lnTo>
                <a:lnTo>
                  <a:pt x="0" y="250031"/>
                </a:lnTo>
                <a:lnTo>
                  <a:pt x="0" y="250031"/>
                </a:lnTo>
                <a:lnTo>
                  <a:pt x="0" y="2500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3759398" y="5947171"/>
            <a:ext cx="26791" cy="8931"/>
          </a:xfrm>
          <a:custGeom>
            <a:avLst/>
            <a:gdLst/>
            <a:ahLst/>
            <a:cxnLst/>
            <a:rect l="0" t="0" r="0" b="0"/>
            <a:pathLst>
              <a:path w="26791" h="8931">
                <a:moveTo>
                  <a:pt x="26790" y="0"/>
                </a:moveTo>
                <a:lnTo>
                  <a:pt x="26790" y="0"/>
                </a:lnTo>
                <a:lnTo>
                  <a:pt x="26790" y="0"/>
                </a:lnTo>
                <a:lnTo>
                  <a:pt x="26790" y="0"/>
                </a:lnTo>
                <a:lnTo>
                  <a:pt x="26790" y="0"/>
                </a:lnTo>
                <a:lnTo>
                  <a:pt x="26790" y="0"/>
                </a:lnTo>
                <a:lnTo>
                  <a:pt x="17860" y="0"/>
                </a:lnTo>
                <a:lnTo>
                  <a:pt x="17860" y="0"/>
                </a:lnTo>
                <a:lnTo>
                  <a:pt x="8930" y="0"/>
                </a:lnTo>
                <a:lnTo>
                  <a:pt x="8930" y="0"/>
                </a:lnTo>
                <a:lnTo>
                  <a:pt x="0" y="0"/>
                </a:lnTo>
                <a:lnTo>
                  <a:pt x="0" y="8930"/>
                </a:lnTo>
                <a:lnTo>
                  <a:pt x="0" y="8930"/>
                </a:lnTo>
                <a:lnTo>
                  <a:pt x="0" y="8930"/>
                </a:lnTo>
                <a:lnTo>
                  <a:pt x="0" y="8930"/>
                </a:lnTo>
                <a:lnTo>
                  <a:pt x="8930" y="8930"/>
                </a:lnTo>
                <a:lnTo>
                  <a:pt x="8930" y="8930"/>
                </a:lnTo>
                <a:lnTo>
                  <a:pt x="8930" y="8930"/>
                </a:lnTo>
                <a:lnTo>
                  <a:pt x="8930" y="8930"/>
                </a:lnTo>
                <a:lnTo>
                  <a:pt x="8930" y="8930"/>
                </a:lnTo>
                <a:lnTo>
                  <a:pt x="8930" y="8930"/>
                </a:lnTo>
                <a:lnTo>
                  <a:pt x="8930" y="8930"/>
                </a:lnTo>
                <a:lnTo>
                  <a:pt x="8930" y="8930"/>
                </a:lnTo>
                <a:lnTo>
                  <a:pt x="8930" y="0"/>
                </a:lnTo>
                <a:lnTo>
                  <a:pt x="8930" y="0"/>
                </a:lnTo>
                <a:lnTo>
                  <a:pt x="8930" y="0"/>
                </a:lnTo>
                <a:lnTo>
                  <a:pt x="8930" y="0"/>
                </a:lnTo>
                <a:lnTo>
                  <a:pt x="8930" y="0"/>
                </a:lnTo>
                <a:lnTo>
                  <a:pt x="8930" y="0"/>
                </a:lnTo>
                <a:lnTo>
                  <a:pt x="8930" y="0"/>
                </a:lnTo>
                <a:lnTo>
                  <a:pt x="8930" y="0"/>
                </a:lnTo>
                <a:lnTo>
                  <a:pt x="8930" y="8930"/>
                </a:lnTo>
                <a:lnTo>
                  <a:pt x="8930" y="8930"/>
                </a:lnTo>
                <a:lnTo>
                  <a:pt x="8930" y="8930"/>
                </a:lnTo>
                <a:lnTo>
                  <a:pt x="8930" y="8930"/>
                </a:lnTo>
                <a:lnTo>
                  <a:pt x="8930" y="8930"/>
                </a:lnTo>
                <a:lnTo>
                  <a:pt x="893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3893344" y="5723929"/>
            <a:ext cx="35720" cy="294681"/>
          </a:xfrm>
          <a:custGeom>
            <a:avLst/>
            <a:gdLst/>
            <a:ahLst/>
            <a:cxnLst/>
            <a:rect l="0" t="0" r="0" b="0"/>
            <a:pathLst>
              <a:path w="35720" h="294681">
                <a:moveTo>
                  <a:pt x="35719" y="0"/>
                </a:moveTo>
                <a:lnTo>
                  <a:pt x="35719" y="0"/>
                </a:lnTo>
                <a:lnTo>
                  <a:pt x="35719" y="0"/>
                </a:lnTo>
                <a:lnTo>
                  <a:pt x="35719" y="8930"/>
                </a:lnTo>
                <a:lnTo>
                  <a:pt x="26789" y="8930"/>
                </a:lnTo>
                <a:lnTo>
                  <a:pt x="26789" y="26789"/>
                </a:lnTo>
                <a:lnTo>
                  <a:pt x="17859" y="35719"/>
                </a:lnTo>
                <a:lnTo>
                  <a:pt x="17859" y="53578"/>
                </a:lnTo>
                <a:lnTo>
                  <a:pt x="17859" y="71437"/>
                </a:lnTo>
                <a:lnTo>
                  <a:pt x="17859" y="89297"/>
                </a:lnTo>
                <a:lnTo>
                  <a:pt x="8929" y="116086"/>
                </a:lnTo>
                <a:lnTo>
                  <a:pt x="8929" y="142875"/>
                </a:lnTo>
                <a:lnTo>
                  <a:pt x="8929" y="169664"/>
                </a:lnTo>
                <a:lnTo>
                  <a:pt x="8929" y="196453"/>
                </a:lnTo>
                <a:lnTo>
                  <a:pt x="0" y="214312"/>
                </a:lnTo>
                <a:lnTo>
                  <a:pt x="0" y="232172"/>
                </a:lnTo>
                <a:lnTo>
                  <a:pt x="0" y="250031"/>
                </a:lnTo>
                <a:lnTo>
                  <a:pt x="0" y="267891"/>
                </a:lnTo>
                <a:lnTo>
                  <a:pt x="0" y="276820"/>
                </a:lnTo>
                <a:lnTo>
                  <a:pt x="0" y="285750"/>
                </a:lnTo>
                <a:lnTo>
                  <a:pt x="0" y="294680"/>
                </a:lnTo>
                <a:lnTo>
                  <a:pt x="0" y="294680"/>
                </a:lnTo>
                <a:lnTo>
                  <a:pt x="0"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4000500" y="5679280"/>
            <a:ext cx="35720" cy="294681"/>
          </a:xfrm>
          <a:custGeom>
            <a:avLst/>
            <a:gdLst/>
            <a:ahLst/>
            <a:cxnLst/>
            <a:rect l="0" t="0" r="0" b="0"/>
            <a:pathLst>
              <a:path w="35720" h="294681">
                <a:moveTo>
                  <a:pt x="35719" y="0"/>
                </a:moveTo>
                <a:lnTo>
                  <a:pt x="35719" y="0"/>
                </a:lnTo>
                <a:lnTo>
                  <a:pt x="35719" y="0"/>
                </a:lnTo>
                <a:lnTo>
                  <a:pt x="35719" y="0"/>
                </a:lnTo>
                <a:lnTo>
                  <a:pt x="35719" y="8930"/>
                </a:lnTo>
                <a:lnTo>
                  <a:pt x="35719" y="8930"/>
                </a:lnTo>
                <a:lnTo>
                  <a:pt x="35719" y="17860"/>
                </a:lnTo>
                <a:lnTo>
                  <a:pt x="26789" y="35719"/>
                </a:lnTo>
                <a:lnTo>
                  <a:pt x="26789" y="44649"/>
                </a:lnTo>
                <a:lnTo>
                  <a:pt x="26789" y="62508"/>
                </a:lnTo>
                <a:lnTo>
                  <a:pt x="17859" y="80368"/>
                </a:lnTo>
                <a:lnTo>
                  <a:pt x="17859" y="98227"/>
                </a:lnTo>
                <a:lnTo>
                  <a:pt x="17859" y="116086"/>
                </a:lnTo>
                <a:lnTo>
                  <a:pt x="17859" y="133946"/>
                </a:lnTo>
                <a:lnTo>
                  <a:pt x="8930" y="151805"/>
                </a:lnTo>
                <a:lnTo>
                  <a:pt x="8930" y="169665"/>
                </a:lnTo>
                <a:lnTo>
                  <a:pt x="8930" y="196454"/>
                </a:lnTo>
                <a:lnTo>
                  <a:pt x="0" y="214313"/>
                </a:lnTo>
                <a:lnTo>
                  <a:pt x="0" y="232172"/>
                </a:lnTo>
                <a:lnTo>
                  <a:pt x="0" y="250032"/>
                </a:lnTo>
                <a:lnTo>
                  <a:pt x="0" y="267891"/>
                </a:lnTo>
                <a:lnTo>
                  <a:pt x="0" y="276821"/>
                </a:lnTo>
                <a:lnTo>
                  <a:pt x="0" y="285750"/>
                </a:lnTo>
                <a:lnTo>
                  <a:pt x="0" y="294680"/>
                </a:lnTo>
                <a:lnTo>
                  <a:pt x="0"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8649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The Price of Energy</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solidFill>
                  <a:srgbClr val="FF0000"/>
                </a:solidFill>
              </a:rPr>
              <a:t>A breakfast sandwich maker is used an average of 10 h a month. The device draws 12 A of current from a 110 V outlet. If electricity costs 6 cents per kW*h. how much will it cost to operate the sandwich maker for one year?</a:t>
            </a:r>
            <a:endParaRPr lang="en-CA" dirty="0">
              <a:solidFill>
                <a:srgbClr val="FF0000"/>
              </a:solidFill>
            </a:endParaRPr>
          </a:p>
        </p:txBody>
      </p:sp>
      <p:sp>
        <p:nvSpPr>
          <p:cNvPr id="4" name="Freeform 3"/>
          <p:cNvSpPr/>
          <p:nvPr/>
        </p:nvSpPr>
        <p:spPr>
          <a:xfrm>
            <a:off x="4554141" y="2339578"/>
            <a:ext cx="776883" cy="446486"/>
          </a:xfrm>
          <a:custGeom>
            <a:avLst/>
            <a:gdLst/>
            <a:ahLst/>
            <a:cxnLst/>
            <a:rect l="0" t="0" r="0" b="0"/>
            <a:pathLst>
              <a:path w="776883" h="446486">
                <a:moveTo>
                  <a:pt x="696515" y="53578"/>
                </a:moveTo>
                <a:lnTo>
                  <a:pt x="696515" y="53578"/>
                </a:lnTo>
                <a:lnTo>
                  <a:pt x="687586" y="53578"/>
                </a:lnTo>
                <a:lnTo>
                  <a:pt x="687586" y="44648"/>
                </a:lnTo>
                <a:lnTo>
                  <a:pt x="687586" y="44648"/>
                </a:lnTo>
                <a:lnTo>
                  <a:pt x="678656" y="44648"/>
                </a:lnTo>
                <a:lnTo>
                  <a:pt x="678656" y="35719"/>
                </a:lnTo>
                <a:lnTo>
                  <a:pt x="669726" y="35719"/>
                </a:lnTo>
                <a:lnTo>
                  <a:pt x="660797" y="35719"/>
                </a:lnTo>
                <a:lnTo>
                  <a:pt x="651867" y="26789"/>
                </a:lnTo>
                <a:lnTo>
                  <a:pt x="642937" y="26789"/>
                </a:lnTo>
                <a:lnTo>
                  <a:pt x="634007" y="26789"/>
                </a:lnTo>
                <a:lnTo>
                  <a:pt x="616148" y="17859"/>
                </a:lnTo>
                <a:lnTo>
                  <a:pt x="607218" y="17859"/>
                </a:lnTo>
                <a:lnTo>
                  <a:pt x="598289" y="17859"/>
                </a:lnTo>
                <a:lnTo>
                  <a:pt x="580429" y="17859"/>
                </a:lnTo>
                <a:lnTo>
                  <a:pt x="571500" y="17859"/>
                </a:lnTo>
                <a:lnTo>
                  <a:pt x="553640" y="8930"/>
                </a:lnTo>
                <a:lnTo>
                  <a:pt x="535781" y="8930"/>
                </a:lnTo>
                <a:lnTo>
                  <a:pt x="517922" y="8930"/>
                </a:lnTo>
                <a:lnTo>
                  <a:pt x="508992" y="8930"/>
                </a:lnTo>
                <a:lnTo>
                  <a:pt x="491132" y="8930"/>
                </a:lnTo>
                <a:lnTo>
                  <a:pt x="473273" y="0"/>
                </a:lnTo>
                <a:lnTo>
                  <a:pt x="455414" y="0"/>
                </a:lnTo>
                <a:lnTo>
                  <a:pt x="437554" y="0"/>
                </a:lnTo>
                <a:lnTo>
                  <a:pt x="428625" y="0"/>
                </a:lnTo>
                <a:lnTo>
                  <a:pt x="410765" y="0"/>
                </a:lnTo>
                <a:lnTo>
                  <a:pt x="401836" y="0"/>
                </a:lnTo>
                <a:lnTo>
                  <a:pt x="383976" y="0"/>
                </a:lnTo>
                <a:lnTo>
                  <a:pt x="366117" y="0"/>
                </a:lnTo>
                <a:lnTo>
                  <a:pt x="357187" y="0"/>
                </a:lnTo>
                <a:lnTo>
                  <a:pt x="339328" y="0"/>
                </a:lnTo>
                <a:lnTo>
                  <a:pt x="330398" y="0"/>
                </a:lnTo>
                <a:lnTo>
                  <a:pt x="312539" y="0"/>
                </a:lnTo>
                <a:lnTo>
                  <a:pt x="294679" y="8930"/>
                </a:lnTo>
                <a:lnTo>
                  <a:pt x="285750" y="8930"/>
                </a:lnTo>
                <a:lnTo>
                  <a:pt x="267890" y="8930"/>
                </a:lnTo>
                <a:lnTo>
                  <a:pt x="258961" y="17859"/>
                </a:lnTo>
                <a:lnTo>
                  <a:pt x="241101" y="17859"/>
                </a:lnTo>
                <a:lnTo>
                  <a:pt x="232172" y="17859"/>
                </a:lnTo>
                <a:lnTo>
                  <a:pt x="223242" y="26789"/>
                </a:lnTo>
                <a:lnTo>
                  <a:pt x="205382" y="26789"/>
                </a:lnTo>
                <a:lnTo>
                  <a:pt x="196453" y="35719"/>
                </a:lnTo>
                <a:lnTo>
                  <a:pt x="178593" y="44648"/>
                </a:lnTo>
                <a:lnTo>
                  <a:pt x="169664" y="44648"/>
                </a:lnTo>
                <a:lnTo>
                  <a:pt x="151804" y="53578"/>
                </a:lnTo>
                <a:lnTo>
                  <a:pt x="142875" y="62508"/>
                </a:lnTo>
                <a:lnTo>
                  <a:pt x="133945" y="71437"/>
                </a:lnTo>
                <a:lnTo>
                  <a:pt x="125015" y="80367"/>
                </a:lnTo>
                <a:lnTo>
                  <a:pt x="116086" y="89297"/>
                </a:lnTo>
                <a:lnTo>
                  <a:pt x="107156" y="89297"/>
                </a:lnTo>
                <a:lnTo>
                  <a:pt x="98226" y="98226"/>
                </a:lnTo>
                <a:lnTo>
                  <a:pt x="89297" y="107156"/>
                </a:lnTo>
                <a:lnTo>
                  <a:pt x="80367" y="116086"/>
                </a:lnTo>
                <a:lnTo>
                  <a:pt x="71437" y="125016"/>
                </a:lnTo>
                <a:lnTo>
                  <a:pt x="62507" y="133945"/>
                </a:lnTo>
                <a:lnTo>
                  <a:pt x="53578" y="142875"/>
                </a:lnTo>
                <a:lnTo>
                  <a:pt x="44648" y="151805"/>
                </a:lnTo>
                <a:lnTo>
                  <a:pt x="35718" y="151805"/>
                </a:lnTo>
                <a:lnTo>
                  <a:pt x="26789" y="169664"/>
                </a:lnTo>
                <a:lnTo>
                  <a:pt x="26789" y="178594"/>
                </a:lnTo>
                <a:lnTo>
                  <a:pt x="17859" y="178594"/>
                </a:lnTo>
                <a:lnTo>
                  <a:pt x="17859" y="187524"/>
                </a:lnTo>
                <a:lnTo>
                  <a:pt x="17859" y="196453"/>
                </a:lnTo>
                <a:lnTo>
                  <a:pt x="8929" y="214313"/>
                </a:lnTo>
                <a:lnTo>
                  <a:pt x="8929" y="223242"/>
                </a:lnTo>
                <a:lnTo>
                  <a:pt x="8929" y="232172"/>
                </a:lnTo>
                <a:lnTo>
                  <a:pt x="0" y="232172"/>
                </a:lnTo>
                <a:lnTo>
                  <a:pt x="0" y="241102"/>
                </a:lnTo>
                <a:lnTo>
                  <a:pt x="0" y="250031"/>
                </a:lnTo>
                <a:lnTo>
                  <a:pt x="0" y="258961"/>
                </a:lnTo>
                <a:lnTo>
                  <a:pt x="0" y="267891"/>
                </a:lnTo>
                <a:lnTo>
                  <a:pt x="0" y="276820"/>
                </a:lnTo>
                <a:lnTo>
                  <a:pt x="0" y="276820"/>
                </a:lnTo>
                <a:lnTo>
                  <a:pt x="0" y="285750"/>
                </a:lnTo>
                <a:lnTo>
                  <a:pt x="8929" y="294680"/>
                </a:lnTo>
                <a:lnTo>
                  <a:pt x="8929" y="303610"/>
                </a:lnTo>
                <a:lnTo>
                  <a:pt x="8929" y="303610"/>
                </a:lnTo>
                <a:lnTo>
                  <a:pt x="8929" y="312539"/>
                </a:lnTo>
                <a:lnTo>
                  <a:pt x="17859" y="312539"/>
                </a:lnTo>
                <a:lnTo>
                  <a:pt x="17859" y="321469"/>
                </a:lnTo>
                <a:lnTo>
                  <a:pt x="26789" y="330399"/>
                </a:lnTo>
                <a:lnTo>
                  <a:pt x="26789" y="339328"/>
                </a:lnTo>
                <a:lnTo>
                  <a:pt x="35718" y="339328"/>
                </a:lnTo>
                <a:lnTo>
                  <a:pt x="35718" y="348258"/>
                </a:lnTo>
                <a:lnTo>
                  <a:pt x="44648" y="348258"/>
                </a:lnTo>
                <a:lnTo>
                  <a:pt x="53578" y="357188"/>
                </a:lnTo>
                <a:lnTo>
                  <a:pt x="62507" y="366117"/>
                </a:lnTo>
                <a:lnTo>
                  <a:pt x="62507" y="366117"/>
                </a:lnTo>
                <a:lnTo>
                  <a:pt x="71437" y="375047"/>
                </a:lnTo>
                <a:lnTo>
                  <a:pt x="80367" y="383977"/>
                </a:lnTo>
                <a:lnTo>
                  <a:pt x="89297" y="383977"/>
                </a:lnTo>
                <a:lnTo>
                  <a:pt x="98226" y="392906"/>
                </a:lnTo>
                <a:lnTo>
                  <a:pt x="107156" y="392906"/>
                </a:lnTo>
                <a:lnTo>
                  <a:pt x="116086" y="401836"/>
                </a:lnTo>
                <a:lnTo>
                  <a:pt x="125015" y="401836"/>
                </a:lnTo>
                <a:lnTo>
                  <a:pt x="133945" y="410766"/>
                </a:lnTo>
                <a:lnTo>
                  <a:pt x="151804" y="410766"/>
                </a:lnTo>
                <a:lnTo>
                  <a:pt x="160734" y="419695"/>
                </a:lnTo>
                <a:lnTo>
                  <a:pt x="169664" y="419695"/>
                </a:lnTo>
                <a:lnTo>
                  <a:pt x="187523" y="428625"/>
                </a:lnTo>
                <a:lnTo>
                  <a:pt x="196453" y="428625"/>
                </a:lnTo>
                <a:lnTo>
                  <a:pt x="205382" y="428625"/>
                </a:lnTo>
                <a:lnTo>
                  <a:pt x="223242" y="437555"/>
                </a:lnTo>
                <a:lnTo>
                  <a:pt x="232172" y="437555"/>
                </a:lnTo>
                <a:lnTo>
                  <a:pt x="250031" y="437555"/>
                </a:lnTo>
                <a:lnTo>
                  <a:pt x="267890" y="437555"/>
                </a:lnTo>
                <a:lnTo>
                  <a:pt x="276820" y="446485"/>
                </a:lnTo>
                <a:lnTo>
                  <a:pt x="294679" y="446485"/>
                </a:lnTo>
                <a:lnTo>
                  <a:pt x="312539" y="446485"/>
                </a:lnTo>
                <a:lnTo>
                  <a:pt x="330398" y="446485"/>
                </a:lnTo>
                <a:lnTo>
                  <a:pt x="339328" y="446485"/>
                </a:lnTo>
                <a:lnTo>
                  <a:pt x="357187" y="446485"/>
                </a:lnTo>
                <a:lnTo>
                  <a:pt x="375047" y="446485"/>
                </a:lnTo>
                <a:lnTo>
                  <a:pt x="392906" y="446485"/>
                </a:lnTo>
                <a:lnTo>
                  <a:pt x="410765" y="446485"/>
                </a:lnTo>
                <a:lnTo>
                  <a:pt x="428625" y="446485"/>
                </a:lnTo>
                <a:lnTo>
                  <a:pt x="437554" y="446485"/>
                </a:lnTo>
                <a:lnTo>
                  <a:pt x="455414" y="446485"/>
                </a:lnTo>
                <a:lnTo>
                  <a:pt x="482203" y="446485"/>
                </a:lnTo>
                <a:lnTo>
                  <a:pt x="491132" y="446485"/>
                </a:lnTo>
                <a:lnTo>
                  <a:pt x="508992" y="446485"/>
                </a:lnTo>
                <a:lnTo>
                  <a:pt x="526851" y="437555"/>
                </a:lnTo>
                <a:lnTo>
                  <a:pt x="544711" y="437555"/>
                </a:lnTo>
                <a:lnTo>
                  <a:pt x="562570" y="428625"/>
                </a:lnTo>
                <a:lnTo>
                  <a:pt x="571500" y="428625"/>
                </a:lnTo>
                <a:lnTo>
                  <a:pt x="589359" y="428625"/>
                </a:lnTo>
                <a:lnTo>
                  <a:pt x="607218" y="419695"/>
                </a:lnTo>
                <a:lnTo>
                  <a:pt x="616148" y="419695"/>
                </a:lnTo>
                <a:lnTo>
                  <a:pt x="634007" y="410766"/>
                </a:lnTo>
                <a:lnTo>
                  <a:pt x="642937" y="401836"/>
                </a:lnTo>
                <a:lnTo>
                  <a:pt x="660797" y="401836"/>
                </a:lnTo>
                <a:lnTo>
                  <a:pt x="669726" y="392906"/>
                </a:lnTo>
                <a:lnTo>
                  <a:pt x="678656" y="383977"/>
                </a:lnTo>
                <a:lnTo>
                  <a:pt x="696515" y="366117"/>
                </a:lnTo>
                <a:lnTo>
                  <a:pt x="705445" y="357188"/>
                </a:lnTo>
                <a:lnTo>
                  <a:pt x="714375" y="348258"/>
                </a:lnTo>
                <a:lnTo>
                  <a:pt x="723304" y="339328"/>
                </a:lnTo>
                <a:lnTo>
                  <a:pt x="732234" y="330399"/>
                </a:lnTo>
                <a:lnTo>
                  <a:pt x="741164" y="312539"/>
                </a:lnTo>
                <a:lnTo>
                  <a:pt x="750093" y="303610"/>
                </a:lnTo>
                <a:lnTo>
                  <a:pt x="750093" y="285750"/>
                </a:lnTo>
                <a:lnTo>
                  <a:pt x="759023" y="276820"/>
                </a:lnTo>
                <a:lnTo>
                  <a:pt x="759023" y="267891"/>
                </a:lnTo>
                <a:lnTo>
                  <a:pt x="767953" y="250031"/>
                </a:lnTo>
                <a:lnTo>
                  <a:pt x="767953" y="232172"/>
                </a:lnTo>
                <a:lnTo>
                  <a:pt x="767953" y="223242"/>
                </a:lnTo>
                <a:lnTo>
                  <a:pt x="776882" y="205383"/>
                </a:lnTo>
                <a:lnTo>
                  <a:pt x="776882" y="196453"/>
                </a:lnTo>
                <a:lnTo>
                  <a:pt x="776882" y="178594"/>
                </a:lnTo>
                <a:lnTo>
                  <a:pt x="776882" y="169664"/>
                </a:lnTo>
                <a:lnTo>
                  <a:pt x="776882" y="151805"/>
                </a:lnTo>
                <a:lnTo>
                  <a:pt x="767953" y="142875"/>
                </a:lnTo>
                <a:lnTo>
                  <a:pt x="767953" y="125016"/>
                </a:lnTo>
                <a:lnTo>
                  <a:pt x="767953" y="116086"/>
                </a:lnTo>
                <a:lnTo>
                  <a:pt x="759023" y="98226"/>
                </a:lnTo>
                <a:lnTo>
                  <a:pt x="759023" y="89297"/>
                </a:lnTo>
                <a:lnTo>
                  <a:pt x="750093" y="80367"/>
                </a:lnTo>
                <a:lnTo>
                  <a:pt x="741164" y="71437"/>
                </a:lnTo>
                <a:lnTo>
                  <a:pt x="732234" y="62508"/>
                </a:lnTo>
                <a:lnTo>
                  <a:pt x="723304" y="44648"/>
                </a:lnTo>
                <a:lnTo>
                  <a:pt x="714375" y="44648"/>
                </a:lnTo>
                <a:lnTo>
                  <a:pt x="705445" y="35719"/>
                </a:lnTo>
                <a:lnTo>
                  <a:pt x="696515" y="26789"/>
                </a:lnTo>
                <a:lnTo>
                  <a:pt x="687586" y="17859"/>
                </a:lnTo>
                <a:lnTo>
                  <a:pt x="669726" y="17859"/>
                </a:lnTo>
                <a:lnTo>
                  <a:pt x="660797" y="8930"/>
                </a:lnTo>
                <a:lnTo>
                  <a:pt x="642937" y="8930"/>
                </a:lnTo>
                <a:lnTo>
                  <a:pt x="634007" y="0"/>
                </a:lnTo>
                <a:lnTo>
                  <a:pt x="616148" y="0"/>
                </a:lnTo>
                <a:lnTo>
                  <a:pt x="607218" y="0"/>
                </a:lnTo>
                <a:lnTo>
                  <a:pt x="598289" y="0"/>
                </a:lnTo>
                <a:lnTo>
                  <a:pt x="598289"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7634883" y="2286000"/>
            <a:ext cx="973336" cy="517922"/>
          </a:xfrm>
          <a:custGeom>
            <a:avLst/>
            <a:gdLst/>
            <a:ahLst/>
            <a:cxnLst/>
            <a:rect l="0" t="0" r="0" b="0"/>
            <a:pathLst>
              <a:path w="973336" h="517922">
                <a:moveTo>
                  <a:pt x="910827" y="89297"/>
                </a:moveTo>
                <a:lnTo>
                  <a:pt x="910827" y="89297"/>
                </a:lnTo>
                <a:lnTo>
                  <a:pt x="910827" y="89297"/>
                </a:lnTo>
                <a:lnTo>
                  <a:pt x="910827" y="80367"/>
                </a:lnTo>
                <a:lnTo>
                  <a:pt x="901897" y="80367"/>
                </a:lnTo>
                <a:lnTo>
                  <a:pt x="892968" y="71437"/>
                </a:lnTo>
                <a:lnTo>
                  <a:pt x="892968" y="71437"/>
                </a:lnTo>
                <a:lnTo>
                  <a:pt x="884038" y="71437"/>
                </a:lnTo>
                <a:lnTo>
                  <a:pt x="884038" y="62508"/>
                </a:lnTo>
                <a:lnTo>
                  <a:pt x="875108" y="62508"/>
                </a:lnTo>
                <a:lnTo>
                  <a:pt x="866179" y="53578"/>
                </a:lnTo>
                <a:lnTo>
                  <a:pt x="857249" y="53578"/>
                </a:lnTo>
                <a:lnTo>
                  <a:pt x="848319" y="44648"/>
                </a:lnTo>
                <a:lnTo>
                  <a:pt x="839390" y="44648"/>
                </a:lnTo>
                <a:lnTo>
                  <a:pt x="821530" y="44648"/>
                </a:lnTo>
                <a:lnTo>
                  <a:pt x="812601" y="35719"/>
                </a:lnTo>
                <a:lnTo>
                  <a:pt x="794741" y="26789"/>
                </a:lnTo>
                <a:lnTo>
                  <a:pt x="785812" y="26789"/>
                </a:lnTo>
                <a:lnTo>
                  <a:pt x="767952" y="26789"/>
                </a:lnTo>
                <a:lnTo>
                  <a:pt x="750093" y="17859"/>
                </a:lnTo>
                <a:lnTo>
                  <a:pt x="732233" y="17859"/>
                </a:lnTo>
                <a:lnTo>
                  <a:pt x="714374" y="17859"/>
                </a:lnTo>
                <a:lnTo>
                  <a:pt x="696515" y="8929"/>
                </a:lnTo>
                <a:lnTo>
                  <a:pt x="678655" y="8929"/>
                </a:lnTo>
                <a:lnTo>
                  <a:pt x="660796" y="8929"/>
                </a:lnTo>
                <a:lnTo>
                  <a:pt x="634007" y="8929"/>
                </a:lnTo>
                <a:lnTo>
                  <a:pt x="616147" y="8929"/>
                </a:lnTo>
                <a:lnTo>
                  <a:pt x="598288" y="8929"/>
                </a:lnTo>
                <a:lnTo>
                  <a:pt x="571499" y="8929"/>
                </a:lnTo>
                <a:lnTo>
                  <a:pt x="553640" y="8929"/>
                </a:lnTo>
                <a:lnTo>
                  <a:pt x="526851" y="8929"/>
                </a:lnTo>
                <a:lnTo>
                  <a:pt x="508992" y="0"/>
                </a:lnTo>
                <a:lnTo>
                  <a:pt x="482203" y="8929"/>
                </a:lnTo>
                <a:lnTo>
                  <a:pt x="464344" y="8929"/>
                </a:lnTo>
                <a:lnTo>
                  <a:pt x="437555" y="8929"/>
                </a:lnTo>
                <a:lnTo>
                  <a:pt x="419695" y="8929"/>
                </a:lnTo>
                <a:lnTo>
                  <a:pt x="392906" y="8929"/>
                </a:lnTo>
                <a:lnTo>
                  <a:pt x="366117" y="8929"/>
                </a:lnTo>
                <a:lnTo>
                  <a:pt x="348258" y="17859"/>
                </a:lnTo>
                <a:lnTo>
                  <a:pt x="321469" y="17859"/>
                </a:lnTo>
                <a:lnTo>
                  <a:pt x="303609" y="26789"/>
                </a:lnTo>
                <a:lnTo>
                  <a:pt x="285750" y="26789"/>
                </a:lnTo>
                <a:lnTo>
                  <a:pt x="258961" y="35719"/>
                </a:lnTo>
                <a:lnTo>
                  <a:pt x="241101" y="44648"/>
                </a:lnTo>
                <a:lnTo>
                  <a:pt x="223242" y="44648"/>
                </a:lnTo>
                <a:lnTo>
                  <a:pt x="196453" y="53578"/>
                </a:lnTo>
                <a:lnTo>
                  <a:pt x="178594" y="62508"/>
                </a:lnTo>
                <a:lnTo>
                  <a:pt x="160734" y="71437"/>
                </a:lnTo>
                <a:lnTo>
                  <a:pt x="151805" y="80367"/>
                </a:lnTo>
                <a:lnTo>
                  <a:pt x="133945" y="89297"/>
                </a:lnTo>
                <a:lnTo>
                  <a:pt x="116086" y="98226"/>
                </a:lnTo>
                <a:lnTo>
                  <a:pt x="107156" y="107156"/>
                </a:lnTo>
                <a:lnTo>
                  <a:pt x="89297" y="116086"/>
                </a:lnTo>
                <a:lnTo>
                  <a:pt x="80367" y="125015"/>
                </a:lnTo>
                <a:lnTo>
                  <a:pt x="62508" y="133945"/>
                </a:lnTo>
                <a:lnTo>
                  <a:pt x="53578" y="151804"/>
                </a:lnTo>
                <a:lnTo>
                  <a:pt x="44648" y="160734"/>
                </a:lnTo>
                <a:lnTo>
                  <a:pt x="35719" y="178594"/>
                </a:lnTo>
                <a:lnTo>
                  <a:pt x="26789" y="187523"/>
                </a:lnTo>
                <a:lnTo>
                  <a:pt x="26789" y="196453"/>
                </a:lnTo>
                <a:lnTo>
                  <a:pt x="17859" y="214313"/>
                </a:lnTo>
                <a:lnTo>
                  <a:pt x="8930" y="223242"/>
                </a:lnTo>
                <a:lnTo>
                  <a:pt x="8930" y="232172"/>
                </a:lnTo>
                <a:lnTo>
                  <a:pt x="0" y="250031"/>
                </a:lnTo>
                <a:lnTo>
                  <a:pt x="0" y="258961"/>
                </a:lnTo>
                <a:lnTo>
                  <a:pt x="0" y="276820"/>
                </a:lnTo>
                <a:lnTo>
                  <a:pt x="0" y="285750"/>
                </a:lnTo>
                <a:lnTo>
                  <a:pt x="0" y="294680"/>
                </a:lnTo>
                <a:lnTo>
                  <a:pt x="0" y="312539"/>
                </a:lnTo>
                <a:lnTo>
                  <a:pt x="0" y="321469"/>
                </a:lnTo>
                <a:lnTo>
                  <a:pt x="8930" y="339328"/>
                </a:lnTo>
                <a:lnTo>
                  <a:pt x="8930" y="348258"/>
                </a:lnTo>
                <a:lnTo>
                  <a:pt x="17859" y="357188"/>
                </a:lnTo>
                <a:lnTo>
                  <a:pt x="17859" y="366117"/>
                </a:lnTo>
                <a:lnTo>
                  <a:pt x="26789" y="375047"/>
                </a:lnTo>
                <a:lnTo>
                  <a:pt x="35719" y="383977"/>
                </a:lnTo>
                <a:lnTo>
                  <a:pt x="44648" y="392906"/>
                </a:lnTo>
                <a:lnTo>
                  <a:pt x="44648" y="401836"/>
                </a:lnTo>
                <a:lnTo>
                  <a:pt x="62508" y="410766"/>
                </a:lnTo>
                <a:lnTo>
                  <a:pt x="71437" y="419695"/>
                </a:lnTo>
                <a:lnTo>
                  <a:pt x="80367" y="428625"/>
                </a:lnTo>
                <a:lnTo>
                  <a:pt x="89297" y="437555"/>
                </a:lnTo>
                <a:lnTo>
                  <a:pt x="107156" y="446484"/>
                </a:lnTo>
                <a:lnTo>
                  <a:pt x="125015" y="455414"/>
                </a:lnTo>
                <a:lnTo>
                  <a:pt x="133945" y="464344"/>
                </a:lnTo>
                <a:lnTo>
                  <a:pt x="151805" y="464344"/>
                </a:lnTo>
                <a:lnTo>
                  <a:pt x="160734" y="473273"/>
                </a:lnTo>
                <a:lnTo>
                  <a:pt x="178594" y="473273"/>
                </a:lnTo>
                <a:lnTo>
                  <a:pt x="196453" y="482203"/>
                </a:lnTo>
                <a:lnTo>
                  <a:pt x="214312" y="491133"/>
                </a:lnTo>
                <a:lnTo>
                  <a:pt x="223242" y="491133"/>
                </a:lnTo>
                <a:lnTo>
                  <a:pt x="241101" y="500063"/>
                </a:lnTo>
                <a:lnTo>
                  <a:pt x="267890" y="500063"/>
                </a:lnTo>
                <a:lnTo>
                  <a:pt x="285750" y="508992"/>
                </a:lnTo>
                <a:lnTo>
                  <a:pt x="303609" y="508992"/>
                </a:lnTo>
                <a:lnTo>
                  <a:pt x="330398" y="508992"/>
                </a:lnTo>
                <a:lnTo>
                  <a:pt x="348258" y="508992"/>
                </a:lnTo>
                <a:lnTo>
                  <a:pt x="375047" y="508992"/>
                </a:lnTo>
                <a:lnTo>
                  <a:pt x="392906" y="517921"/>
                </a:lnTo>
                <a:lnTo>
                  <a:pt x="410765" y="517921"/>
                </a:lnTo>
                <a:lnTo>
                  <a:pt x="428625" y="517921"/>
                </a:lnTo>
                <a:lnTo>
                  <a:pt x="455414" y="508992"/>
                </a:lnTo>
                <a:lnTo>
                  <a:pt x="473273" y="508992"/>
                </a:lnTo>
                <a:lnTo>
                  <a:pt x="500062" y="508992"/>
                </a:lnTo>
                <a:lnTo>
                  <a:pt x="517922" y="508992"/>
                </a:lnTo>
                <a:lnTo>
                  <a:pt x="535781" y="508992"/>
                </a:lnTo>
                <a:lnTo>
                  <a:pt x="562569" y="500063"/>
                </a:lnTo>
                <a:lnTo>
                  <a:pt x="580429" y="500063"/>
                </a:lnTo>
                <a:lnTo>
                  <a:pt x="607218" y="500063"/>
                </a:lnTo>
                <a:lnTo>
                  <a:pt x="625077" y="491133"/>
                </a:lnTo>
                <a:lnTo>
                  <a:pt x="642937" y="491133"/>
                </a:lnTo>
                <a:lnTo>
                  <a:pt x="669726" y="482203"/>
                </a:lnTo>
                <a:lnTo>
                  <a:pt x="687585" y="473273"/>
                </a:lnTo>
                <a:lnTo>
                  <a:pt x="705444" y="473273"/>
                </a:lnTo>
                <a:lnTo>
                  <a:pt x="723304" y="464344"/>
                </a:lnTo>
                <a:lnTo>
                  <a:pt x="741163" y="455414"/>
                </a:lnTo>
                <a:lnTo>
                  <a:pt x="759022" y="446484"/>
                </a:lnTo>
                <a:lnTo>
                  <a:pt x="776882" y="437555"/>
                </a:lnTo>
                <a:lnTo>
                  <a:pt x="794741" y="428625"/>
                </a:lnTo>
                <a:lnTo>
                  <a:pt x="803671" y="419695"/>
                </a:lnTo>
                <a:lnTo>
                  <a:pt x="821530" y="410766"/>
                </a:lnTo>
                <a:lnTo>
                  <a:pt x="839390" y="401836"/>
                </a:lnTo>
                <a:lnTo>
                  <a:pt x="857249" y="392906"/>
                </a:lnTo>
                <a:lnTo>
                  <a:pt x="866179" y="375047"/>
                </a:lnTo>
                <a:lnTo>
                  <a:pt x="884038" y="366117"/>
                </a:lnTo>
                <a:lnTo>
                  <a:pt x="892968" y="348258"/>
                </a:lnTo>
                <a:lnTo>
                  <a:pt x="901897" y="339328"/>
                </a:lnTo>
                <a:lnTo>
                  <a:pt x="919757" y="330398"/>
                </a:lnTo>
                <a:lnTo>
                  <a:pt x="928687" y="312539"/>
                </a:lnTo>
                <a:lnTo>
                  <a:pt x="937616" y="294680"/>
                </a:lnTo>
                <a:lnTo>
                  <a:pt x="937616" y="285750"/>
                </a:lnTo>
                <a:lnTo>
                  <a:pt x="946546" y="267891"/>
                </a:lnTo>
                <a:lnTo>
                  <a:pt x="955476" y="258961"/>
                </a:lnTo>
                <a:lnTo>
                  <a:pt x="964405" y="241102"/>
                </a:lnTo>
                <a:lnTo>
                  <a:pt x="964405" y="232172"/>
                </a:lnTo>
                <a:lnTo>
                  <a:pt x="964405" y="214313"/>
                </a:lnTo>
                <a:lnTo>
                  <a:pt x="973335" y="196453"/>
                </a:lnTo>
                <a:lnTo>
                  <a:pt x="973335" y="187523"/>
                </a:lnTo>
                <a:lnTo>
                  <a:pt x="964405" y="169664"/>
                </a:lnTo>
                <a:lnTo>
                  <a:pt x="964405" y="151804"/>
                </a:lnTo>
                <a:lnTo>
                  <a:pt x="964405" y="142875"/>
                </a:lnTo>
                <a:lnTo>
                  <a:pt x="955476" y="125015"/>
                </a:lnTo>
                <a:lnTo>
                  <a:pt x="946546" y="116086"/>
                </a:lnTo>
                <a:lnTo>
                  <a:pt x="937616" y="98226"/>
                </a:lnTo>
                <a:lnTo>
                  <a:pt x="928687" y="89297"/>
                </a:lnTo>
                <a:lnTo>
                  <a:pt x="919757" y="80367"/>
                </a:lnTo>
                <a:lnTo>
                  <a:pt x="901897" y="71437"/>
                </a:lnTo>
                <a:lnTo>
                  <a:pt x="884038" y="53578"/>
                </a:lnTo>
                <a:lnTo>
                  <a:pt x="866179" y="53578"/>
                </a:lnTo>
                <a:lnTo>
                  <a:pt x="839390" y="44648"/>
                </a:lnTo>
                <a:lnTo>
                  <a:pt x="821530" y="44648"/>
                </a:lnTo>
                <a:lnTo>
                  <a:pt x="794741" y="44648"/>
                </a:lnTo>
                <a:lnTo>
                  <a:pt x="794741" y="44648"/>
                </a:lnTo>
                <a:lnTo>
                  <a:pt x="794741" y="44648"/>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134070" y="3714750"/>
            <a:ext cx="26790" cy="276821"/>
          </a:xfrm>
          <a:custGeom>
            <a:avLst/>
            <a:gdLst/>
            <a:ahLst/>
            <a:cxnLst/>
            <a:rect l="0" t="0" r="0" b="0"/>
            <a:pathLst>
              <a:path w="26790" h="276821">
                <a:moveTo>
                  <a:pt x="17860" y="0"/>
                </a:moveTo>
                <a:lnTo>
                  <a:pt x="17860" y="0"/>
                </a:lnTo>
                <a:lnTo>
                  <a:pt x="17860" y="0"/>
                </a:lnTo>
                <a:lnTo>
                  <a:pt x="17860" y="8929"/>
                </a:lnTo>
                <a:lnTo>
                  <a:pt x="17860" y="17859"/>
                </a:lnTo>
                <a:lnTo>
                  <a:pt x="26789" y="35718"/>
                </a:lnTo>
                <a:lnTo>
                  <a:pt x="26789" y="44648"/>
                </a:lnTo>
                <a:lnTo>
                  <a:pt x="17860" y="62507"/>
                </a:lnTo>
                <a:lnTo>
                  <a:pt x="17860" y="80367"/>
                </a:lnTo>
                <a:lnTo>
                  <a:pt x="17860" y="107156"/>
                </a:lnTo>
                <a:lnTo>
                  <a:pt x="17860" y="125015"/>
                </a:lnTo>
                <a:lnTo>
                  <a:pt x="17860" y="142875"/>
                </a:lnTo>
                <a:lnTo>
                  <a:pt x="17860" y="169664"/>
                </a:lnTo>
                <a:lnTo>
                  <a:pt x="8930" y="187523"/>
                </a:lnTo>
                <a:lnTo>
                  <a:pt x="8930" y="205382"/>
                </a:lnTo>
                <a:lnTo>
                  <a:pt x="8930" y="214312"/>
                </a:lnTo>
                <a:lnTo>
                  <a:pt x="8930" y="232171"/>
                </a:lnTo>
                <a:lnTo>
                  <a:pt x="0" y="241101"/>
                </a:lnTo>
                <a:lnTo>
                  <a:pt x="0" y="250031"/>
                </a:lnTo>
                <a:lnTo>
                  <a:pt x="0" y="267890"/>
                </a:lnTo>
                <a:lnTo>
                  <a:pt x="0" y="267890"/>
                </a:lnTo>
                <a:lnTo>
                  <a:pt x="0" y="276820"/>
                </a:lnTo>
                <a:lnTo>
                  <a:pt x="0" y="27682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107281" y="3616523"/>
            <a:ext cx="205384" cy="196454"/>
          </a:xfrm>
          <a:custGeom>
            <a:avLst/>
            <a:gdLst/>
            <a:ahLst/>
            <a:cxnLst/>
            <a:rect l="0" t="0" r="0" b="0"/>
            <a:pathLst>
              <a:path w="205384" h="196454">
                <a:moveTo>
                  <a:pt x="0" y="107156"/>
                </a:moveTo>
                <a:lnTo>
                  <a:pt x="0" y="107156"/>
                </a:lnTo>
                <a:lnTo>
                  <a:pt x="0" y="98227"/>
                </a:lnTo>
                <a:lnTo>
                  <a:pt x="0" y="89297"/>
                </a:lnTo>
                <a:lnTo>
                  <a:pt x="0" y="80367"/>
                </a:lnTo>
                <a:lnTo>
                  <a:pt x="0" y="71438"/>
                </a:lnTo>
                <a:lnTo>
                  <a:pt x="8930" y="62508"/>
                </a:lnTo>
                <a:lnTo>
                  <a:pt x="17860" y="44648"/>
                </a:lnTo>
                <a:lnTo>
                  <a:pt x="26789" y="35719"/>
                </a:lnTo>
                <a:lnTo>
                  <a:pt x="35719" y="26789"/>
                </a:lnTo>
                <a:lnTo>
                  <a:pt x="53578" y="17859"/>
                </a:lnTo>
                <a:lnTo>
                  <a:pt x="62508" y="8930"/>
                </a:lnTo>
                <a:lnTo>
                  <a:pt x="80368" y="0"/>
                </a:lnTo>
                <a:lnTo>
                  <a:pt x="98227" y="0"/>
                </a:lnTo>
                <a:lnTo>
                  <a:pt x="107157" y="0"/>
                </a:lnTo>
                <a:lnTo>
                  <a:pt x="125016" y="0"/>
                </a:lnTo>
                <a:lnTo>
                  <a:pt x="133946" y="8930"/>
                </a:lnTo>
                <a:lnTo>
                  <a:pt x="151805" y="17859"/>
                </a:lnTo>
                <a:lnTo>
                  <a:pt x="169664" y="26789"/>
                </a:lnTo>
                <a:lnTo>
                  <a:pt x="178594" y="35719"/>
                </a:lnTo>
                <a:lnTo>
                  <a:pt x="196453" y="53578"/>
                </a:lnTo>
                <a:lnTo>
                  <a:pt x="196453" y="71438"/>
                </a:lnTo>
                <a:lnTo>
                  <a:pt x="205383" y="89297"/>
                </a:lnTo>
                <a:lnTo>
                  <a:pt x="205383" y="107156"/>
                </a:lnTo>
                <a:lnTo>
                  <a:pt x="205383" y="116086"/>
                </a:lnTo>
                <a:lnTo>
                  <a:pt x="196453" y="133945"/>
                </a:lnTo>
                <a:lnTo>
                  <a:pt x="187524" y="151805"/>
                </a:lnTo>
                <a:lnTo>
                  <a:pt x="178594" y="160734"/>
                </a:lnTo>
                <a:lnTo>
                  <a:pt x="169664" y="169664"/>
                </a:lnTo>
                <a:lnTo>
                  <a:pt x="151805" y="187523"/>
                </a:lnTo>
                <a:lnTo>
                  <a:pt x="133946" y="187523"/>
                </a:lnTo>
                <a:lnTo>
                  <a:pt x="116086" y="196453"/>
                </a:lnTo>
                <a:lnTo>
                  <a:pt x="98227" y="196453"/>
                </a:lnTo>
                <a:lnTo>
                  <a:pt x="89297" y="196453"/>
                </a:lnTo>
                <a:lnTo>
                  <a:pt x="80368" y="187523"/>
                </a:lnTo>
                <a:lnTo>
                  <a:pt x="80368" y="18752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473398" y="3714750"/>
            <a:ext cx="133947" cy="17860"/>
          </a:xfrm>
          <a:custGeom>
            <a:avLst/>
            <a:gdLst/>
            <a:ahLst/>
            <a:cxnLst/>
            <a:rect l="0" t="0" r="0" b="0"/>
            <a:pathLst>
              <a:path w="133947" h="17860">
                <a:moveTo>
                  <a:pt x="0" y="17859"/>
                </a:moveTo>
                <a:lnTo>
                  <a:pt x="0" y="8929"/>
                </a:lnTo>
                <a:lnTo>
                  <a:pt x="0" y="8929"/>
                </a:lnTo>
                <a:lnTo>
                  <a:pt x="0" y="8929"/>
                </a:lnTo>
                <a:lnTo>
                  <a:pt x="0" y="8929"/>
                </a:lnTo>
                <a:lnTo>
                  <a:pt x="8930" y="8929"/>
                </a:lnTo>
                <a:lnTo>
                  <a:pt x="26790" y="8929"/>
                </a:lnTo>
                <a:lnTo>
                  <a:pt x="35719" y="8929"/>
                </a:lnTo>
                <a:lnTo>
                  <a:pt x="53579" y="0"/>
                </a:lnTo>
                <a:lnTo>
                  <a:pt x="71438" y="0"/>
                </a:lnTo>
                <a:lnTo>
                  <a:pt x="89297" y="0"/>
                </a:lnTo>
                <a:lnTo>
                  <a:pt x="107157" y="0"/>
                </a:lnTo>
                <a:lnTo>
                  <a:pt x="116086" y="0"/>
                </a:lnTo>
                <a:lnTo>
                  <a:pt x="133946" y="0"/>
                </a:lnTo>
                <a:lnTo>
                  <a:pt x="133946" y="0"/>
                </a:lnTo>
                <a:lnTo>
                  <a:pt x="133946"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446609" y="3830836"/>
            <a:ext cx="214314" cy="17860"/>
          </a:xfrm>
          <a:custGeom>
            <a:avLst/>
            <a:gdLst/>
            <a:ahLst/>
            <a:cxnLst/>
            <a:rect l="0" t="0" r="0" b="0"/>
            <a:pathLst>
              <a:path w="214314" h="17860">
                <a:moveTo>
                  <a:pt x="0" y="17859"/>
                </a:moveTo>
                <a:lnTo>
                  <a:pt x="0" y="17859"/>
                </a:lnTo>
                <a:lnTo>
                  <a:pt x="8930" y="17859"/>
                </a:lnTo>
                <a:lnTo>
                  <a:pt x="8930" y="17859"/>
                </a:lnTo>
                <a:lnTo>
                  <a:pt x="26789" y="17859"/>
                </a:lnTo>
                <a:lnTo>
                  <a:pt x="35719" y="17859"/>
                </a:lnTo>
                <a:lnTo>
                  <a:pt x="53579" y="8929"/>
                </a:lnTo>
                <a:lnTo>
                  <a:pt x="80368" y="8929"/>
                </a:lnTo>
                <a:lnTo>
                  <a:pt x="98227" y="8929"/>
                </a:lnTo>
                <a:lnTo>
                  <a:pt x="125016" y="0"/>
                </a:lnTo>
                <a:lnTo>
                  <a:pt x="142875" y="0"/>
                </a:lnTo>
                <a:lnTo>
                  <a:pt x="160735" y="0"/>
                </a:lnTo>
                <a:lnTo>
                  <a:pt x="178594" y="0"/>
                </a:lnTo>
                <a:lnTo>
                  <a:pt x="196454" y="0"/>
                </a:lnTo>
                <a:lnTo>
                  <a:pt x="205383" y="0"/>
                </a:lnTo>
                <a:lnTo>
                  <a:pt x="214313" y="0"/>
                </a:lnTo>
                <a:lnTo>
                  <a:pt x="214313"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866305" y="3589734"/>
            <a:ext cx="35719" cy="241103"/>
          </a:xfrm>
          <a:custGeom>
            <a:avLst/>
            <a:gdLst/>
            <a:ahLst/>
            <a:cxnLst/>
            <a:rect l="0" t="0" r="0" b="0"/>
            <a:pathLst>
              <a:path w="35719" h="241103">
                <a:moveTo>
                  <a:pt x="35718" y="0"/>
                </a:moveTo>
                <a:lnTo>
                  <a:pt x="35718" y="0"/>
                </a:lnTo>
                <a:lnTo>
                  <a:pt x="35718" y="0"/>
                </a:lnTo>
                <a:lnTo>
                  <a:pt x="35718" y="8930"/>
                </a:lnTo>
                <a:lnTo>
                  <a:pt x="35718" y="17859"/>
                </a:lnTo>
                <a:lnTo>
                  <a:pt x="35718" y="26789"/>
                </a:lnTo>
                <a:lnTo>
                  <a:pt x="35718" y="44648"/>
                </a:lnTo>
                <a:lnTo>
                  <a:pt x="26789" y="62508"/>
                </a:lnTo>
                <a:lnTo>
                  <a:pt x="26789" y="80367"/>
                </a:lnTo>
                <a:lnTo>
                  <a:pt x="17859" y="98227"/>
                </a:lnTo>
                <a:lnTo>
                  <a:pt x="17859" y="116086"/>
                </a:lnTo>
                <a:lnTo>
                  <a:pt x="8929" y="133945"/>
                </a:lnTo>
                <a:lnTo>
                  <a:pt x="8929" y="160734"/>
                </a:lnTo>
                <a:lnTo>
                  <a:pt x="8929" y="169664"/>
                </a:lnTo>
                <a:lnTo>
                  <a:pt x="0" y="187523"/>
                </a:lnTo>
                <a:lnTo>
                  <a:pt x="0" y="205383"/>
                </a:lnTo>
                <a:lnTo>
                  <a:pt x="0" y="214312"/>
                </a:lnTo>
                <a:lnTo>
                  <a:pt x="0" y="223242"/>
                </a:lnTo>
                <a:lnTo>
                  <a:pt x="0" y="232172"/>
                </a:lnTo>
                <a:lnTo>
                  <a:pt x="0" y="241102"/>
                </a:lnTo>
                <a:lnTo>
                  <a:pt x="0" y="241102"/>
                </a:lnTo>
                <a:lnTo>
                  <a:pt x="0" y="24110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750219" y="3589734"/>
            <a:ext cx="285751" cy="17860"/>
          </a:xfrm>
          <a:custGeom>
            <a:avLst/>
            <a:gdLst/>
            <a:ahLst/>
            <a:cxnLst/>
            <a:rect l="0" t="0" r="0" b="0"/>
            <a:pathLst>
              <a:path w="285751" h="17860">
                <a:moveTo>
                  <a:pt x="0" y="0"/>
                </a:moveTo>
                <a:lnTo>
                  <a:pt x="0" y="0"/>
                </a:lnTo>
                <a:lnTo>
                  <a:pt x="0" y="0"/>
                </a:lnTo>
                <a:lnTo>
                  <a:pt x="8929" y="0"/>
                </a:lnTo>
                <a:lnTo>
                  <a:pt x="17859" y="0"/>
                </a:lnTo>
                <a:lnTo>
                  <a:pt x="26789" y="0"/>
                </a:lnTo>
                <a:lnTo>
                  <a:pt x="35719" y="0"/>
                </a:lnTo>
                <a:lnTo>
                  <a:pt x="53578" y="0"/>
                </a:lnTo>
                <a:lnTo>
                  <a:pt x="62508" y="0"/>
                </a:lnTo>
                <a:lnTo>
                  <a:pt x="89297" y="0"/>
                </a:lnTo>
                <a:lnTo>
                  <a:pt x="107156" y="0"/>
                </a:lnTo>
                <a:lnTo>
                  <a:pt x="125015" y="0"/>
                </a:lnTo>
                <a:lnTo>
                  <a:pt x="151804" y="0"/>
                </a:lnTo>
                <a:lnTo>
                  <a:pt x="169664" y="8930"/>
                </a:lnTo>
                <a:lnTo>
                  <a:pt x="196453" y="8930"/>
                </a:lnTo>
                <a:lnTo>
                  <a:pt x="214312" y="8930"/>
                </a:lnTo>
                <a:lnTo>
                  <a:pt x="232172" y="8930"/>
                </a:lnTo>
                <a:lnTo>
                  <a:pt x="250031" y="17859"/>
                </a:lnTo>
                <a:lnTo>
                  <a:pt x="267890" y="17859"/>
                </a:lnTo>
                <a:lnTo>
                  <a:pt x="276820" y="17859"/>
                </a:lnTo>
                <a:lnTo>
                  <a:pt x="285750" y="17859"/>
                </a:lnTo>
                <a:lnTo>
                  <a:pt x="285750" y="1785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777008" y="3857625"/>
            <a:ext cx="169665" cy="26790"/>
          </a:xfrm>
          <a:custGeom>
            <a:avLst/>
            <a:gdLst/>
            <a:ahLst/>
            <a:cxnLst/>
            <a:rect l="0" t="0" r="0" b="0"/>
            <a:pathLst>
              <a:path w="169665" h="26790">
                <a:moveTo>
                  <a:pt x="0" y="26789"/>
                </a:moveTo>
                <a:lnTo>
                  <a:pt x="0" y="26789"/>
                </a:lnTo>
                <a:lnTo>
                  <a:pt x="0" y="26789"/>
                </a:lnTo>
                <a:lnTo>
                  <a:pt x="0" y="26789"/>
                </a:lnTo>
                <a:lnTo>
                  <a:pt x="0" y="26789"/>
                </a:lnTo>
                <a:lnTo>
                  <a:pt x="8930" y="17859"/>
                </a:lnTo>
                <a:lnTo>
                  <a:pt x="17859" y="17859"/>
                </a:lnTo>
                <a:lnTo>
                  <a:pt x="35719" y="17859"/>
                </a:lnTo>
                <a:lnTo>
                  <a:pt x="44648" y="8929"/>
                </a:lnTo>
                <a:lnTo>
                  <a:pt x="62508" y="8929"/>
                </a:lnTo>
                <a:lnTo>
                  <a:pt x="80367" y="8929"/>
                </a:lnTo>
                <a:lnTo>
                  <a:pt x="89297" y="8929"/>
                </a:lnTo>
                <a:lnTo>
                  <a:pt x="107156" y="8929"/>
                </a:lnTo>
                <a:lnTo>
                  <a:pt x="125015" y="8929"/>
                </a:lnTo>
                <a:lnTo>
                  <a:pt x="133945" y="8929"/>
                </a:lnTo>
                <a:lnTo>
                  <a:pt x="142875" y="8929"/>
                </a:lnTo>
                <a:lnTo>
                  <a:pt x="160734" y="0"/>
                </a:lnTo>
                <a:lnTo>
                  <a:pt x="169664" y="8929"/>
                </a:lnTo>
                <a:lnTo>
                  <a:pt x="169664" y="8929"/>
                </a:lnTo>
                <a:lnTo>
                  <a:pt x="169664" y="892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107406" y="3714750"/>
            <a:ext cx="98228" cy="98227"/>
          </a:xfrm>
          <a:custGeom>
            <a:avLst/>
            <a:gdLst/>
            <a:ahLst/>
            <a:cxnLst/>
            <a:rect l="0" t="0" r="0" b="0"/>
            <a:pathLst>
              <a:path w="98228" h="98227">
                <a:moveTo>
                  <a:pt x="0" y="0"/>
                </a:moveTo>
                <a:lnTo>
                  <a:pt x="0" y="0"/>
                </a:lnTo>
                <a:lnTo>
                  <a:pt x="0" y="0"/>
                </a:lnTo>
                <a:lnTo>
                  <a:pt x="0" y="8929"/>
                </a:lnTo>
                <a:lnTo>
                  <a:pt x="8930" y="8929"/>
                </a:lnTo>
                <a:lnTo>
                  <a:pt x="8930" y="17859"/>
                </a:lnTo>
                <a:lnTo>
                  <a:pt x="17860" y="26789"/>
                </a:lnTo>
                <a:lnTo>
                  <a:pt x="26789" y="35718"/>
                </a:lnTo>
                <a:lnTo>
                  <a:pt x="35719" y="44648"/>
                </a:lnTo>
                <a:lnTo>
                  <a:pt x="44649" y="53578"/>
                </a:lnTo>
                <a:lnTo>
                  <a:pt x="53578" y="62507"/>
                </a:lnTo>
                <a:lnTo>
                  <a:pt x="62508" y="71437"/>
                </a:lnTo>
                <a:lnTo>
                  <a:pt x="71438" y="80367"/>
                </a:lnTo>
                <a:lnTo>
                  <a:pt x="80367" y="89296"/>
                </a:lnTo>
                <a:lnTo>
                  <a:pt x="89297" y="89296"/>
                </a:lnTo>
                <a:lnTo>
                  <a:pt x="98227" y="98226"/>
                </a:lnTo>
                <a:lnTo>
                  <a:pt x="98227" y="98226"/>
                </a:lnTo>
                <a:lnTo>
                  <a:pt x="98227" y="98226"/>
                </a:lnTo>
                <a:lnTo>
                  <a:pt x="98227" y="9822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089547" y="3687961"/>
            <a:ext cx="107157" cy="187524"/>
          </a:xfrm>
          <a:custGeom>
            <a:avLst/>
            <a:gdLst/>
            <a:ahLst/>
            <a:cxnLst/>
            <a:rect l="0" t="0" r="0" b="0"/>
            <a:pathLst>
              <a:path w="107157" h="187524">
                <a:moveTo>
                  <a:pt x="98226" y="0"/>
                </a:moveTo>
                <a:lnTo>
                  <a:pt x="107156" y="0"/>
                </a:lnTo>
                <a:lnTo>
                  <a:pt x="107156" y="0"/>
                </a:lnTo>
                <a:lnTo>
                  <a:pt x="98226" y="8929"/>
                </a:lnTo>
                <a:lnTo>
                  <a:pt x="98226" y="17859"/>
                </a:lnTo>
                <a:lnTo>
                  <a:pt x="89297" y="35718"/>
                </a:lnTo>
                <a:lnTo>
                  <a:pt x="80367" y="44648"/>
                </a:lnTo>
                <a:lnTo>
                  <a:pt x="71437" y="62507"/>
                </a:lnTo>
                <a:lnTo>
                  <a:pt x="62508" y="80367"/>
                </a:lnTo>
                <a:lnTo>
                  <a:pt x="53578" y="98226"/>
                </a:lnTo>
                <a:lnTo>
                  <a:pt x="44648" y="116085"/>
                </a:lnTo>
                <a:lnTo>
                  <a:pt x="35719" y="133945"/>
                </a:lnTo>
                <a:lnTo>
                  <a:pt x="17859" y="151804"/>
                </a:lnTo>
                <a:lnTo>
                  <a:pt x="8930" y="160734"/>
                </a:lnTo>
                <a:lnTo>
                  <a:pt x="8930" y="169664"/>
                </a:lnTo>
                <a:lnTo>
                  <a:pt x="0" y="178593"/>
                </a:lnTo>
                <a:lnTo>
                  <a:pt x="0" y="187523"/>
                </a:lnTo>
                <a:lnTo>
                  <a:pt x="0" y="18752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330648" y="3589734"/>
            <a:ext cx="133947" cy="241103"/>
          </a:xfrm>
          <a:custGeom>
            <a:avLst/>
            <a:gdLst/>
            <a:ahLst/>
            <a:cxnLst/>
            <a:rect l="0" t="0" r="0" b="0"/>
            <a:pathLst>
              <a:path w="133947" h="241103">
                <a:moveTo>
                  <a:pt x="0" y="53578"/>
                </a:moveTo>
                <a:lnTo>
                  <a:pt x="0" y="53578"/>
                </a:lnTo>
                <a:lnTo>
                  <a:pt x="0" y="53578"/>
                </a:lnTo>
                <a:lnTo>
                  <a:pt x="0" y="62508"/>
                </a:lnTo>
                <a:lnTo>
                  <a:pt x="0" y="80367"/>
                </a:lnTo>
                <a:lnTo>
                  <a:pt x="0" y="89297"/>
                </a:lnTo>
                <a:lnTo>
                  <a:pt x="0" y="107156"/>
                </a:lnTo>
                <a:lnTo>
                  <a:pt x="8930" y="125016"/>
                </a:lnTo>
                <a:lnTo>
                  <a:pt x="17860" y="142875"/>
                </a:lnTo>
                <a:lnTo>
                  <a:pt x="17860" y="160734"/>
                </a:lnTo>
                <a:lnTo>
                  <a:pt x="26790" y="169664"/>
                </a:lnTo>
                <a:lnTo>
                  <a:pt x="26790" y="187523"/>
                </a:lnTo>
                <a:lnTo>
                  <a:pt x="35719" y="196453"/>
                </a:lnTo>
                <a:lnTo>
                  <a:pt x="35719" y="214312"/>
                </a:lnTo>
                <a:lnTo>
                  <a:pt x="35719" y="223242"/>
                </a:lnTo>
                <a:lnTo>
                  <a:pt x="44649" y="232172"/>
                </a:lnTo>
                <a:lnTo>
                  <a:pt x="44649" y="232172"/>
                </a:lnTo>
                <a:lnTo>
                  <a:pt x="53579" y="241102"/>
                </a:lnTo>
                <a:lnTo>
                  <a:pt x="53579" y="241102"/>
                </a:lnTo>
                <a:lnTo>
                  <a:pt x="62508" y="232172"/>
                </a:lnTo>
                <a:lnTo>
                  <a:pt x="62508" y="232172"/>
                </a:lnTo>
                <a:lnTo>
                  <a:pt x="71438" y="223242"/>
                </a:lnTo>
                <a:lnTo>
                  <a:pt x="71438" y="214312"/>
                </a:lnTo>
                <a:lnTo>
                  <a:pt x="80368" y="205383"/>
                </a:lnTo>
                <a:lnTo>
                  <a:pt x="89297" y="196453"/>
                </a:lnTo>
                <a:lnTo>
                  <a:pt x="89297" y="187523"/>
                </a:lnTo>
                <a:lnTo>
                  <a:pt x="98227" y="169664"/>
                </a:lnTo>
                <a:lnTo>
                  <a:pt x="98227" y="160734"/>
                </a:lnTo>
                <a:lnTo>
                  <a:pt x="107157" y="142875"/>
                </a:lnTo>
                <a:lnTo>
                  <a:pt x="107157" y="125016"/>
                </a:lnTo>
                <a:lnTo>
                  <a:pt x="116086" y="107156"/>
                </a:lnTo>
                <a:lnTo>
                  <a:pt x="116086" y="89297"/>
                </a:lnTo>
                <a:lnTo>
                  <a:pt x="116086" y="71437"/>
                </a:lnTo>
                <a:lnTo>
                  <a:pt x="116086" y="53578"/>
                </a:lnTo>
                <a:lnTo>
                  <a:pt x="125016" y="44648"/>
                </a:lnTo>
                <a:lnTo>
                  <a:pt x="125016" y="26789"/>
                </a:lnTo>
                <a:lnTo>
                  <a:pt x="125016" y="17859"/>
                </a:lnTo>
                <a:lnTo>
                  <a:pt x="133946" y="0"/>
                </a:lnTo>
                <a:lnTo>
                  <a:pt x="133946" y="0"/>
                </a:lnTo>
                <a:lnTo>
                  <a:pt x="133946"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625328" y="3679031"/>
            <a:ext cx="151806" cy="8931"/>
          </a:xfrm>
          <a:custGeom>
            <a:avLst/>
            <a:gdLst/>
            <a:ahLst/>
            <a:cxnLst/>
            <a:rect l="0" t="0" r="0" b="0"/>
            <a:pathLst>
              <a:path w="151806" h="8931">
                <a:moveTo>
                  <a:pt x="0" y="0"/>
                </a:moveTo>
                <a:lnTo>
                  <a:pt x="0" y="0"/>
                </a:lnTo>
                <a:lnTo>
                  <a:pt x="8930" y="0"/>
                </a:lnTo>
                <a:lnTo>
                  <a:pt x="8930" y="0"/>
                </a:lnTo>
                <a:lnTo>
                  <a:pt x="17860" y="0"/>
                </a:lnTo>
                <a:lnTo>
                  <a:pt x="26789" y="0"/>
                </a:lnTo>
                <a:lnTo>
                  <a:pt x="44649" y="0"/>
                </a:lnTo>
                <a:lnTo>
                  <a:pt x="53578" y="0"/>
                </a:lnTo>
                <a:lnTo>
                  <a:pt x="71438" y="0"/>
                </a:lnTo>
                <a:lnTo>
                  <a:pt x="89297" y="0"/>
                </a:lnTo>
                <a:lnTo>
                  <a:pt x="107156" y="0"/>
                </a:lnTo>
                <a:lnTo>
                  <a:pt x="116086" y="0"/>
                </a:lnTo>
                <a:lnTo>
                  <a:pt x="133945" y="0"/>
                </a:lnTo>
                <a:lnTo>
                  <a:pt x="142875" y="0"/>
                </a:lnTo>
                <a:lnTo>
                  <a:pt x="151805" y="8930"/>
                </a:lnTo>
                <a:lnTo>
                  <a:pt x="151805"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598539" y="3732609"/>
            <a:ext cx="169665" cy="17860"/>
          </a:xfrm>
          <a:custGeom>
            <a:avLst/>
            <a:gdLst/>
            <a:ahLst/>
            <a:cxnLst/>
            <a:rect l="0" t="0" r="0" b="0"/>
            <a:pathLst>
              <a:path w="169665" h="17860">
                <a:moveTo>
                  <a:pt x="0" y="0"/>
                </a:moveTo>
                <a:lnTo>
                  <a:pt x="0" y="0"/>
                </a:lnTo>
                <a:lnTo>
                  <a:pt x="0" y="0"/>
                </a:lnTo>
                <a:lnTo>
                  <a:pt x="8930" y="0"/>
                </a:lnTo>
                <a:lnTo>
                  <a:pt x="17859" y="0"/>
                </a:lnTo>
                <a:lnTo>
                  <a:pt x="26789" y="0"/>
                </a:lnTo>
                <a:lnTo>
                  <a:pt x="35719" y="0"/>
                </a:lnTo>
                <a:lnTo>
                  <a:pt x="53578" y="0"/>
                </a:lnTo>
                <a:lnTo>
                  <a:pt x="71438" y="0"/>
                </a:lnTo>
                <a:lnTo>
                  <a:pt x="89297" y="0"/>
                </a:lnTo>
                <a:lnTo>
                  <a:pt x="107156" y="8930"/>
                </a:lnTo>
                <a:lnTo>
                  <a:pt x="125016" y="8930"/>
                </a:lnTo>
                <a:lnTo>
                  <a:pt x="133945" y="17859"/>
                </a:lnTo>
                <a:lnTo>
                  <a:pt x="151805" y="17859"/>
                </a:lnTo>
                <a:lnTo>
                  <a:pt x="160734" y="17859"/>
                </a:lnTo>
                <a:lnTo>
                  <a:pt x="169664" y="17859"/>
                </a:lnTo>
                <a:lnTo>
                  <a:pt x="169664" y="1785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955727" y="3607593"/>
            <a:ext cx="8930" cy="196454"/>
          </a:xfrm>
          <a:custGeom>
            <a:avLst/>
            <a:gdLst/>
            <a:ahLst/>
            <a:cxnLst/>
            <a:rect l="0" t="0" r="0" b="0"/>
            <a:pathLst>
              <a:path w="8930" h="196454">
                <a:moveTo>
                  <a:pt x="0" y="0"/>
                </a:moveTo>
                <a:lnTo>
                  <a:pt x="0" y="8930"/>
                </a:lnTo>
                <a:lnTo>
                  <a:pt x="0" y="8930"/>
                </a:lnTo>
                <a:lnTo>
                  <a:pt x="8929" y="17860"/>
                </a:lnTo>
                <a:lnTo>
                  <a:pt x="0" y="26789"/>
                </a:lnTo>
                <a:lnTo>
                  <a:pt x="0" y="35719"/>
                </a:lnTo>
                <a:lnTo>
                  <a:pt x="0" y="53578"/>
                </a:lnTo>
                <a:lnTo>
                  <a:pt x="0" y="71438"/>
                </a:lnTo>
                <a:lnTo>
                  <a:pt x="8929" y="89297"/>
                </a:lnTo>
                <a:lnTo>
                  <a:pt x="8929" y="98227"/>
                </a:lnTo>
                <a:lnTo>
                  <a:pt x="8929" y="116086"/>
                </a:lnTo>
                <a:lnTo>
                  <a:pt x="8929" y="125016"/>
                </a:lnTo>
                <a:lnTo>
                  <a:pt x="0" y="142875"/>
                </a:lnTo>
                <a:lnTo>
                  <a:pt x="0" y="160735"/>
                </a:lnTo>
                <a:lnTo>
                  <a:pt x="0" y="169664"/>
                </a:lnTo>
                <a:lnTo>
                  <a:pt x="0" y="178594"/>
                </a:lnTo>
                <a:lnTo>
                  <a:pt x="0" y="187524"/>
                </a:lnTo>
                <a:lnTo>
                  <a:pt x="0" y="196453"/>
                </a:lnTo>
                <a:lnTo>
                  <a:pt x="0" y="196453"/>
                </a:lnTo>
                <a:lnTo>
                  <a:pt x="0" y="19645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053953" y="3589734"/>
            <a:ext cx="151806" cy="178595"/>
          </a:xfrm>
          <a:custGeom>
            <a:avLst/>
            <a:gdLst/>
            <a:ahLst/>
            <a:cxnLst/>
            <a:rect l="0" t="0" r="0" b="0"/>
            <a:pathLst>
              <a:path w="151806" h="178595">
                <a:moveTo>
                  <a:pt x="17860" y="26789"/>
                </a:moveTo>
                <a:lnTo>
                  <a:pt x="17860" y="17859"/>
                </a:lnTo>
                <a:lnTo>
                  <a:pt x="26789" y="17859"/>
                </a:lnTo>
                <a:lnTo>
                  <a:pt x="35719" y="8930"/>
                </a:lnTo>
                <a:lnTo>
                  <a:pt x="53578" y="8930"/>
                </a:lnTo>
                <a:lnTo>
                  <a:pt x="62508" y="0"/>
                </a:lnTo>
                <a:lnTo>
                  <a:pt x="80367" y="0"/>
                </a:lnTo>
                <a:lnTo>
                  <a:pt x="89297" y="0"/>
                </a:lnTo>
                <a:lnTo>
                  <a:pt x="98227" y="8930"/>
                </a:lnTo>
                <a:lnTo>
                  <a:pt x="107156" y="17859"/>
                </a:lnTo>
                <a:lnTo>
                  <a:pt x="116086" y="26789"/>
                </a:lnTo>
                <a:lnTo>
                  <a:pt x="116086" y="35719"/>
                </a:lnTo>
                <a:lnTo>
                  <a:pt x="116086" y="53578"/>
                </a:lnTo>
                <a:lnTo>
                  <a:pt x="116086" y="62508"/>
                </a:lnTo>
                <a:lnTo>
                  <a:pt x="107156" y="80367"/>
                </a:lnTo>
                <a:lnTo>
                  <a:pt x="98227" y="98227"/>
                </a:lnTo>
                <a:lnTo>
                  <a:pt x="89297" y="107156"/>
                </a:lnTo>
                <a:lnTo>
                  <a:pt x="80367" y="125016"/>
                </a:lnTo>
                <a:lnTo>
                  <a:pt x="71438" y="133945"/>
                </a:lnTo>
                <a:lnTo>
                  <a:pt x="53578" y="142875"/>
                </a:lnTo>
                <a:lnTo>
                  <a:pt x="44649" y="160734"/>
                </a:lnTo>
                <a:lnTo>
                  <a:pt x="35719" y="160734"/>
                </a:lnTo>
                <a:lnTo>
                  <a:pt x="26789" y="169664"/>
                </a:lnTo>
                <a:lnTo>
                  <a:pt x="17860" y="178594"/>
                </a:lnTo>
                <a:lnTo>
                  <a:pt x="8930" y="178594"/>
                </a:lnTo>
                <a:lnTo>
                  <a:pt x="8930" y="178594"/>
                </a:lnTo>
                <a:lnTo>
                  <a:pt x="0" y="178594"/>
                </a:lnTo>
                <a:lnTo>
                  <a:pt x="0" y="178594"/>
                </a:lnTo>
                <a:lnTo>
                  <a:pt x="0" y="178594"/>
                </a:lnTo>
                <a:lnTo>
                  <a:pt x="8930" y="178594"/>
                </a:lnTo>
                <a:lnTo>
                  <a:pt x="8930" y="178594"/>
                </a:lnTo>
                <a:lnTo>
                  <a:pt x="26789" y="178594"/>
                </a:lnTo>
                <a:lnTo>
                  <a:pt x="35719" y="169664"/>
                </a:lnTo>
                <a:lnTo>
                  <a:pt x="53578" y="169664"/>
                </a:lnTo>
                <a:lnTo>
                  <a:pt x="62508" y="169664"/>
                </a:lnTo>
                <a:lnTo>
                  <a:pt x="80367" y="160734"/>
                </a:lnTo>
                <a:lnTo>
                  <a:pt x="98227" y="160734"/>
                </a:lnTo>
                <a:lnTo>
                  <a:pt x="107156" y="160734"/>
                </a:lnTo>
                <a:lnTo>
                  <a:pt x="125016" y="160734"/>
                </a:lnTo>
                <a:lnTo>
                  <a:pt x="133945" y="169664"/>
                </a:lnTo>
                <a:lnTo>
                  <a:pt x="142875" y="169664"/>
                </a:lnTo>
                <a:lnTo>
                  <a:pt x="142875" y="178594"/>
                </a:lnTo>
                <a:lnTo>
                  <a:pt x="151805" y="178594"/>
                </a:lnTo>
                <a:lnTo>
                  <a:pt x="151805" y="17859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312914" y="3598664"/>
            <a:ext cx="142876" cy="205383"/>
          </a:xfrm>
          <a:custGeom>
            <a:avLst/>
            <a:gdLst/>
            <a:ahLst/>
            <a:cxnLst/>
            <a:rect l="0" t="0" r="0" b="0"/>
            <a:pathLst>
              <a:path w="142876" h="205383">
                <a:moveTo>
                  <a:pt x="0" y="187523"/>
                </a:moveTo>
                <a:lnTo>
                  <a:pt x="0" y="187523"/>
                </a:lnTo>
                <a:lnTo>
                  <a:pt x="0" y="178593"/>
                </a:lnTo>
                <a:lnTo>
                  <a:pt x="0" y="169664"/>
                </a:lnTo>
                <a:lnTo>
                  <a:pt x="8930" y="160734"/>
                </a:lnTo>
                <a:lnTo>
                  <a:pt x="8930" y="142875"/>
                </a:lnTo>
                <a:lnTo>
                  <a:pt x="17859" y="125015"/>
                </a:lnTo>
                <a:lnTo>
                  <a:pt x="26789" y="116086"/>
                </a:lnTo>
                <a:lnTo>
                  <a:pt x="35719" y="98226"/>
                </a:lnTo>
                <a:lnTo>
                  <a:pt x="44649" y="80367"/>
                </a:lnTo>
                <a:lnTo>
                  <a:pt x="53578" y="62507"/>
                </a:lnTo>
                <a:lnTo>
                  <a:pt x="62508" y="44648"/>
                </a:lnTo>
                <a:lnTo>
                  <a:pt x="71438" y="35718"/>
                </a:lnTo>
                <a:lnTo>
                  <a:pt x="80367" y="26789"/>
                </a:lnTo>
                <a:lnTo>
                  <a:pt x="89297" y="17859"/>
                </a:lnTo>
                <a:lnTo>
                  <a:pt x="89297" y="8929"/>
                </a:lnTo>
                <a:lnTo>
                  <a:pt x="98227" y="0"/>
                </a:lnTo>
                <a:lnTo>
                  <a:pt x="98227" y="0"/>
                </a:lnTo>
                <a:lnTo>
                  <a:pt x="107156" y="0"/>
                </a:lnTo>
                <a:lnTo>
                  <a:pt x="107156" y="0"/>
                </a:lnTo>
                <a:lnTo>
                  <a:pt x="107156" y="0"/>
                </a:lnTo>
                <a:lnTo>
                  <a:pt x="107156" y="8929"/>
                </a:lnTo>
                <a:lnTo>
                  <a:pt x="116086" y="17859"/>
                </a:lnTo>
                <a:lnTo>
                  <a:pt x="116086" y="26789"/>
                </a:lnTo>
                <a:lnTo>
                  <a:pt x="116086" y="44648"/>
                </a:lnTo>
                <a:lnTo>
                  <a:pt x="125016" y="53578"/>
                </a:lnTo>
                <a:lnTo>
                  <a:pt x="125016" y="71437"/>
                </a:lnTo>
                <a:lnTo>
                  <a:pt x="133945" y="89297"/>
                </a:lnTo>
                <a:lnTo>
                  <a:pt x="133945" y="107156"/>
                </a:lnTo>
                <a:lnTo>
                  <a:pt x="133945" y="125015"/>
                </a:lnTo>
                <a:lnTo>
                  <a:pt x="142875" y="133945"/>
                </a:lnTo>
                <a:lnTo>
                  <a:pt x="142875" y="151804"/>
                </a:lnTo>
                <a:lnTo>
                  <a:pt x="142875" y="160734"/>
                </a:lnTo>
                <a:lnTo>
                  <a:pt x="142875" y="169664"/>
                </a:lnTo>
                <a:lnTo>
                  <a:pt x="142875" y="178593"/>
                </a:lnTo>
                <a:lnTo>
                  <a:pt x="142875" y="187523"/>
                </a:lnTo>
                <a:lnTo>
                  <a:pt x="142875" y="196453"/>
                </a:lnTo>
                <a:lnTo>
                  <a:pt x="142875" y="196453"/>
                </a:lnTo>
                <a:lnTo>
                  <a:pt x="142875" y="205382"/>
                </a:lnTo>
                <a:lnTo>
                  <a:pt x="142875" y="20538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339703" y="3687961"/>
            <a:ext cx="107157" cy="26790"/>
          </a:xfrm>
          <a:custGeom>
            <a:avLst/>
            <a:gdLst/>
            <a:ahLst/>
            <a:cxnLst/>
            <a:rect l="0" t="0" r="0" b="0"/>
            <a:pathLst>
              <a:path w="107157" h="26790">
                <a:moveTo>
                  <a:pt x="107156" y="0"/>
                </a:moveTo>
                <a:lnTo>
                  <a:pt x="107156" y="0"/>
                </a:lnTo>
                <a:lnTo>
                  <a:pt x="107156" y="0"/>
                </a:lnTo>
                <a:lnTo>
                  <a:pt x="98227" y="0"/>
                </a:lnTo>
                <a:lnTo>
                  <a:pt x="89297" y="0"/>
                </a:lnTo>
                <a:lnTo>
                  <a:pt x="80367" y="0"/>
                </a:lnTo>
                <a:lnTo>
                  <a:pt x="62508" y="8929"/>
                </a:lnTo>
                <a:lnTo>
                  <a:pt x="53578" y="8929"/>
                </a:lnTo>
                <a:lnTo>
                  <a:pt x="35719" y="17859"/>
                </a:lnTo>
                <a:lnTo>
                  <a:pt x="17860" y="26789"/>
                </a:lnTo>
                <a:lnTo>
                  <a:pt x="8930" y="26789"/>
                </a:lnTo>
                <a:lnTo>
                  <a:pt x="0" y="26789"/>
                </a:lnTo>
                <a:lnTo>
                  <a:pt x="0" y="2678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616523" y="3661171"/>
            <a:ext cx="133947" cy="116087"/>
          </a:xfrm>
          <a:custGeom>
            <a:avLst/>
            <a:gdLst/>
            <a:ahLst/>
            <a:cxnLst/>
            <a:rect l="0" t="0" r="0" b="0"/>
            <a:pathLst>
              <a:path w="133947" h="116087">
                <a:moveTo>
                  <a:pt x="0" y="0"/>
                </a:moveTo>
                <a:lnTo>
                  <a:pt x="0" y="0"/>
                </a:lnTo>
                <a:lnTo>
                  <a:pt x="0" y="0"/>
                </a:lnTo>
                <a:lnTo>
                  <a:pt x="0" y="0"/>
                </a:lnTo>
                <a:lnTo>
                  <a:pt x="8930" y="0"/>
                </a:lnTo>
                <a:lnTo>
                  <a:pt x="8930" y="8930"/>
                </a:lnTo>
                <a:lnTo>
                  <a:pt x="17860" y="17860"/>
                </a:lnTo>
                <a:lnTo>
                  <a:pt x="26790" y="26790"/>
                </a:lnTo>
                <a:lnTo>
                  <a:pt x="35719" y="35719"/>
                </a:lnTo>
                <a:lnTo>
                  <a:pt x="44649" y="44649"/>
                </a:lnTo>
                <a:lnTo>
                  <a:pt x="62508" y="62508"/>
                </a:lnTo>
                <a:lnTo>
                  <a:pt x="80368" y="71438"/>
                </a:lnTo>
                <a:lnTo>
                  <a:pt x="89297" y="80368"/>
                </a:lnTo>
                <a:lnTo>
                  <a:pt x="98227" y="89297"/>
                </a:lnTo>
                <a:lnTo>
                  <a:pt x="107157" y="89297"/>
                </a:lnTo>
                <a:lnTo>
                  <a:pt x="116086" y="98227"/>
                </a:lnTo>
                <a:lnTo>
                  <a:pt x="125016" y="107157"/>
                </a:lnTo>
                <a:lnTo>
                  <a:pt x="133946" y="107157"/>
                </a:lnTo>
                <a:lnTo>
                  <a:pt x="133946" y="116086"/>
                </a:lnTo>
                <a:lnTo>
                  <a:pt x="133946" y="116086"/>
                </a:lnTo>
                <a:lnTo>
                  <a:pt x="133946" y="116086"/>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625453" y="3616523"/>
            <a:ext cx="116087" cy="178595"/>
          </a:xfrm>
          <a:custGeom>
            <a:avLst/>
            <a:gdLst/>
            <a:ahLst/>
            <a:cxnLst/>
            <a:rect l="0" t="0" r="0" b="0"/>
            <a:pathLst>
              <a:path w="116087" h="178595">
                <a:moveTo>
                  <a:pt x="116086" y="0"/>
                </a:moveTo>
                <a:lnTo>
                  <a:pt x="116086" y="0"/>
                </a:lnTo>
                <a:lnTo>
                  <a:pt x="116086" y="0"/>
                </a:lnTo>
                <a:lnTo>
                  <a:pt x="116086" y="8930"/>
                </a:lnTo>
                <a:lnTo>
                  <a:pt x="107156" y="17859"/>
                </a:lnTo>
                <a:lnTo>
                  <a:pt x="107156" y="26789"/>
                </a:lnTo>
                <a:lnTo>
                  <a:pt x="98227" y="35719"/>
                </a:lnTo>
                <a:lnTo>
                  <a:pt x="89297" y="53578"/>
                </a:lnTo>
                <a:lnTo>
                  <a:pt x="80367" y="71438"/>
                </a:lnTo>
                <a:lnTo>
                  <a:pt x="71438" y="89297"/>
                </a:lnTo>
                <a:lnTo>
                  <a:pt x="53578" y="107156"/>
                </a:lnTo>
                <a:lnTo>
                  <a:pt x="44649" y="125016"/>
                </a:lnTo>
                <a:lnTo>
                  <a:pt x="35719" y="133945"/>
                </a:lnTo>
                <a:lnTo>
                  <a:pt x="26789" y="151805"/>
                </a:lnTo>
                <a:lnTo>
                  <a:pt x="17860" y="169664"/>
                </a:lnTo>
                <a:lnTo>
                  <a:pt x="8930" y="178594"/>
                </a:lnTo>
                <a:lnTo>
                  <a:pt x="0" y="178594"/>
                </a:lnTo>
                <a:lnTo>
                  <a:pt x="0" y="17859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902273" y="3598664"/>
            <a:ext cx="35720" cy="196454"/>
          </a:xfrm>
          <a:custGeom>
            <a:avLst/>
            <a:gdLst/>
            <a:ahLst/>
            <a:cxnLst/>
            <a:rect l="0" t="0" r="0" b="0"/>
            <a:pathLst>
              <a:path w="35720" h="196454">
                <a:moveTo>
                  <a:pt x="35719" y="0"/>
                </a:moveTo>
                <a:lnTo>
                  <a:pt x="35719" y="0"/>
                </a:lnTo>
                <a:lnTo>
                  <a:pt x="35719" y="0"/>
                </a:lnTo>
                <a:lnTo>
                  <a:pt x="35719" y="0"/>
                </a:lnTo>
                <a:lnTo>
                  <a:pt x="26790" y="8929"/>
                </a:lnTo>
                <a:lnTo>
                  <a:pt x="26790" y="17859"/>
                </a:lnTo>
                <a:lnTo>
                  <a:pt x="26790" y="35718"/>
                </a:lnTo>
                <a:lnTo>
                  <a:pt x="17860" y="44648"/>
                </a:lnTo>
                <a:lnTo>
                  <a:pt x="17860" y="62507"/>
                </a:lnTo>
                <a:lnTo>
                  <a:pt x="17860" y="80367"/>
                </a:lnTo>
                <a:lnTo>
                  <a:pt x="8930" y="98226"/>
                </a:lnTo>
                <a:lnTo>
                  <a:pt x="8930" y="116086"/>
                </a:lnTo>
                <a:lnTo>
                  <a:pt x="8930" y="125015"/>
                </a:lnTo>
                <a:lnTo>
                  <a:pt x="8930" y="142875"/>
                </a:lnTo>
                <a:lnTo>
                  <a:pt x="8930" y="160734"/>
                </a:lnTo>
                <a:lnTo>
                  <a:pt x="0" y="178593"/>
                </a:lnTo>
                <a:lnTo>
                  <a:pt x="0" y="187523"/>
                </a:lnTo>
                <a:lnTo>
                  <a:pt x="0" y="196453"/>
                </a:lnTo>
                <a:lnTo>
                  <a:pt x="0" y="196453"/>
                </a:lnTo>
                <a:lnTo>
                  <a:pt x="0" y="19645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036219" y="3625453"/>
            <a:ext cx="8930" cy="151805"/>
          </a:xfrm>
          <a:custGeom>
            <a:avLst/>
            <a:gdLst/>
            <a:ahLst/>
            <a:cxnLst/>
            <a:rect l="0" t="0" r="0" b="0"/>
            <a:pathLst>
              <a:path w="8930" h="151805">
                <a:moveTo>
                  <a:pt x="8929" y="0"/>
                </a:moveTo>
                <a:lnTo>
                  <a:pt x="8929" y="0"/>
                </a:lnTo>
                <a:lnTo>
                  <a:pt x="8929" y="8929"/>
                </a:lnTo>
                <a:lnTo>
                  <a:pt x="8929" y="17859"/>
                </a:lnTo>
                <a:lnTo>
                  <a:pt x="8929" y="35718"/>
                </a:lnTo>
                <a:lnTo>
                  <a:pt x="8929" y="53578"/>
                </a:lnTo>
                <a:lnTo>
                  <a:pt x="8929" y="71437"/>
                </a:lnTo>
                <a:lnTo>
                  <a:pt x="8929" y="89297"/>
                </a:lnTo>
                <a:lnTo>
                  <a:pt x="8929" y="98226"/>
                </a:lnTo>
                <a:lnTo>
                  <a:pt x="8929" y="116086"/>
                </a:lnTo>
                <a:lnTo>
                  <a:pt x="8929" y="125015"/>
                </a:lnTo>
                <a:lnTo>
                  <a:pt x="8929" y="133945"/>
                </a:lnTo>
                <a:lnTo>
                  <a:pt x="0" y="142875"/>
                </a:lnTo>
                <a:lnTo>
                  <a:pt x="0" y="151804"/>
                </a:lnTo>
                <a:lnTo>
                  <a:pt x="0" y="151804"/>
                </a:lnTo>
                <a:lnTo>
                  <a:pt x="0" y="15180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107656" y="3625453"/>
            <a:ext cx="125017" cy="160735"/>
          </a:xfrm>
          <a:custGeom>
            <a:avLst/>
            <a:gdLst/>
            <a:ahLst/>
            <a:cxnLst/>
            <a:rect l="0" t="0" r="0" b="0"/>
            <a:pathLst>
              <a:path w="125017" h="160735">
                <a:moveTo>
                  <a:pt x="98227" y="0"/>
                </a:moveTo>
                <a:lnTo>
                  <a:pt x="98227" y="0"/>
                </a:lnTo>
                <a:lnTo>
                  <a:pt x="98227" y="0"/>
                </a:lnTo>
                <a:lnTo>
                  <a:pt x="89297" y="8929"/>
                </a:lnTo>
                <a:lnTo>
                  <a:pt x="80367" y="8929"/>
                </a:lnTo>
                <a:lnTo>
                  <a:pt x="62508" y="17859"/>
                </a:lnTo>
                <a:lnTo>
                  <a:pt x="53578" y="26789"/>
                </a:lnTo>
                <a:lnTo>
                  <a:pt x="35719" y="35718"/>
                </a:lnTo>
                <a:lnTo>
                  <a:pt x="26789" y="53578"/>
                </a:lnTo>
                <a:lnTo>
                  <a:pt x="17860" y="71437"/>
                </a:lnTo>
                <a:lnTo>
                  <a:pt x="8930" y="89297"/>
                </a:lnTo>
                <a:lnTo>
                  <a:pt x="0" y="98226"/>
                </a:lnTo>
                <a:lnTo>
                  <a:pt x="0" y="116086"/>
                </a:lnTo>
                <a:lnTo>
                  <a:pt x="0" y="133945"/>
                </a:lnTo>
                <a:lnTo>
                  <a:pt x="0" y="142875"/>
                </a:lnTo>
                <a:lnTo>
                  <a:pt x="8930" y="151804"/>
                </a:lnTo>
                <a:lnTo>
                  <a:pt x="17860" y="160734"/>
                </a:lnTo>
                <a:lnTo>
                  <a:pt x="35719" y="160734"/>
                </a:lnTo>
                <a:lnTo>
                  <a:pt x="44649" y="160734"/>
                </a:lnTo>
                <a:lnTo>
                  <a:pt x="62508" y="160734"/>
                </a:lnTo>
                <a:lnTo>
                  <a:pt x="71438" y="160734"/>
                </a:lnTo>
                <a:lnTo>
                  <a:pt x="80367" y="151804"/>
                </a:lnTo>
                <a:lnTo>
                  <a:pt x="98227" y="142875"/>
                </a:lnTo>
                <a:lnTo>
                  <a:pt x="107157" y="133945"/>
                </a:lnTo>
                <a:lnTo>
                  <a:pt x="116086" y="125015"/>
                </a:lnTo>
                <a:lnTo>
                  <a:pt x="125016" y="107156"/>
                </a:lnTo>
                <a:lnTo>
                  <a:pt x="125016" y="89297"/>
                </a:lnTo>
                <a:lnTo>
                  <a:pt x="125016" y="71437"/>
                </a:lnTo>
                <a:lnTo>
                  <a:pt x="125016" y="53578"/>
                </a:lnTo>
                <a:lnTo>
                  <a:pt x="125016" y="44648"/>
                </a:lnTo>
                <a:lnTo>
                  <a:pt x="125016" y="26789"/>
                </a:lnTo>
                <a:lnTo>
                  <a:pt x="116086" y="17859"/>
                </a:lnTo>
                <a:lnTo>
                  <a:pt x="107157" y="8929"/>
                </a:lnTo>
                <a:lnTo>
                  <a:pt x="107157" y="8929"/>
                </a:lnTo>
                <a:lnTo>
                  <a:pt x="98227" y="0"/>
                </a:lnTo>
                <a:lnTo>
                  <a:pt x="98227" y="0"/>
                </a:lnTo>
                <a:close/>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384477" y="3625453"/>
            <a:ext cx="125016" cy="196454"/>
          </a:xfrm>
          <a:custGeom>
            <a:avLst/>
            <a:gdLst/>
            <a:ahLst/>
            <a:cxnLst/>
            <a:rect l="0" t="0" r="0" b="0"/>
            <a:pathLst>
              <a:path w="125016" h="196454">
                <a:moveTo>
                  <a:pt x="0" y="0"/>
                </a:moveTo>
                <a:lnTo>
                  <a:pt x="0" y="0"/>
                </a:lnTo>
                <a:lnTo>
                  <a:pt x="0" y="0"/>
                </a:lnTo>
                <a:lnTo>
                  <a:pt x="0" y="0"/>
                </a:lnTo>
                <a:lnTo>
                  <a:pt x="0" y="0"/>
                </a:lnTo>
                <a:lnTo>
                  <a:pt x="0" y="8929"/>
                </a:lnTo>
                <a:lnTo>
                  <a:pt x="0" y="17859"/>
                </a:lnTo>
                <a:lnTo>
                  <a:pt x="0" y="35718"/>
                </a:lnTo>
                <a:lnTo>
                  <a:pt x="0" y="44648"/>
                </a:lnTo>
                <a:lnTo>
                  <a:pt x="0" y="62508"/>
                </a:lnTo>
                <a:lnTo>
                  <a:pt x="0" y="80367"/>
                </a:lnTo>
                <a:lnTo>
                  <a:pt x="8929" y="107156"/>
                </a:lnTo>
                <a:lnTo>
                  <a:pt x="8929" y="125015"/>
                </a:lnTo>
                <a:lnTo>
                  <a:pt x="17859" y="142875"/>
                </a:lnTo>
                <a:lnTo>
                  <a:pt x="17859" y="151804"/>
                </a:lnTo>
                <a:lnTo>
                  <a:pt x="17859" y="169664"/>
                </a:lnTo>
                <a:lnTo>
                  <a:pt x="26789" y="178593"/>
                </a:lnTo>
                <a:lnTo>
                  <a:pt x="26789" y="187523"/>
                </a:lnTo>
                <a:lnTo>
                  <a:pt x="35718" y="187523"/>
                </a:lnTo>
                <a:lnTo>
                  <a:pt x="35718" y="196453"/>
                </a:lnTo>
                <a:lnTo>
                  <a:pt x="35718" y="196453"/>
                </a:lnTo>
                <a:lnTo>
                  <a:pt x="35718" y="196453"/>
                </a:lnTo>
                <a:lnTo>
                  <a:pt x="44648" y="196453"/>
                </a:lnTo>
                <a:lnTo>
                  <a:pt x="44648" y="187523"/>
                </a:lnTo>
                <a:lnTo>
                  <a:pt x="44648" y="178593"/>
                </a:lnTo>
                <a:lnTo>
                  <a:pt x="53578" y="169664"/>
                </a:lnTo>
                <a:lnTo>
                  <a:pt x="53578" y="160734"/>
                </a:lnTo>
                <a:lnTo>
                  <a:pt x="53578" y="151804"/>
                </a:lnTo>
                <a:lnTo>
                  <a:pt x="62507" y="133945"/>
                </a:lnTo>
                <a:lnTo>
                  <a:pt x="62507" y="116086"/>
                </a:lnTo>
                <a:lnTo>
                  <a:pt x="71437" y="98226"/>
                </a:lnTo>
                <a:lnTo>
                  <a:pt x="71437" y="80367"/>
                </a:lnTo>
                <a:lnTo>
                  <a:pt x="80367" y="71437"/>
                </a:lnTo>
                <a:lnTo>
                  <a:pt x="80367" y="53578"/>
                </a:lnTo>
                <a:lnTo>
                  <a:pt x="89296" y="35718"/>
                </a:lnTo>
                <a:lnTo>
                  <a:pt x="98226" y="26789"/>
                </a:lnTo>
                <a:lnTo>
                  <a:pt x="107156" y="17859"/>
                </a:lnTo>
                <a:lnTo>
                  <a:pt x="107156" y="8929"/>
                </a:lnTo>
                <a:lnTo>
                  <a:pt x="116086" y="0"/>
                </a:lnTo>
                <a:lnTo>
                  <a:pt x="116086" y="0"/>
                </a:lnTo>
                <a:lnTo>
                  <a:pt x="116086" y="0"/>
                </a:lnTo>
                <a:lnTo>
                  <a:pt x="116086" y="0"/>
                </a:lnTo>
                <a:lnTo>
                  <a:pt x="125015" y="0"/>
                </a:lnTo>
                <a:lnTo>
                  <a:pt x="12501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705945" y="3634382"/>
            <a:ext cx="169665" cy="8931"/>
          </a:xfrm>
          <a:custGeom>
            <a:avLst/>
            <a:gdLst/>
            <a:ahLst/>
            <a:cxnLst/>
            <a:rect l="0" t="0" r="0" b="0"/>
            <a:pathLst>
              <a:path w="169665" h="8931">
                <a:moveTo>
                  <a:pt x="0" y="0"/>
                </a:moveTo>
                <a:lnTo>
                  <a:pt x="0" y="0"/>
                </a:lnTo>
                <a:lnTo>
                  <a:pt x="0" y="0"/>
                </a:lnTo>
                <a:lnTo>
                  <a:pt x="8930" y="0"/>
                </a:lnTo>
                <a:lnTo>
                  <a:pt x="17860" y="0"/>
                </a:lnTo>
                <a:lnTo>
                  <a:pt x="26789" y="0"/>
                </a:lnTo>
                <a:lnTo>
                  <a:pt x="44649" y="0"/>
                </a:lnTo>
                <a:lnTo>
                  <a:pt x="62508" y="0"/>
                </a:lnTo>
                <a:lnTo>
                  <a:pt x="80368" y="0"/>
                </a:lnTo>
                <a:lnTo>
                  <a:pt x="98227" y="0"/>
                </a:lnTo>
                <a:lnTo>
                  <a:pt x="116086" y="0"/>
                </a:lnTo>
                <a:lnTo>
                  <a:pt x="133946" y="0"/>
                </a:lnTo>
                <a:lnTo>
                  <a:pt x="142875" y="0"/>
                </a:lnTo>
                <a:lnTo>
                  <a:pt x="160735" y="0"/>
                </a:lnTo>
                <a:lnTo>
                  <a:pt x="169664" y="8930"/>
                </a:lnTo>
                <a:lnTo>
                  <a:pt x="169664" y="8930"/>
                </a:lnTo>
                <a:lnTo>
                  <a:pt x="169664"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705945" y="3723679"/>
            <a:ext cx="151806" cy="1"/>
          </a:xfrm>
          <a:custGeom>
            <a:avLst/>
            <a:gdLst/>
            <a:ahLst/>
            <a:cxnLst/>
            <a:rect l="0" t="0" r="0" b="0"/>
            <a:pathLst>
              <a:path w="151806" h="1">
                <a:moveTo>
                  <a:pt x="0" y="0"/>
                </a:moveTo>
                <a:lnTo>
                  <a:pt x="0" y="0"/>
                </a:lnTo>
                <a:lnTo>
                  <a:pt x="8930" y="0"/>
                </a:lnTo>
                <a:lnTo>
                  <a:pt x="17860" y="0"/>
                </a:lnTo>
                <a:lnTo>
                  <a:pt x="26789" y="0"/>
                </a:lnTo>
                <a:lnTo>
                  <a:pt x="35719" y="0"/>
                </a:lnTo>
                <a:lnTo>
                  <a:pt x="53578" y="0"/>
                </a:lnTo>
                <a:lnTo>
                  <a:pt x="71438" y="0"/>
                </a:lnTo>
                <a:lnTo>
                  <a:pt x="98227" y="0"/>
                </a:lnTo>
                <a:lnTo>
                  <a:pt x="116086" y="0"/>
                </a:lnTo>
                <a:lnTo>
                  <a:pt x="133946" y="0"/>
                </a:lnTo>
                <a:lnTo>
                  <a:pt x="142875" y="0"/>
                </a:lnTo>
                <a:lnTo>
                  <a:pt x="151805" y="0"/>
                </a:lnTo>
                <a:lnTo>
                  <a:pt x="15180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072063" y="3580804"/>
            <a:ext cx="26790" cy="205384"/>
          </a:xfrm>
          <a:custGeom>
            <a:avLst/>
            <a:gdLst/>
            <a:ahLst/>
            <a:cxnLst/>
            <a:rect l="0" t="0" r="0" b="0"/>
            <a:pathLst>
              <a:path w="26790" h="205384">
                <a:moveTo>
                  <a:pt x="26789" y="0"/>
                </a:moveTo>
                <a:lnTo>
                  <a:pt x="26789" y="0"/>
                </a:lnTo>
                <a:lnTo>
                  <a:pt x="26789" y="8930"/>
                </a:lnTo>
                <a:lnTo>
                  <a:pt x="26789" y="8930"/>
                </a:lnTo>
                <a:lnTo>
                  <a:pt x="26789" y="26789"/>
                </a:lnTo>
                <a:lnTo>
                  <a:pt x="26789" y="35719"/>
                </a:lnTo>
                <a:lnTo>
                  <a:pt x="26789" y="53578"/>
                </a:lnTo>
                <a:lnTo>
                  <a:pt x="26789" y="71438"/>
                </a:lnTo>
                <a:lnTo>
                  <a:pt x="17859" y="89297"/>
                </a:lnTo>
                <a:lnTo>
                  <a:pt x="17859" y="107157"/>
                </a:lnTo>
                <a:lnTo>
                  <a:pt x="17859" y="125016"/>
                </a:lnTo>
                <a:lnTo>
                  <a:pt x="8929" y="142875"/>
                </a:lnTo>
                <a:lnTo>
                  <a:pt x="8929" y="151805"/>
                </a:lnTo>
                <a:lnTo>
                  <a:pt x="8929" y="169664"/>
                </a:lnTo>
                <a:lnTo>
                  <a:pt x="8929" y="178594"/>
                </a:lnTo>
                <a:lnTo>
                  <a:pt x="8929" y="187524"/>
                </a:lnTo>
                <a:lnTo>
                  <a:pt x="0" y="196453"/>
                </a:lnTo>
                <a:lnTo>
                  <a:pt x="0" y="196453"/>
                </a:lnTo>
                <a:lnTo>
                  <a:pt x="0" y="205383"/>
                </a:lnTo>
                <a:lnTo>
                  <a:pt x="0" y="205383"/>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197078" y="3545086"/>
            <a:ext cx="160736" cy="241102"/>
          </a:xfrm>
          <a:custGeom>
            <a:avLst/>
            <a:gdLst/>
            <a:ahLst/>
            <a:cxnLst/>
            <a:rect l="0" t="0" r="0" b="0"/>
            <a:pathLst>
              <a:path w="160736" h="241102">
                <a:moveTo>
                  <a:pt x="0" y="53578"/>
                </a:moveTo>
                <a:lnTo>
                  <a:pt x="0" y="53578"/>
                </a:lnTo>
                <a:lnTo>
                  <a:pt x="0" y="44648"/>
                </a:lnTo>
                <a:lnTo>
                  <a:pt x="8930" y="44648"/>
                </a:lnTo>
                <a:lnTo>
                  <a:pt x="17860" y="35718"/>
                </a:lnTo>
                <a:lnTo>
                  <a:pt x="26789" y="26789"/>
                </a:lnTo>
                <a:lnTo>
                  <a:pt x="35719" y="17859"/>
                </a:lnTo>
                <a:lnTo>
                  <a:pt x="53578" y="8929"/>
                </a:lnTo>
                <a:lnTo>
                  <a:pt x="71438" y="8929"/>
                </a:lnTo>
                <a:lnTo>
                  <a:pt x="89297" y="0"/>
                </a:lnTo>
                <a:lnTo>
                  <a:pt x="107156" y="0"/>
                </a:lnTo>
                <a:lnTo>
                  <a:pt x="125016" y="0"/>
                </a:lnTo>
                <a:lnTo>
                  <a:pt x="133945" y="8929"/>
                </a:lnTo>
                <a:lnTo>
                  <a:pt x="151805" y="17859"/>
                </a:lnTo>
                <a:lnTo>
                  <a:pt x="160735" y="26789"/>
                </a:lnTo>
                <a:lnTo>
                  <a:pt x="160735" y="44648"/>
                </a:lnTo>
                <a:lnTo>
                  <a:pt x="160735" y="53578"/>
                </a:lnTo>
                <a:lnTo>
                  <a:pt x="151805" y="62507"/>
                </a:lnTo>
                <a:lnTo>
                  <a:pt x="142875" y="80367"/>
                </a:lnTo>
                <a:lnTo>
                  <a:pt x="133945" y="98226"/>
                </a:lnTo>
                <a:lnTo>
                  <a:pt x="116086" y="107156"/>
                </a:lnTo>
                <a:lnTo>
                  <a:pt x="107156" y="116085"/>
                </a:lnTo>
                <a:lnTo>
                  <a:pt x="89297" y="125015"/>
                </a:lnTo>
                <a:lnTo>
                  <a:pt x="71438" y="133945"/>
                </a:lnTo>
                <a:lnTo>
                  <a:pt x="62508" y="142875"/>
                </a:lnTo>
                <a:lnTo>
                  <a:pt x="53578" y="142875"/>
                </a:lnTo>
                <a:lnTo>
                  <a:pt x="44649" y="142875"/>
                </a:lnTo>
                <a:lnTo>
                  <a:pt x="44649" y="142875"/>
                </a:lnTo>
                <a:lnTo>
                  <a:pt x="44649" y="133945"/>
                </a:lnTo>
                <a:lnTo>
                  <a:pt x="44649" y="125015"/>
                </a:lnTo>
                <a:lnTo>
                  <a:pt x="53578" y="125015"/>
                </a:lnTo>
                <a:lnTo>
                  <a:pt x="62508" y="116085"/>
                </a:lnTo>
                <a:lnTo>
                  <a:pt x="71438" y="116085"/>
                </a:lnTo>
                <a:lnTo>
                  <a:pt x="80367" y="116085"/>
                </a:lnTo>
                <a:lnTo>
                  <a:pt x="98227" y="116085"/>
                </a:lnTo>
                <a:lnTo>
                  <a:pt x="107156" y="125015"/>
                </a:lnTo>
                <a:lnTo>
                  <a:pt x="116086" y="125015"/>
                </a:lnTo>
                <a:lnTo>
                  <a:pt x="125016" y="133945"/>
                </a:lnTo>
                <a:lnTo>
                  <a:pt x="133945" y="142875"/>
                </a:lnTo>
                <a:lnTo>
                  <a:pt x="133945" y="151804"/>
                </a:lnTo>
                <a:lnTo>
                  <a:pt x="133945" y="160734"/>
                </a:lnTo>
                <a:lnTo>
                  <a:pt x="133945" y="178593"/>
                </a:lnTo>
                <a:lnTo>
                  <a:pt x="125016" y="187523"/>
                </a:lnTo>
                <a:lnTo>
                  <a:pt x="116086" y="205382"/>
                </a:lnTo>
                <a:lnTo>
                  <a:pt x="107156" y="214312"/>
                </a:lnTo>
                <a:lnTo>
                  <a:pt x="89297" y="223242"/>
                </a:lnTo>
                <a:lnTo>
                  <a:pt x="80367" y="232171"/>
                </a:lnTo>
                <a:lnTo>
                  <a:pt x="71438" y="232171"/>
                </a:lnTo>
                <a:lnTo>
                  <a:pt x="62508" y="241101"/>
                </a:lnTo>
                <a:lnTo>
                  <a:pt x="53578" y="241101"/>
                </a:lnTo>
                <a:lnTo>
                  <a:pt x="53578" y="24110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464969" y="3598664"/>
            <a:ext cx="187524" cy="151805"/>
          </a:xfrm>
          <a:custGeom>
            <a:avLst/>
            <a:gdLst/>
            <a:ahLst/>
            <a:cxnLst/>
            <a:rect l="0" t="0" r="0" b="0"/>
            <a:pathLst>
              <a:path w="187524" h="151805">
                <a:moveTo>
                  <a:pt x="0" y="17859"/>
                </a:moveTo>
                <a:lnTo>
                  <a:pt x="8929" y="17859"/>
                </a:lnTo>
                <a:lnTo>
                  <a:pt x="8929" y="8929"/>
                </a:lnTo>
                <a:lnTo>
                  <a:pt x="17859" y="8929"/>
                </a:lnTo>
                <a:lnTo>
                  <a:pt x="35719" y="0"/>
                </a:lnTo>
                <a:lnTo>
                  <a:pt x="53578" y="0"/>
                </a:lnTo>
                <a:lnTo>
                  <a:pt x="62508" y="0"/>
                </a:lnTo>
                <a:lnTo>
                  <a:pt x="80367" y="0"/>
                </a:lnTo>
                <a:lnTo>
                  <a:pt x="89297" y="0"/>
                </a:lnTo>
                <a:lnTo>
                  <a:pt x="107156" y="0"/>
                </a:lnTo>
                <a:lnTo>
                  <a:pt x="116086" y="8929"/>
                </a:lnTo>
                <a:lnTo>
                  <a:pt x="125015" y="17859"/>
                </a:lnTo>
                <a:lnTo>
                  <a:pt x="125015" y="26789"/>
                </a:lnTo>
                <a:lnTo>
                  <a:pt x="133945" y="35718"/>
                </a:lnTo>
                <a:lnTo>
                  <a:pt x="125015" y="44648"/>
                </a:lnTo>
                <a:lnTo>
                  <a:pt x="125015" y="53578"/>
                </a:lnTo>
                <a:lnTo>
                  <a:pt x="116086" y="62507"/>
                </a:lnTo>
                <a:lnTo>
                  <a:pt x="107156" y="71437"/>
                </a:lnTo>
                <a:lnTo>
                  <a:pt x="98226" y="89297"/>
                </a:lnTo>
                <a:lnTo>
                  <a:pt x="80367" y="98226"/>
                </a:lnTo>
                <a:lnTo>
                  <a:pt x="71437" y="107156"/>
                </a:lnTo>
                <a:lnTo>
                  <a:pt x="53578" y="125015"/>
                </a:lnTo>
                <a:lnTo>
                  <a:pt x="44648" y="125015"/>
                </a:lnTo>
                <a:lnTo>
                  <a:pt x="35719" y="133945"/>
                </a:lnTo>
                <a:lnTo>
                  <a:pt x="26789" y="142875"/>
                </a:lnTo>
                <a:lnTo>
                  <a:pt x="17859" y="142875"/>
                </a:lnTo>
                <a:lnTo>
                  <a:pt x="17859" y="151804"/>
                </a:lnTo>
                <a:lnTo>
                  <a:pt x="26789" y="151804"/>
                </a:lnTo>
                <a:lnTo>
                  <a:pt x="35719" y="151804"/>
                </a:lnTo>
                <a:lnTo>
                  <a:pt x="44648" y="151804"/>
                </a:lnTo>
                <a:lnTo>
                  <a:pt x="62508" y="151804"/>
                </a:lnTo>
                <a:lnTo>
                  <a:pt x="80367" y="151804"/>
                </a:lnTo>
                <a:lnTo>
                  <a:pt x="98226" y="151804"/>
                </a:lnTo>
                <a:lnTo>
                  <a:pt x="116086" y="151804"/>
                </a:lnTo>
                <a:lnTo>
                  <a:pt x="125015" y="151804"/>
                </a:lnTo>
                <a:lnTo>
                  <a:pt x="142875" y="151804"/>
                </a:lnTo>
                <a:lnTo>
                  <a:pt x="160734" y="151804"/>
                </a:lnTo>
                <a:lnTo>
                  <a:pt x="169664" y="151804"/>
                </a:lnTo>
                <a:lnTo>
                  <a:pt x="187523" y="151804"/>
                </a:lnTo>
                <a:lnTo>
                  <a:pt x="187523" y="151804"/>
                </a:lnTo>
                <a:lnTo>
                  <a:pt x="187523" y="15180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750719" y="3589734"/>
            <a:ext cx="178595" cy="169665"/>
          </a:xfrm>
          <a:custGeom>
            <a:avLst/>
            <a:gdLst/>
            <a:ahLst/>
            <a:cxnLst/>
            <a:rect l="0" t="0" r="0" b="0"/>
            <a:pathLst>
              <a:path w="178595" h="169665">
                <a:moveTo>
                  <a:pt x="89297" y="8930"/>
                </a:moveTo>
                <a:lnTo>
                  <a:pt x="89297" y="8930"/>
                </a:lnTo>
                <a:lnTo>
                  <a:pt x="80367" y="8930"/>
                </a:lnTo>
                <a:lnTo>
                  <a:pt x="71437" y="17859"/>
                </a:lnTo>
                <a:lnTo>
                  <a:pt x="62508" y="26789"/>
                </a:lnTo>
                <a:lnTo>
                  <a:pt x="44648" y="35719"/>
                </a:lnTo>
                <a:lnTo>
                  <a:pt x="35719" y="53578"/>
                </a:lnTo>
                <a:lnTo>
                  <a:pt x="17859" y="62508"/>
                </a:lnTo>
                <a:lnTo>
                  <a:pt x="8929" y="80367"/>
                </a:lnTo>
                <a:lnTo>
                  <a:pt x="8929" y="98227"/>
                </a:lnTo>
                <a:lnTo>
                  <a:pt x="0" y="107156"/>
                </a:lnTo>
                <a:lnTo>
                  <a:pt x="0" y="125016"/>
                </a:lnTo>
                <a:lnTo>
                  <a:pt x="8929" y="133945"/>
                </a:lnTo>
                <a:lnTo>
                  <a:pt x="17859" y="151805"/>
                </a:lnTo>
                <a:lnTo>
                  <a:pt x="26789" y="160734"/>
                </a:lnTo>
                <a:lnTo>
                  <a:pt x="35719" y="160734"/>
                </a:lnTo>
                <a:lnTo>
                  <a:pt x="53578" y="169664"/>
                </a:lnTo>
                <a:lnTo>
                  <a:pt x="71437" y="169664"/>
                </a:lnTo>
                <a:lnTo>
                  <a:pt x="80367" y="169664"/>
                </a:lnTo>
                <a:lnTo>
                  <a:pt x="98226" y="169664"/>
                </a:lnTo>
                <a:lnTo>
                  <a:pt x="116086" y="160734"/>
                </a:lnTo>
                <a:lnTo>
                  <a:pt x="125015" y="160734"/>
                </a:lnTo>
                <a:lnTo>
                  <a:pt x="142875" y="151805"/>
                </a:lnTo>
                <a:lnTo>
                  <a:pt x="151804" y="133945"/>
                </a:lnTo>
                <a:lnTo>
                  <a:pt x="160734" y="125016"/>
                </a:lnTo>
                <a:lnTo>
                  <a:pt x="169664" y="116086"/>
                </a:lnTo>
                <a:lnTo>
                  <a:pt x="178594" y="98227"/>
                </a:lnTo>
                <a:lnTo>
                  <a:pt x="178594" y="89297"/>
                </a:lnTo>
                <a:lnTo>
                  <a:pt x="178594" y="71437"/>
                </a:lnTo>
                <a:lnTo>
                  <a:pt x="178594" y="53578"/>
                </a:lnTo>
                <a:lnTo>
                  <a:pt x="169664" y="44648"/>
                </a:lnTo>
                <a:lnTo>
                  <a:pt x="169664" y="26789"/>
                </a:lnTo>
                <a:lnTo>
                  <a:pt x="160734" y="17859"/>
                </a:lnTo>
                <a:lnTo>
                  <a:pt x="151804" y="8930"/>
                </a:lnTo>
                <a:lnTo>
                  <a:pt x="142875" y="0"/>
                </a:lnTo>
                <a:lnTo>
                  <a:pt x="125015" y="0"/>
                </a:lnTo>
                <a:lnTo>
                  <a:pt x="125015" y="0"/>
                </a:lnTo>
                <a:lnTo>
                  <a:pt x="12501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081117" y="3571875"/>
            <a:ext cx="232173" cy="214313"/>
          </a:xfrm>
          <a:custGeom>
            <a:avLst/>
            <a:gdLst/>
            <a:ahLst/>
            <a:cxnLst/>
            <a:rect l="0" t="0" r="0" b="0"/>
            <a:pathLst>
              <a:path w="232173" h="214313">
                <a:moveTo>
                  <a:pt x="0" y="17859"/>
                </a:moveTo>
                <a:lnTo>
                  <a:pt x="0" y="17859"/>
                </a:lnTo>
                <a:lnTo>
                  <a:pt x="0" y="17859"/>
                </a:lnTo>
                <a:lnTo>
                  <a:pt x="0" y="26789"/>
                </a:lnTo>
                <a:lnTo>
                  <a:pt x="0" y="35718"/>
                </a:lnTo>
                <a:lnTo>
                  <a:pt x="0" y="44648"/>
                </a:lnTo>
                <a:lnTo>
                  <a:pt x="0" y="53578"/>
                </a:lnTo>
                <a:lnTo>
                  <a:pt x="8930" y="71437"/>
                </a:lnTo>
                <a:lnTo>
                  <a:pt x="8930" y="80367"/>
                </a:lnTo>
                <a:lnTo>
                  <a:pt x="8930" y="98226"/>
                </a:lnTo>
                <a:lnTo>
                  <a:pt x="17860" y="125015"/>
                </a:lnTo>
                <a:lnTo>
                  <a:pt x="17860" y="142875"/>
                </a:lnTo>
                <a:lnTo>
                  <a:pt x="26789" y="160734"/>
                </a:lnTo>
                <a:lnTo>
                  <a:pt x="35719" y="178593"/>
                </a:lnTo>
                <a:lnTo>
                  <a:pt x="35719" y="187523"/>
                </a:lnTo>
                <a:lnTo>
                  <a:pt x="35719" y="196453"/>
                </a:lnTo>
                <a:lnTo>
                  <a:pt x="44649" y="205382"/>
                </a:lnTo>
                <a:lnTo>
                  <a:pt x="44649" y="214312"/>
                </a:lnTo>
                <a:lnTo>
                  <a:pt x="44649" y="214312"/>
                </a:lnTo>
                <a:lnTo>
                  <a:pt x="44649" y="214312"/>
                </a:lnTo>
                <a:lnTo>
                  <a:pt x="53578" y="214312"/>
                </a:lnTo>
                <a:lnTo>
                  <a:pt x="53578" y="205382"/>
                </a:lnTo>
                <a:lnTo>
                  <a:pt x="53578" y="196453"/>
                </a:lnTo>
                <a:lnTo>
                  <a:pt x="62508" y="187523"/>
                </a:lnTo>
                <a:lnTo>
                  <a:pt x="62508" y="169664"/>
                </a:lnTo>
                <a:lnTo>
                  <a:pt x="71438" y="151804"/>
                </a:lnTo>
                <a:lnTo>
                  <a:pt x="71438" y="142875"/>
                </a:lnTo>
                <a:lnTo>
                  <a:pt x="71438" y="125015"/>
                </a:lnTo>
                <a:lnTo>
                  <a:pt x="80367" y="107156"/>
                </a:lnTo>
                <a:lnTo>
                  <a:pt x="89297" y="98226"/>
                </a:lnTo>
                <a:lnTo>
                  <a:pt x="89297" y="80367"/>
                </a:lnTo>
                <a:lnTo>
                  <a:pt x="89297" y="71437"/>
                </a:lnTo>
                <a:lnTo>
                  <a:pt x="98227" y="62507"/>
                </a:lnTo>
                <a:lnTo>
                  <a:pt x="98227" y="53578"/>
                </a:lnTo>
                <a:lnTo>
                  <a:pt x="98227" y="44648"/>
                </a:lnTo>
                <a:lnTo>
                  <a:pt x="107156" y="44648"/>
                </a:lnTo>
                <a:lnTo>
                  <a:pt x="107156" y="44648"/>
                </a:lnTo>
                <a:lnTo>
                  <a:pt x="107156" y="44648"/>
                </a:lnTo>
                <a:lnTo>
                  <a:pt x="107156" y="44648"/>
                </a:lnTo>
                <a:lnTo>
                  <a:pt x="107156" y="53578"/>
                </a:lnTo>
                <a:lnTo>
                  <a:pt x="107156" y="62507"/>
                </a:lnTo>
                <a:lnTo>
                  <a:pt x="107156" y="71437"/>
                </a:lnTo>
                <a:lnTo>
                  <a:pt x="116086" y="89296"/>
                </a:lnTo>
                <a:lnTo>
                  <a:pt x="116086" y="98226"/>
                </a:lnTo>
                <a:lnTo>
                  <a:pt x="125016" y="116086"/>
                </a:lnTo>
                <a:lnTo>
                  <a:pt x="125016" y="133945"/>
                </a:lnTo>
                <a:lnTo>
                  <a:pt x="133946" y="151804"/>
                </a:lnTo>
                <a:lnTo>
                  <a:pt x="133946" y="160734"/>
                </a:lnTo>
                <a:lnTo>
                  <a:pt x="142875" y="178593"/>
                </a:lnTo>
                <a:lnTo>
                  <a:pt x="142875" y="187523"/>
                </a:lnTo>
                <a:lnTo>
                  <a:pt x="142875" y="196453"/>
                </a:lnTo>
                <a:lnTo>
                  <a:pt x="151805" y="196453"/>
                </a:lnTo>
                <a:lnTo>
                  <a:pt x="151805" y="205382"/>
                </a:lnTo>
                <a:lnTo>
                  <a:pt x="160735" y="205382"/>
                </a:lnTo>
                <a:lnTo>
                  <a:pt x="160735" y="205382"/>
                </a:lnTo>
                <a:lnTo>
                  <a:pt x="160735" y="196453"/>
                </a:lnTo>
                <a:lnTo>
                  <a:pt x="169664" y="187523"/>
                </a:lnTo>
                <a:lnTo>
                  <a:pt x="178594" y="178593"/>
                </a:lnTo>
                <a:lnTo>
                  <a:pt x="178594" y="169664"/>
                </a:lnTo>
                <a:lnTo>
                  <a:pt x="187524" y="151804"/>
                </a:lnTo>
                <a:lnTo>
                  <a:pt x="196453" y="142875"/>
                </a:lnTo>
                <a:lnTo>
                  <a:pt x="205383" y="125015"/>
                </a:lnTo>
                <a:lnTo>
                  <a:pt x="205383" y="107156"/>
                </a:lnTo>
                <a:lnTo>
                  <a:pt x="214313" y="89296"/>
                </a:lnTo>
                <a:lnTo>
                  <a:pt x="223242" y="71437"/>
                </a:lnTo>
                <a:lnTo>
                  <a:pt x="223242" y="53578"/>
                </a:lnTo>
                <a:lnTo>
                  <a:pt x="223242" y="35718"/>
                </a:lnTo>
                <a:lnTo>
                  <a:pt x="232172" y="26789"/>
                </a:lnTo>
                <a:lnTo>
                  <a:pt x="232172" y="17859"/>
                </a:lnTo>
                <a:lnTo>
                  <a:pt x="232172" y="8929"/>
                </a:lnTo>
                <a:lnTo>
                  <a:pt x="232172" y="0"/>
                </a:lnTo>
                <a:lnTo>
                  <a:pt x="232172"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536531" y="3643312"/>
            <a:ext cx="151806" cy="8931"/>
          </a:xfrm>
          <a:custGeom>
            <a:avLst/>
            <a:gdLst/>
            <a:ahLst/>
            <a:cxnLst/>
            <a:rect l="0" t="0" r="0" b="0"/>
            <a:pathLst>
              <a:path w="151806" h="8931">
                <a:moveTo>
                  <a:pt x="0" y="8930"/>
                </a:moveTo>
                <a:lnTo>
                  <a:pt x="0" y="8930"/>
                </a:lnTo>
                <a:lnTo>
                  <a:pt x="8930" y="8930"/>
                </a:lnTo>
                <a:lnTo>
                  <a:pt x="8930" y="8930"/>
                </a:lnTo>
                <a:lnTo>
                  <a:pt x="26789" y="8930"/>
                </a:lnTo>
                <a:lnTo>
                  <a:pt x="35719" y="8930"/>
                </a:lnTo>
                <a:lnTo>
                  <a:pt x="53578" y="8930"/>
                </a:lnTo>
                <a:lnTo>
                  <a:pt x="71438" y="0"/>
                </a:lnTo>
                <a:lnTo>
                  <a:pt x="89297" y="0"/>
                </a:lnTo>
                <a:lnTo>
                  <a:pt x="107157" y="0"/>
                </a:lnTo>
                <a:lnTo>
                  <a:pt x="125016" y="0"/>
                </a:lnTo>
                <a:lnTo>
                  <a:pt x="133946" y="0"/>
                </a:lnTo>
                <a:lnTo>
                  <a:pt x="142875" y="0"/>
                </a:lnTo>
                <a:lnTo>
                  <a:pt x="151805" y="0"/>
                </a:lnTo>
                <a:lnTo>
                  <a:pt x="151805"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536531" y="3723679"/>
            <a:ext cx="196454" cy="8931"/>
          </a:xfrm>
          <a:custGeom>
            <a:avLst/>
            <a:gdLst/>
            <a:ahLst/>
            <a:cxnLst/>
            <a:rect l="0" t="0" r="0" b="0"/>
            <a:pathLst>
              <a:path w="196454" h="8931">
                <a:moveTo>
                  <a:pt x="0" y="8930"/>
                </a:moveTo>
                <a:lnTo>
                  <a:pt x="0" y="8930"/>
                </a:lnTo>
                <a:lnTo>
                  <a:pt x="0" y="8930"/>
                </a:lnTo>
                <a:lnTo>
                  <a:pt x="8930" y="8930"/>
                </a:lnTo>
                <a:lnTo>
                  <a:pt x="26789" y="8930"/>
                </a:lnTo>
                <a:lnTo>
                  <a:pt x="35719" y="8930"/>
                </a:lnTo>
                <a:lnTo>
                  <a:pt x="53578" y="8930"/>
                </a:lnTo>
                <a:lnTo>
                  <a:pt x="71438" y="8930"/>
                </a:lnTo>
                <a:lnTo>
                  <a:pt x="98227" y="8930"/>
                </a:lnTo>
                <a:lnTo>
                  <a:pt x="116086" y="0"/>
                </a:lnTo>
                <a:lnTo>
                  <a:pt x="133946" y="0"/>
                </a:lnTo>
                <a:lnTo>
                  <a:pt x="151805" y="0"/>
                </a:lnTo>
                <a:lnTo>
                  <a:pt x="169664" y="0"/>
                </a:lnTo>
                <a:lnTo>
                  <a:pt x="178594" y="0"/>
                </a:lnTo>
                <a:lnTo>
                  <a:pt x="187524" y="0"/>
                </a:lnTo>
                <a:lnTo>
                  <a:pt x="196453" y="0"/>
                </a:lnTo>
                <a:lnTo>
                  <a:pt x="196453"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902648" y="3589734"/>
            <a:ext cx="8931" cy="223243"/>
          </a:xfrm>
          <a:custGeom>
            <a:avLst/>
            <a:gdLst/>
            <a:ahLst/>
            <a:cxnLst/>
            <a:rect l="0" t="0" r="0" b="0"/>
            <a:pathLst>
              <a:path w="8931" h="223243">
                <a:moveTo>
                  <a:pt x="0" y="0"/>
                </a:moveTo>
                <a:lnTo>
                  <a:pt x="0" y="0"/>
                </a:lnTo>
                <a:lnTo>
                  <a:pt x="0" y="0"/>
                </a:lnTo>
                <a:lnTo>
                  <a:pt x="0" y="8930"/>
                </a:lnTo>
                <a:lnTo>
                  <a:pt x="0" y="26789"/>
                </a:lnTo>
                <a:lnTo>
                  <a:pt x="0" y="35719"/>
                </a:lnTo>
                <a:lnTo>
                  <a:pt x="8930" y="53578"/>
                </a:lnTo>
                <a:lnTo>
                  <a:pt x="8930" y="71437"/>
                </a:lnTo>
                <a:lnTo>
                  <a:pt x="8930" y="89297"/>
                </a:lnTo>
                <a:lnTo>
                  <a:pt x="8930" y="107156"/>
                </a:lnTo>
                <a:lnTo>
                  <a:pt x="8930" y="125016"/>
                </a:lnTo>
                <a:lnTo>
                  <a:pt x="8930" y="142875"/>
                </a:lnTo>
                <a:lnTo>
                  <a:pt x="8930" y="160734"/>
                </a:lnTo>
                <a:lnTo>
                  <a:pt x="8930" y="178594"/>
                </a:lnTo>
                <a:lnTo>
                  <a:pt x="8930" y="187523"/>
                </a:lnTo>
                <a:lnTo>
                  <a:pt x="8930" y="205383"/>
                </a:lnTo>
                <a:lnTo>
                  <a:pt x="8930" y="214312"/>
                </a:lnTo>
                <a:lnTo>
                  <a:pt x="8930" y="223242"/>
                </a:lnTo>
                <a:lnTo>
                  <a:pt x="0" y="223242"/>
                </a:lnTo>
                <a:lnTo>
                  <a:pt x="0" y="223242"/>
                </a:lnTo>
                <a:lnTo>
                  <a:pt x="0" y="22324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027664" y="3759398"/>
            <a:ext cx="26790" cy="17860"/>
          </a:xfrm>
          <a:custGeom>
            <a:avLst/>
            <a:gdLst/>
            <a:ahLst/>
            <a:cxnLst/>
            <a:rect l="0" t="0" r="0" b="0"/>
            <a:pathLst>
              <a:path w="26790" h="17860">
                <a:moveTo>
                  <a:pt x="8930" y="8930"/>
                </a:moveTo>
                <a:lnTo>
                  <a:pt x="8930" y="8930"/>
                </a:lnTo>
                <a:lnTo>
                  <a:pt x="8930" y="8930"/>
                </a:lnTo>
                <a:lnTo>
                  <a:pt x="8930" y="8930"/>
                </a:lnTo>
                <a:lnTo>
                  <a:pt x="8930" y="8930"/>
                </a:lnTo>
                <a:lnTo>
                  <a:pt x="8930" y="0"/>
                </a:lnTo>
                <a:lnTo>
                  <a:pt x="8930" y="8930"/>
                </a:lnTo>
                <a:lnTo>
                  <a:pt x="8930" y="0"/>
                </a:lnTo>
                <a:lnTo>
                  <a:pt x="0" y="8930"/>
                </a:lnTo>
                <a:lnTo>
                  <a:pt x="0" y="8930"/>
                </a:lnTo>
                <a:lnTo>
                  <a:pt x="0" y="8930"/>
                </a:lnTo>
                <a:lnTo>
                  <a:pt x="8930" y="8930"/>
                </a:lnTo>
                <a:lnTo>
                  <a:pt x="8930" y="8930"/>
                </a:lnTo>
                <a:lnTo>
                  <a:pt x="17859" y="8930"/>
                </a:lnTo>
                <a:lnTo>
                  <a:pt x="17859" y="8930"/>
                </a:lnTo>
                <a:lnTo>
                  <a:pt x="26789" y="8930"/>
                </a:lnTo>
                <a:lnTo>
                  <a:pt x="26789" y="8930"/>
                </a:lnTo>
                <a:lnTo>
                  <a:pt x="26789" y="8930"/>
                </a:lnTo>
                <a:lnTo>
                  <a:pt x="26789" y="8930"/>
                </a:lnTo>
                <a:lnTo>
                  <a:pt x="26789" y="8930"/>
                </a:lnTo>
                <a:lnTo>
                  <a:pt x="26789" y="8930"/>
                </a:lnTo>
                <a:lnTo>
                  <a:pt x="26789" y="8930"/>
                </a:lnTo>
                <a:lnTo>
                  <a:pt x="26789" y="17859"/>
                </a:lnTo>
                <a:lnTo>
                  <a:pt x="26789" y="17859"/>
                </a:lnTo>
                <a:lnTo>
                  <a:pt x="26789" y="17859"/>
                </a:lnTo>
                <a:lnTo>
                  <a:pt x="26789" y="8930"/>
                </a:lnTo>
                <a:lnTo>
                  <a:pt x="26789" y="8930"/>
                </a:lnTo>
                <a:lnTo>
                  <a:pt x="26789" y="8930"/>
                </a:lnTo>
                <a:lnTo>
                  <a:pt x="26789" y="8930"/>
                </a:lnTo>
                <a:lnTo>
                  <a:pt x="26789" y="8930"/>
                </a:lnTo>
                <a:lnTo>
                  <a:pt x="26789" y="8930"/>
                </a:lnTo>
                <a:lnTo>
                  <a:pt x="26789" y="893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197328" y="3589734"/>
            <a:ext cx="160736" cy="267892"/>
          </a:xfrm>
          <a:custGeom>
            <a:avLst/>
            <a:gdLst/>
            <a:ahLst/>
            <a:cxnLst/>
            <a:rect l="0" t="0" r="0" b="0"/>
            <a:pathLst>
              <a:path w="160736" h="267892">
                <a:moveTo>
                  <a:pt x="0" y="80367"/>
                </a:moveTo>
                <a:lnTo>
                  <a:pt x="0" y="80367"/>
                </a:lnTo>
                <a:lnTo>
                  <a:pt x="0" y="71437"/>
                </a:lnTo>
                <a:lnTo>
                  <a:pt x="0" y="62508"/>
                </a:lnTo>
                <a:lnTo>
                  <a:pt x="8930" y="53578"/>
                </a:lnTo>
                <a:lnTo>
                  <a:pt x="17860" y="44648"/>
                </a:lnTo>
                <a:lnTo>
                  <a:pt x="26789" y="26789"/>
                </a:lnTo>
                <a:lnTo>
                  <a:pt x="35719" y="17859"/>
                </a:lnTo>
                <a:lnTo>
                  <a:pt x="53578" y="8930"/>
                </a:lnTo>
                <a:lnTo>
                  <a:pt x="71438" y="0"/>
                </a:lnTo>
                <a:lnTo>
                  <a:pt x="89297" y="0"/>
                </a:lnTo>
                <a:lnTo>
                  <a:pt x="107156" y="0"/>
                </a:lnTo>
                <a:lnTo>
                  <a:pt x="116086" y="0"/>
                </a:lnTo>
                <a:lnTo>
                  <a:pt x="133945" y="8930"/>
                </a:lnTo>
                <a:lnTo>
                  <a:pt x="142875" y="26789"/>
                </a:lnTo>
                <a:lnTo>
                  <a:pt x="151805" y="35719"/>
                </a:lnTo>
                <a:lnTo>
                  <a:pt x="151805" y="44648"/>
                </a:lnTo>
                <a:lnTo>
                  <a:pt x="160735" y="53578"/>
                </a:lnTo>
                <a:lnTo>
                  <a:pt x="151805" y="71437"/>
                </a:lnTo>
                <a:lnTo>
                  <a:pt x="142875" y="80367"/>
                </a:lnTo>
                <a:lnTo>
                  <a:pt x="133945" y="98227"/>
                </a:lnTo>
                <a:lnTo>
                  <a:pt x="125016" y="107156"/>
                </a:lnTo>
                <a:lnTo>
                  <a:pt x="107156" y="116086"/>
                </a:lnTo>
                <a:lnTo>
                  <a:pt x="98227" y="125016"/>
                </a:lnTo>
                <a:lnTo>
                  <a:pt x="80367" y="133945"/>
                </a:lnTo>
                <a:lnTo>
                  <a:pt x="71438" y="133945"/>
                </a:lnTo>
                <a:lnTo>
                  <a:pt x="53578" y="142875"/>
                </a:lnTo>
                <a:lnTo>
                  <a:pt x="44649" y="142875"/>
                </a:lnTo>
                <a:lnTo>
                  <a:pt x="44649" y="142875"/>
                </a:lnTo>
                <a:lnTo>
                  <a:pt x="44649" y="142875"/>
                </a:lnTo>
                <a:lnTo>
                  <a:pt x="44649" y="133945"/>
                </a:lnTo>
                <a:lnTo>
                  <a:pt x="53578" y="133945"/>
                </a:lnTo>
                <a:lnTo>
                  <a:pt x="62508" y="133945"/>
                </a:lnTo>
                <a:lnTo>
                  <a:pt x="71438" y="125016"/>
                </a:lnTo>
                <a:lnTo>
                  <a:pt x="80367" y="125016"/>
                </a:lnTo>
                <a:lnTo>
                  <a:pt x="98227" y="125016"/>
                </a:lnTo>
                <a:lnTo>
                  <a:pt x="107156" y="125016"/>
                </a:lnTo>
                <a:lnTo>
                  <a:pt x="125016" y="133945"/>
                </a:lnTo>
                <a:lnTo>
                  <a:pt x="133945" y="133945"/>
                </a:lnTo>
                <a:lnTo>
                  <a:pt x="142875" y="142875"/>
                </a:lnTo>
                <a:lnTo>
                  <a:pt x="142875" y="151805"/>
                </a:lnTo>
                <a:lnTo>
                  <a:pt x="151805" y="160734"/>
                </a:lnTo>
                <a:lnTo>
                  <a:pt x="151805" y="169664"/>
                </a:lnTo>
                <a:lnTo>
                  <a:pt x="142875" y="187523"/>
                </a:lnTo>
                <a:lnTo>
                  <a:pt x="142875" y="196453"/>
                </a:lnTo>
                <a:lnTo>
                  <a:pt x="133945" y="205383"/>
                </a:lnTo>
                <a:lnTo>
                  <a:pt x="116086" y="223242"/>
                </a:lnTo>
                <a:lnTo>
                  <a:pt x="98227" y="232172"/>
                </a:lnTo>
                <a:lnTo>
                  <a:pt x="89297" y="241102"/>
                </a:lnTo>
                <a:lnTo>
                  <a:pt x="71438" y="250031"/>
                </a:lnTo>
                <a:lnTo>
                  <a:pt x="53578" y="258961"/>
                </a:lnTo>
                <a:lnTo>
                  <a:pt x="44649" y="258961"/>
                </a:lnTo>
                <a:lnTo>
                  <a:pt x="44649" y="267891"/>
                </a:lnTo>
                <a:lnTo>
                  <a:pt x="44649" y="267891"/>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483078" y="3625453"/>
            <a:ext cx="160736" cy="178594"/>
          </a:xfrm>
          <a:custGeom>
            <a:avLst/>
            <a:gdLst/>
            <a:ahLst/>
            <a:cxnLst/>
            <a:rect l="0" t="0" r="0" b="0"/>
            <a:pathLst>
              <a:path w="160736" h="178594">
                <a:moveTo>
                  <a:pt x="0" y="17859"/>
                </a:moveTo>
                <a:lnTo>
                  <a:pt x="0" y="17859"/>
                </a:lnTo>
                <a:lnTo>
                  <a:pt x="0" y="17859"/>
                </a:lnTo>
                <a:lnTo>
                  <a:pt x="8930" y="8929"/>
                </a:lnTo>
                <a:lnTo>
                  <a:pt x="17860" y="8929"/>
                </a:lnTo>
                <a:lnTo>
                  <a:pt x="35719" y="0"/>
                </a:lnTo>
                <a:lnTo>
                  <a:pt x="53578" y="0"/>
                </a:lnTo>
                <a:lnTo>
                  <a:pt x="71438" y="0"/>
                </a:lnTo>
                <a:lnTo>
                  <a:pt x="80367" y="0"/>
                </a:lnTo>
                <a:lnTo>
                  <a:pt x="98227" y="0"/>
                </a:lnTo>
                <a:lnTo>
                  <a:pt x="107156" y="8929"/>
                </a:lnTo>
                <a:lnTo>
                  <a:pt x="116086" y="17859"/>
                </a:lnTo>
                <a:lnTo>
                  <a:pt x="125016" y="26789"/>
                </a:lnTo>
                <a:lnTo>
                  <a:pt x="133945" y="35718"/>
                </a:lnTo>
                <a:lnTo>
                  <a:pt x="133945" y="44648"/>
                </a:lnTo>
                <a:lnTo>
                  <a:pt x="133945" y="62508"/>
                </a:lnTo>
                <a:lnTo>
                  <a:pt x="125016" y="71437"/>
                </a:lnTo>
                <a:lnTo>
                  <a:pt x="116086" y="89297"/>
                </a:lnTo>
                <a:lnTo>
                  <a:pt x="107156" y="98226"/>
                </a:lnTo>
                <a:lnTo>
                  <a:pt x="89297" y="107156"/>
                </a:lnTo>
                <a:lnTo>
                  <a:pt x="71438" y="125015"/>
                </a:lnTo>
                <a:lnTo>
                  <a:pt x="53578" y="133945"/>
                </a:lnTo>
                <a:lnTo>
                  <a:pt x="35719" y="151804"/>
                </a:lnTo>
                <a:lnTo>
                  <a:pt x="26789" y="160734"/>
                </a:lnTo>
                <a:lnTo>
                  <a:pt x="17860" y="160734"/>
                </a:lnTo>
                <a:lnTo>
                  <a:pt x="8930" y="169664"/>
                </a:lnTo>
                <a:lnTo>
                  <a:pt x="0" y="178593"/>
                </a:lnTo>
                <a:lnTo>
                  <a:pt x="0" y="178593"/>
                </a:lnTo>
                <a:lnTo>
                  <a:pt x="0" y="178593"/>
                </a:lnTo>
                <a:lnTo>
                  <a:pt x="0" y="178593"/>
                </a:lnTo>
                <a:lnTo>
                  <a:pt x="8930" y="178593"/>
                </a:lnTo>
                <a:lnTo>
                  <a:pt x="26789" y="178593"/>
                </a:lnTo>
                <a:lnTo>
                  <a:pt x="35719" y="178593"/>
                </a:lnTo>
                <a:lnTo>
                  <a:pt x="53578" y="178593"/>
                </a:lnTo>
                <a:lnTo>
                  <a:pt x="71438" y="169664"/>
                </a:lnTo>
                <a:lnTo>
                  <a:pt x="89297" y="169664"/>
                </a:lnTo>
                <a:lnTo>
                  <a:pt x="116086" y="169664"/>
                </a:lnTo>
                <a:lnTo>
                  <a:pt x="125016" y="169664"/>
                </a:lnTo>
                <a:lnTo>
                  <a:pt x="142875" y="160734"/>
                </a:lnTo>
                <a:lnTo>
                  <a:pt x="151805" y="160734"/>
                </a:lnTo>
                <a:lnTo>
                  <a:pt x="160735" y="160734"/>
                </a:lnTo>
                <a:lnTo>
                  <a:pt x="160735" y="160734"/>
                </a:lnTo>
                <a:lnTo>
                  <a:pt x="160735" y="160734"/>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867055" y="3589734"/>
            <a:ext cx="8930" cy="232173"/>
          </a:xfrm>
          <a:custGeom>
            <a:avLst/>
            <a:gdLst/>
            <a:ahLst/>
            <a:cxnLst/>
            <a:rect l="0" t="0" r="0" b="0"/>
            <a:pathLst>
              <a:path w="8930" h="232173">
                <a:moveTo>
                  <a:pt x="0" y="0"/>
                </a:moveTo>
                <a:lnTo>
                  <a:pt x="0" y="0"/>
                </a:lnTo>
                <a:lnTo>
                  <a:pt x="0" y="0"/>
                </a:lnTo>
                <a:lnTo>
                  <a:pt x="0" y="8930"/>
                </a:lnTo>
                <a:lnTo>
                  <a:pt x="0" y="8930"/>
                </a:lnTo>
                <a:lnTo>
                  <a:pt x="0" y="17859"/>
                </a:lnTo>
                <a:lnTo>
                  <a:pt x="0" y="26789"/>
                </a:lnTo>
                <a:lnTo>
                  <a:pt x="0" y="44648"/>
                </a:lnTo>
                <a:lnTo>
                  <a:pt x="8929" y="62508"/>
                </a:lnTo>
                <a:lnTo>
                  <a:pt x="8929" y="80367"/>
                </a:lnTo>
                <a:lnTo>
                  <a:pt x="8929" y="107156"/>
                </a:lnTo>
                <a:lnTo>
                  <a:pt x="8929" y="125016"/>
                </a:lnTo>
                <a:lnTo>
                  <a:pt x="8929" y="142875"/>
                </a:lnTo>
                <a:lnTo>
                  <a:pt x="8929" y="160734"/>
                </a:lnTo>
                <a:lnTo>
                  <a:pt x="8929" y="178594"/>
                </a:lnTo>
                <a:lnTo>
                  <a:pt x="8929" y="196453"/>
                </a:lnTo>
                <a:lnTo>
                  <a:pt x="8929" y="205383"/>
                </a:lnTo>
                <a:lnTo>
                  <a:pt x="8929" y="214312"/>
                </a:lnTo>
                <a:lnTo>
                  <a:pt x="0" y="232172"/>
                </a:lnTo>
                <a:lnTo>
                  <a:pt x="0" y="232172"/>
                </a:lnTo>
                <a:lnTo>
                  <a:pt x="0" y="23217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875984" y="3616523"/>
            <a:ext cx="133947" cy="232173"/>
          </a:xfrm>
          <a:custGeom>
            <a:avLst/>
            <a:gdLst/>
            <a:ahLst/>
            <a:cxnLst/>
            <a:rect l="0" t="0" r="0" b="0"/>
            <a:pathLst>
              <a:path w="133947" h="232173">
                <a:moveTo>
                  <a:pt x="133946" y="0"/>
                </a:moveTo>
                <a:lnTo>
                  <a:pt x="133946" y="8930"/>
                </a:lnTo>
                <a:lnTo>
                  <a:pt x="125016" y="8930"/>
                </a:lnTo>
                <a:lnTo>
                  <a:pt x="125016" y="17859"/>
                </a:lnTo>
                <a:lnTo>
                  <a:pt x="125016" y="26789"/>
                </a:lnTo>
                <a:lnTo>
                  <a:pt x="116086" y="44648"/>
                </a:lnTo>
                <a:lnTo>
                  <a:pt x="98227" y="53578"/>
                </a:lnTo>
                <a:lnTo>
                  <a:pt x="89297" y="71438"/>
                </a:lnTo>
                <a:lnTo>
                  <a:pt x="71438" y="89297"/>
                </a:lnTo>
                <a:lnTo>
                  <a:pt x="53579" y="107156"/>
                </a:lnTo>
                <a:lnTo>
                  <a:pt x="44649" y="116086"/>
                </a:lnTo>
                <a:lnTo>
                  <a:pt x="26789" y="125016"/>
                </a:lnTo>
                <a:lnTo>
                  <a:pt x="17860" y="133945"/>
                </a:lnTo>
                <a:lnTo>
                  <a:pt x="8930" y="142875"/>
                </a:lnTo>
                <a:lnTo>
                  <a:pt x="8930" y="142875"/>
                </a:lnTo>
                <a:lnTo>
                  <a:pt x="0" y="142875"/>
                </a:lnTo>
                <a:lnTo>
                  <a:pt x="0" y="142875"/>
                </a:lnTo>
                <a:lnTo>
                  <a:pt x="8930" y="142875"/>
                </a:lnTo>
                <a:lnTo>
                  <a:pt x="8930" y="133945"/>
                </a:lnTo>
                <a:lnTo>
                  <a:pt x="17860" y="133945"/>
                </a:lnTo>
                <a:lnTo>
                  <a:pt x="26789" y="125016"/>
                </a:lnTo>
                <a:lnTo>
                  <a:pt x="35719" y="125016"/>
                </a:lnTo>
                <a:lnTo>
                  <a:pt x="44649" y="116086"/>
                </a:lnTo>
                <a:lnTo>
                  <a:pt x="53579" y="116086"/>
                </a:lnTo>
                <a:lnTo>
                  <a:pt x="62508" y="125016"/>
                </a:lnTo>
                <a:lnTo>
                  <a:pt x="80368" y="125016"/>
                </a:lnTo>
                <a:lnTo>
                  <a:pt x="89297" y="133945"/>
                </a:lnTo>
                <a:lnTo>
                  <a:pt x="98227" y="142875"/>
                </a:lnTo>
                <a:lnTo>
                  <a:pt x="107157" y="151805"/>
                </a:lnTo>
                <a:lnTo>
                  <a:pt x="116086" y="160734"/>
                </a:lnTo>
                <a:lnTo>
                  <a:pt x="125016" y="178594"/>
                </a:lnTo>
                <a:lnTo>
                  <a:pt x="125016" y="187523"/>
                </a:lnTo>
                <a:lnTo>
                  <a:pt x="125016" y="196453"/>
                </a:lnTo>
                <a:lnTo>
                  <a:pt x="133946" y="205383"/>
                </a:lnTo>
                <a:lnTo>
                  <a:pt x="133946" y="214313"/>
                </a:lnTo>
                <a:lnTo>
                  <a:pt x="133946" y="223242"/>
                </a:lnTo>
                <a:lnTo>
                  <a:pt x="125016" y="232172"/>
                </a:lnTo>
                <a:lnTo>
                  <a:pt x="125016" y="232172"/>
                </a:lnTo>
                <a:lnTo>
                  <a:pt x="125016" y="232172"/>
                </a:lnTo>
                <a:lnTo>
                  <a:pt x="125016" y="232172"/>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8152805" y="3580804"/>
            <a:ext cx="232172" cy="214314"/>
          </a:xfrm>
          <a:custGeom>
            <a:avLst/>
            <a:gdLst/>
            <a:ahLst/>
            <a:cxnLst/>
            <a:rect l="0" t="0" r="0" b="0"/>
            <a:pathLst>
              <a:path w="232172" h="214314">
                <a:moveTo>
                  <a:pt x="0" y="17860"/>
                </a:moveTo>
                <a:lnTo>
                  <a:pt x="0" y="17860"/>
                </a:lnTo>
                <a:lnTo>
                  <a:pt x="0" y="17860"/>
                </a:lnTo>
                <a:lnTo>
                  <a:pt x="0" y="17860"/>
                </a:lnTo>
                <a:lnTo>
                  <a:pt x="0" y="26789"/>
                </a:lnTo>
                <a:lnTo>
                  <a:pt x="0" y="35719"/>
                </a:lnTo>
                <a:lnTo>
                  <a:pt x="0" y="53578"/>
                </a:lnTo>
                <a:lnTo>
                  <a:pt x="0" y="71438"/>
                </a:lnTo>
                <a:lnTo>
                  <a:pt x="0" y="89297"/>
                </a:lnTo>
                <a:lnTo>
                  <a:pt x="0" y="116086"/>
                </a:lnTo>
                <a:lnTo>
                  <a:pt x="8929" y="133946"/>
                </a:lnTo>
                <a:lnTo>
                  <a:pt x="8929" y="151805"/>
                </a:lnTo>
                <a:lnTo>
                  <a:pt x="17859" y="169664"/>
                </a:lnTo>
                <a:lnTo>
                  <a:pt x="17859" y="178594"/>
                </a:lnTo>
                <a:lnTo>
                  <a:pt x="17859" y="196453"/>
                </a:lnTo>
                <a:lnTo>
                  <a:pt x="26789" y="196453"/>
                </a:lnTo>
                <a:lnTo>
                  <a:pt x="26789" y="205383"/>
                </a:lnTo>
                <a:lnTo>
                  <a:pt x="35718" y="205383"/>
                </a:lnTo>
                <a:lnTo>
                  <a:pt x="35718" y="205383"/>
                </a:lnTo>
                <a:lnTo>
                  <a:pt x="35718" y="196453"/>
                </a:lnTo>
                <a:lnTo>
                  <a:pt x="44647" y="187524"/>
                </a:lnTo>
                <a:lnTo>
                  <a:pt x="44647" y="178594"/>
                </a:lnTo>
                <a:lnTo>
                  <a:pt x="53577" y="160735"/>
                </a:lnTo>
                <a:lnTo>
                  <a:pt x="53577" y="142875"/>
                </a:lnTo>
                <a:lnTo>
                  <a:pt x="62507" y="125016"/>
                </a:lnTo>
                <a:lnTo>
                  <a:pt x="62507" y="107157"/>
                </a:lnTo>
                <a:lnTo>
                  <a:pt x="71436" y="89297"/>
                </a:lnTo>
                <a:lnTo>
                  <a:pt x="71436" y="71438"/>
                </a:lnTo>
                <a:lnTo>
                  <a:pt x="80366" y="62508"/>
                </a:lnTo>
                <a:lnTo>
                  <a:pt x="80366" y="53578"/>
                </a:lnTo>
                <a:lnTo>
                  <a:pt x="89296" y="44649"/>
                </a:lnTo>
                <a:lnTo>
                  <a:pt x="89296" y="44649"/>
                </a:lnTo>
                <a:lnTo>
                  <a:pt x="98225" y="44649"/>
                </a:lnTo>
                <a:lnTo>
                  <a:pt x="98225" y="53578"/>
                </a:lnTo>
                <a:lnTo>
                  <a:pt x="107155" y="62508"/>
                </a:lnTo>
                <a:lnTo>
                  <a:pt x="107155" y="71438"/>
                </a:lnTo>
                <a:lnTo>
                  <a:pt x="116085" y="89297"/>
                </a:lnTo>
                <a:lnTo>
                  <a:pt x="116085" y="107157"/>
                </a:lnTo>
                <a:lnTo>
                  <a:pt x="125015" y="125016"/>
                </a:lnTo>
                <a:lnTo>
                  <a:pt x="125015" y="142875"/>
                </a:lnTo>
                <a:lnTo>
                  <a:pt x="133944" y="160735"/>
                </a:lnTo>
                <a:lnTo>
                  <a:pt x="133944" y="178594"/>
                </a:lnTo>
                <a:lnTo>
                  <a:pt x="142874" y="187524"/>
                </a:lnTo>
                <a:lnTo>
                  <a:pt x="142874" y="196453"/>
                </a:lnTo>
                <a:lnTo>
                  <a:pt x="151804" y="205383"/>
                </a:lnTo>
                <a:lnTo>
                  <a:pt x="151804" y="205383"/>
                </a:lnTo>
                <a:lnTo>
                  <a:pt x="160733" y="214313"/>
                </a:lnTo>
                <a:lnTo>
                  <a:pt x="160733" y="214313"/>
                </a:lnTo>
                <a:lnTo>
                  <a:pt x="169663" y="214313"/>
                </a:lnTo>
                <a:lnTo>
                  <a:pt x="178593" y="205383"/>
                </a:lnTo>
                <a:lnTo>
                  <a:pt x="187522" y="196453"/>
                </a:lnTo>
                <a:lnTo>
                  <a:pt x="187522" y="178594"/>
                </a:lnTo>
                <a:lnTo>
                  <a:pt x="196452" y="160735"/>
                </a:lnTo>
                <a:lnTo>
                  <a:pt x="205382" y="142875"/>
                </a:lnTo>
                <a:lnTo>
                  <a:pt x="205382" y="125016"/>
                </a:lnTo>
                <a:lnTo>
                  <a:pt x="214311" y="107157"/>
                </a:lnTo>
                <a:lnTo>
                  <a:pt x="214311" y="89297"/>
                </a:lnTo>
                <a:lnTo>
                  <a:pt x="223241" y="62508"/>
                </a:lnTo>
                <a:lnTo>
                  <a:pt x="223241" y="44649"/>
                </a:lnTo>
                <a:lnTo>
                  <a:pt x="223241" y="35719"/>
                </a:lnTo>
                <a:lnTo>
                  <a:pt x="232171" y="17860"/>
                </a:lnTo>
                <a:lnTo>
                  <a:pt x="232171" y="8930"/>
                </a:lnTo>
                <a:lnTo>
                  <a:pt x="232171" y="0"/>
                </a:lnTo>
                <a:lnTo>
                  <a:pt x="232171" y="0"/>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357313" y="4134445"/>
            <a:ext cx="205383" cy="8931"/>
          </a:xfrm>
          <a:custGeom>
            <a:avLst/>
            <a:gdLst/>
            <a:ahLst/>
            <a:cxnLst/>
            <a:rect l="0" t="0" r="0" b="0"/>
            <a:pathLst>
              <a:path w="205383" h="8931">
                <a:moveTo>
                  <a:pt x="0" y="8930"/>
                </a:moveTo>
                <a:lnTo>
                  <a:pt x="0" y="8930"/>
                </a:lnTo>
                <a:lnTo>
                  <a:pt x="0" y="8930"/>
                </a:lnTo>
                <a:lnTo>
                  <a:pt x="0" y="8930"/>
                </a:lnTo>
                <a:lnTo>
                  <a:pt x="8929" y="8930"/>
                </a:lnTo>
                <a:lnTo>
                  <a:pt x="8929" y="8930"/>
                </a:lnTo>
                <a:lnTo>
                  <a:pt x="17859" y="8930"/>
                </a:lnTo>
                <a:lnTo>
                  <a:pt x="26789" y="8930"/>
                </a:lnTo>
                <a:lnTo>
                  <a:pt x="44648" y="8930"/>
                </a:lnTo>
                <a:lnTo>
                  <a:pt x="53578" y="0"/>
                </a:lnTo>
                <a:lnTo>
                  <a:pt x="71437" y="0"/>
                </a:lnTo>
                <a:lnTo>
                  <a:pt x="89296" y="0"/>
                </a:lnTo>
                <a:lnTo>
                  <a:pt x="107156" y="0"/>
                </a:lnTo>
                <a:lnTo>
                  <a:pt x="125015" y="0"/>
                </a:lnTo>
                <a:lnTo>
                  <a:pt x="142875" y="0"/>
                </a:lnTo>
                <a:lnTo>
                  <a:pt x="160734" y="0"/>
                </a:lnTo>
                <a:lnTo>
                  <a:pt x="178593" y="8930"/>
                </a:lnTo>
                <a:lnTo>
                  <a:pt x="187523" y="8930"/>
                </a:lnTo>
                <a:lnTo>
                  <a:pt x="196453" y="8930"/>
                </a:lnTo>
                <a:lnTo>
                  <a:pt x="205382" y="8930"/>
                </a:lnTo>
                <a:lnTo>
                  <a:pt x="205382"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464469" y="4116586"/>
            <a:ext cx="17860" cy="205383"/>
          </a:xfrm>
          <a:custGeom>
            <a:avLst/>
            <a:gdLst/>
            <a:ahLst/>
            <a:cxnLst/>
            <a:rect l="0" t="0" r="0" b="0"/>
            <a:pathLst>
              <a:path w="17860" h="205383">
                <a:moveTo>
                  <a:pt x="17859" y="0"/>
                </a:moveTo>
                <a:lnTo>
                  <a:pt x="8929" y="0"/>
                </a:lnTo>
                <a:lnTo>
                  <a:pt x="8929" y="8929"/>
                </a:lnTo>
                <a:lnTo>
                  <a:pt x="8929" y="8929"/>
                </a:lnTo>
                <a:lnTo>
                  <a:pt x="8929" y="17859"/>
                </a:lnTo>
                <a:lnTo>
                  <a:pt x="8929" y="26789"/>
                </a:lnTo>
                <a:lnTo>
                  <a:pt x="8929" y="35718"/>
                </a:lnTo>
                <a:lnTo>
                  <a:pt x="8929" y="53578"/>
                </a:lnTo>
                <a:lnTo>
                  <a:pt x="8929" y="62507"/>
                </a:lnTo>
                <a:lnTo>
                  <a:pt x="8929" y="80367"/>
                </a:lnTo>
                <a:lnTo>
                  <a:pt x="8929" y="98226"/>
                </a:lnTo>
                <a:lnTo>
                  <a:pt x="8929" y="116085"/>
                </a:lnTo>
                <a:lnTo>
                  <a:pt x="8929" y="133945"/>
                </a:lnTo>
                <a:lnTo>
                  <a:pt x="8929" y="151804"/>
                </a:lnTo>
                <a:lnTo>
                  <a:pt x="8929" y="160734"/>
                </a:lnTo>
                <a:lnTo>
                  <a:pt x="8929" y="178593"/>
                </a:lnTo>
                <a:lnTo>
                  <a:pt x="8929" y="187523"/>
                </a:lnTo>
                <a:lnTo>
                  <a:pt x="0" y="196453"/>
                </a:lnTo>
                <a:lnTo>
                  <a:pt x="0" y="205382"/>
                </a:lnTo>
                <a:lnTo>
                  <a:pt x="0" y="20538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598414" y="4205882"/>
            <a:ext cx="107157" cy="133947"/>
          </a:xfrm>
          <a:custGeom>
            <a:avLst/>
            <a:gdLst/>
            <a:ahLst/>
            <a:cxnLst/>
            <a:rect l="0" t="0" r="0" b="0"/>
            <a:pathLst>
              <a:path w="107157" h="133947">
                <a:moveTo>
                  <a:pt x="71438" y="17860"/>
                </a:moveTo>
                <a:lnTo>
                  <a:pt x="62508" y="17860"/>
                </a:lnTo>
                <a:lnTo>
                  <a:pt x="62508" y="26789"/>
                </a:lnTo>
                <a:lnTo>
                  <a:pt x="53578" y="26789"/>
                </a:lnTo>
                <a:lnTo>
                  <a:pt x="44649" y="35719"/>
                </a:lnTo>
                <a:lnTo>
                  <a:pt x="35719" y="44649"/>
                </a:lnTo>
                <a:lnTo>
                  <a:pt x="26789" y="62508"/>
                </a:lnTo>
                <a:lnTo>
                  <a:pt x="17859" y="71438"/>
                </a:lnTo>
                <a:lnTo>
                  <a:pt x="8930" y="89297"/>
                </a:lnTo>
                <a:lnTo>
                  <a:pt x="0" y="98227"/>
                </a:lnTo>
                <a:lnTo>
                  <a:pt x="8930" y="116086"/>
                </a:lnTo>
                <a:lnTo>
                  <a:pt x="8930" y="125016"/>
                </a:lnTo>
                <a:lnTo>
                  <a:pt x="17859" y="125016"/>
                </a:lnTo>
                <a:lnTo>
                  <a:pt x="26789" y="133946"/>
                </a:lnTo>
                <a:lnTo>
                  <a:pt x="35719" y="133946"/>
                </a:lnTo>
                <a:lnTo>
                  <a:pt x="44649" y="125016"/>
                </a:lnTo>
                <a:lnTo>
                  <a:pt x="53578" y="116086"/>
                </a:lnTo>
                <a:lnTo>
                  <a:pt x="62508" y="107157"/>
                </a:lnTo>
                <a:lnTo>
                  <a:pt x="71438" y="98227"/>
                </a:lnTo>
                <a:lnTo>
                  <a:pt x="80367" y="89297"/>
                </a:lnTo>
                <a:lnTo>
                  <a:pt x="89297" y="71438"/>
                </a:lnTo>
                <a:lnTo>
                  <a:pt x="98227" y="53579"/>
                </a:lnTo>
                <a:lnTo>
                  <a:pt x="107156" y="44649"/>
                </a:lnTo>
                <a:lnTo>
                  <a:pt x="107156" y="26789"/>
                </a:lnTo>
                <a:lnTo>
                  <a:pt x="98227" y="17860"/>
                </a:lnTo>
                <a:lnTo>
                  <a:pt x="98227" y="8930"/>
                </a:lnTo>
                <a:lnTo>
                  <a:pt x="89297" y="8930"/>
                </a:lnTo>
                <a:lnTo>
                  <a:pt x="80367" y="0"/>
                </a:lnTo>
                <a:lnTo>
                  <a:pt x="71438" y="0"/>
                </a:lnTo>
                <a:lnTo>
                  <a:pt x="62508" y="0"/>
                </a:lnTo>
                <a:lnTo>
                  <a:pt x="62508" y="0"/>
                </a:lnTo>
                <a:lnTo>
                  <a:pt x="6250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884164" y="4045148"/>
            <a:ext cx="8931" cy="258962"/>
          </a:xfrm>
          <a:custGeom>
            <a:avLst/>
            <a:gdLst/>
            <a:ahLst/>
            <a:cxnLst/>
            <a:rect l="0" t="0" r="0" b="0"/>
            <a:pathLst>
              <a:path w="8931" h="258962">
                <a:moveTo>
                  <a:pt x="8930" y="0"/>
                </a:moveTo>
                <a:lnTo>
                  <a:pt x="8930" y="0"/>
                </a:lnTo>
                <a:lnTo>
                  <a:pt x="8930" y="0"/>
                </a:lnTo>
                <a:lnTo>
                  <a:pt x="8930" y="0"/>
                </a:lnTo>
                <a:lnTo>
                  <a:pt x="8930" y="8930"/>
                </a:lnTo>
                <a:lnTo>
                  <a:pt x="8930" y="17859"/>
                </a:lnTo>
                <a:lnTo>
                  <a:pt x="8930" y="35719"/>
                </a:lnTo>
                <a:lnTo>
                  <a:pt x="8930" y="53578"/>
                </a:lnTo>
                <a:lnTo>
                  <a:pt x="8930" y="71438"/>
                </a:lnTo>
                <a:lnTo>
                  <a:pt x="8930" y="89297"/>
                </a:lnTo>
                <a:lnTo>
                  <a:pt x="8930" y="107156"/>
                </a:lnTo>
                <a:lnTo>
                  <a:pt x="8930" y="133945"/>
                </a:lnTo>
                <a:lnTo>
                  <a:pt x="8930" y="151805"/>
                </a:lnTo>
                <a:lnTo>
                  <a:pt x="8930" y="169664"/>
                </a:lnTo>
                <a:lnTo>
                  <a:pt x="8930" y="187523"/>
                </a:lnTo>
                <a:lnTo>
                  <a:pt x="8930" y="205383"/>
                </a:lnTo>
                <a:lnTo>
                  <a:pt x="0" y="223242"/>
                </a:lnTo>
                <a:lnTo>
                  <a:pt x="0" y="241102"/>
                </a:lnTo>
                <a:lnTo>
                  <a:pt x="0" y="250031"/>
                </a:lnTo>
                <a:lnTo>
                  <a:pt x="0" y="250031"/>
                </a:lnTo>
                <a:lnTo>
                  <a:pt x="0" y="258961"/>
                </a:lnTo>
                <a:lnTo>
                  <a:pt x="0" y="25896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785938" y="4143375"/>
            <a:ext cx="151805" cy="8930"/>
          </a:xfrm>
          <a:custGeom>
            <a:avLst/>
            <a:gdLst/>
            <a:ahLst/>
            <a:cxnLst/>
            <a:rect l="0" t="0" r="0" b="0"/>
            <a:pathLst>
              <a:path w="151805" h="8930">
                <a:moveTo>
                  <a:pt x="0" y="0"/>
                </a:moveTo>
                <a:lnTo>
                  <a:pt x="0" y="0"/>
                </a:lnTo>
                <a:lnTo>
                  <a:pt x="0" y="0"/>
                </a:lnTo>
                <a:lnTo>
                  <a:pt x="0" y="0"/>
                </a:lnTo>
                <a:lnTo>
                  <a:pt x="0" y="0"/>
                </a:lnTo>
                <a:lnTo>
                  <a:pt x="8929" y="0"/>
                </a:lnTo>
                <a:lnTo>
                  <a:pt x="17859" y="0"/>
                </a:lnTo>
                <a:lnTo>
                  <a:pt x="35718" y="0"/>
                </a:lnTo>
                <a:lnTo>
                  <a:pt x="53578" y="0"/>
                </a:lnTo>
                <a:lnTo>
                  <a:pt x="71437" y="8929"/>
                </a:lnTo>
                <a:lnTo>
                  <a:pt x="89296" y="8929"/>
                </a:lnTo>
                <a:lnTo>
                  <a:pt x="98226" y="8929"/>
                </a:lnTo>
                <a:lnTo>
                  <a:pt x="116085" y="8929"/>
                </a:lnTo>
                <a:lnTo>
                  <a:pt x="133945" y="8929"/>
                </a:lnTo>
                <a:lnTo>
                  <a:pt x="142875" y="8929"/>
                </a:lnTo>
                <a:lnTo>
                  <a:pt x="151804" y="8929"/>
                </a:lnTo>
                <a:lnTo>
                  <a:pt x="151804"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000250" y="4196953"/>
            <a:ext cx="80368" cy="107157"/>
          </a:xfrm>
          <a:custGeom>
            <a:avLst/>
            <a:gdLst/>
            <a:ahLst/>
            <a:cxnLst/>
            <a:rect l="0" t="0" r="0" b="0"/>
            <a:pathLst>
              <a:path w="80368" h="107157">
                <a:moveTo>
                  <a:pt x="53578" y="26789"/>
                </a:moveTo>
                <a:lnTo>
                  <a:pt x="53578" y="17859"/>
                </a:lnTo>
                <a:lnTo>
                  <a:pt x="53578" y="17859"/>
                </a:lnTo>
                <a:lnTo>
                  <a:pt x="53578" y="8929"/>
                </a:lnTo>
                <a:lnTo>
                  <a:pt x="44648" y="8929"/>
                </a:lnTo>
                <a:lnTo>
                  <a:pt x="44648" y="0"/>
                </a:lnTo>
                <a:lnTo>
                  <a:pt x="44648" y="0"/>
                </a:lnTo>
                <a:lnTo>
                  <a:pt x="35719" y="0"/>
                </a:lnTo>
                <a:lnTo>
                  <a:pt x="35719" y="0"/>
                </a:lnTo>
                <a:lnTo>
                  <a:pt x="26789" y="8929"/>
                </a:lnTo>
                <a:lnTo>
                  <a:pt x="17859" y="17859"/>
                </a:lnTo>
                <a:lnTo>
                  <a:pt x="8930" y="26789"/>
                </a:lnTo>
                <a:lnTo>
                  <a:pt x="0" y="44648"/>
                </a:lnTo>
                <a:lnTo>
                  <a:pt x="0" y="53578"/>
                </a:lnTo>
                <a:lnTo>
                  <a:pt x="0" y="62508"/>
                </a:lnTo>
                <a:lnTo>
                  <a:pt x="0" y="62508"/>
                </a:lnTo>
                <a:lnTo>
                  <a:pt x="0" y="71437"/>
                </a:lnTo>
                <a:lnTo>
                  <a:pt x="8930" y="71437"/>
                </a:lnTo>
                <a:lnTo>
                  <a:pt x="17859" y="71437"/>
                </a:lnTo>
                <a:lnTo>
                  <a:pt x="26789" y="62508"/>
                </a:lnTo>
                <a:lnTo>
                  <a:pt x="35719" y="62508"/>
                </a:lnTo>
                <a:lnTo>
                  <a:pt x="44648" y="53578"/>
                </a:lnTo>
                <a:lnTo>
                  <a:pt x="53578" y="35718"/>
                </a:lnTo>
                <a:lnTo>
                  <a:pt x="62508" y="26789"/>
                </a:lnTo>
                <a:lnTo>
                  <a:pt x="62508" y="17859"/>
                </a:lnTo>
                <a:lnTo>
                  <a:pt x="71438" y="8929"/>
                </a:lnTo>
                <a:lnTo>
                  <a:pt x="71438" y="8929"/>
                </a:lnTo>
                <a:lnTo>
                  <a:pt x="71438" y="0"/>
                </a:lnTo>
                <a:lnTo>
                  <a:pt x="71438" y="0"/>
                </a:lnTo>
                <a:lnTo>
                  <a:pt x="80367" y="8929"/>
                </a:lnTo>
                <a:lnTo>
                  <a:pt x="80367" y="8929"/>
                </a:lnTo>
                <a:lnTo>
                  <a:pt x="80367" y="17859"/>
                </a:lnTo>
                <a:lnTo>
                  <a:pt x="80367" y="26789"/>
                </a:lnTo>
                <a:lnTo>
                  <a:pt x="80367" y="35718"/>
                </a:lnTo>
                <a:lnTo>
                  <a:pt x="80367" y="44648"/>
                </a:lnTo>
                <a:lnTo>
                  <a:pt x="80367" y="62508"/>
                </a:lnTo>
                <a:lnTo>
                  <a:pt x="80367" y="71437"/>
                </a:lnTo>
                <a:lnTo>
                  <a:pt x="80367" y="80367"/>
                </a:lnTo>
                <a:lnTo>
                  <a:pt x="80367" y="89297"/>
                </a:lnTo>
                <a:lnTo>
                  <a:pt x="80367" y="89297"/>
                </a:lnTo>
                <a:lnTo>
                  <a:pt x="80367" y="98226"/>
                </a:lnTo>
                <a:lnTo>
                  <a:pt x="80367" y="98226"/>
                </a:lnTo>
                <a:lnTo>
                  <a:pt x="80367" y="107156"/>
                </a:lnTo>
                <a:lnTo>
                  <a:pt x="80367"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214563" y="4018359"/>
            <a:ext cx="17860" cy="267892"/>
          </a:xfrm>
          <a:custGeom>
            <a:avLst/>
            <a:gdLst/>
            <a:ahLst/>
            <a:cxnLst/>
            <a:rect l="0" t="0" r="0" b="0"/>
            <a:pathLst>
              <a:path w="17860" h="267892">
                <a:moveTo>
                  <a:pt x="17859" y="0"/>
                </a:moveTo>
                <a:lnTo>
                  <a:pt x="17859" y="0"/>
                </a:lnTo>
                <a:lnTo>
                  <a:pt x="17859" y="0"/>
                </a:lnTo>
                <a:lnTo>
                  <a:pt x="17859" y="8930"/>
                </a:lnTo>
                <a:lnTo>
                  <a:pt x="17859" y="26789"/>
                </a:lnTo>
                <a:lnTo>
                  <a:pt x="17859" y="35719"/>
                </a:lnTo>
                <a:lnTo>
                  <a:pt x="17859" y="53578"/>
                </a:lnTo>
                <a:lnTo>
                  <a:pt x="17859" y="80367"/>
                </a:lnTo>
                <a:lnTo>
                  <a:pt x="17859" y="98227"/>
                </a:lnTo>
                <a:lnTo>
                  <a:pt x="17859" y="125016"/>
                </a:lnTo>
                <a:lnTo>
                  <a:pt x="17859" y="142875"/>
                </a:lnTo>
                <a:lnTo>
                  <a:pt x="8929" y="169664"/>
                </a:lnTo>
                <a:lnTo>
                  <a:pt x="8929" y="187523"/>
                </a:lnTo>
                <a:lnTo>
                  <a:pt x="8929" y="214312"/>
                </a:lnTo>
                <a:lnTo>
                  <a:pt x="0" y="232172"/>
                </a:lnTo>
                <a:lnTo>
                  <a:pt x="0" y="241102"/>
                </a:lnTo>
                <a:lnTo>
                  <a:pt x="0" y="258961"/>
                </a:lnTo>
                <a:lnTo>
                  <a:pt x="0" y="267891"/>
                </a:lnTo>
                <a:lnTo>
                  <a:pt x="0" y="267891"/>
                </a:lnTo>
                <a:lnTo>
                  <a:pt x="0" y="26789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464594" y="4009429"/>
            <a:ext cx="250032" cy="17861"/>
          </a:xfrm>
          <a:custGeom>
            <a:avLst/>
            <a:gdLst/>
            <a:ahLst/>
            <a:cxnLst/>
            <a:rect l="0" t="0" r="0" b="0"/>
            <a:pathLst>
              <a:path w="250032" h="17861">
                <a:moveTo>
                  <a:pt x="0" y="0"/>
                </a:moveTo>
                <a:lnTo>
                  <a:pt x="0" y="0"/>
                </a:lnTo>
                <a:lnTo>
                  <a:pt x="0" y="0"/>
                </a:lnTo>
                <a:lnTo>
                  <a:pt x="0" y="8930"/>
                </a:lnTo>
                <a:lnTo>
                  <a:pt x="8929" y="8930"/>
                </a:lnTo>
                <a:lnTo>
                  <a:pt x="17859" y="8930"/>
                </a:lnTo>
                <a:lnTo>
                  <a:pt x="26789" y="8930"/>
                </a:lnTo>
                <a:lnTo>
                  <a:pt x="44648" y="8930"/>
                </a:lnTo>
                <a:lnTo>
                  <a:pt x="62508" y="8930"/>
                </a:lnTo>
                <a:lnTo>
                  <a:pt x="80367" y="8930"/>
                </a:lnTo>
                <a:lnTo>
                  <a:pt x="107156" y="8930"/>
                </a:lnTo>
                <a:lnTo>
                  <a:pt x="125015" y="17860"/>
                </a:lnTo>
                <a:lnTo>
                  <a:pt x="151804" y="8930"/>
                </a:lnTo>
                <a:lnTo>
                  <a:pt x="178594" y="17860"/>
                </a:lnTo>
                <a:lnTo>
                  <a:pt x="196453" y="17860"/>
                </a:lnTo>
                <a:lnTo>
                  <a:pt x="214312" y="17860"/>
                </a:lnTo>
                <a:lnTo>
                  <a:pt x="232172" y="17860"/>
                </a:lnTo>
                <a:lnTo>
                  <a:pt x="241101" y="17860"/>
                </a:lnTo>
                <a:lnTo>
                  <a:pt x="250031" y="17860"/>
                </a:lnTo>
                <a:lnTo>
                  <a:pt x="250031" y="178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598539" y="3991570"/>
            <a:ext cx="8931" cy="214313"/>
          </a:xfrm>
          <a:custGeom>
            <a:avLst/>
            <a:gdLst/>
            <a:ahLst/>
            <a:cxnLst/>
            <a:rect l="0" t="0" r="0" b="0"/>
            <a:pathLst>
              <a:path w="8931" h="214313">
                <a:moveTo>
                  <a:pt x="0" y="0"/>
                </a:moveTo>
                <a:lnTo>
                  <a:pt x="0" y="8930"/>
                </a:lnTo>
                <a:lnTo>
                  <a:pt x="0" y="8930"/>
                </a:lnTo>
                <a:lnTo>
                  <a:pt x="0" y="17859"/>
                </a:lnTo>
                <a:lnTo>
                  <a:pt x="0" y="26789"/>
                </a:lnTo>
                <a:lnTo>
                  <a:pt x="0" y="44648"/>
                </a:lnTo>
                <a:lnTo>
                  <a:pt x="0" y="62508"/>
                </a:lnTo>
                <a:lnTo>
                  <a:pt x="0" y="80367"/>
                </a:lnTo>
                <a:lnTo>
                  <a:pt x="0" y="98226"/>
                </a:lnTo>
                <a:lnTo>
                  <a:pt x="0" y="116086"/>
                </a:lnTo>
                <a:lnTo>
                  <a:pt x="0" y="133945"/>
                </a:lnTo>
                <a:lnTo>
                  <a:pt x="8930" y="151805"/>
                </a:lnTo>
                <a:lnTo>
                  <a:pt x="8930" y="169664"/>
                </a:lnTo>
                <a:lnTo>
                  <a:pt x="8930" y="187523"/>
                </a:lnTo>
                <a:lnTo>
                  <a:pt x="8930" y="196453"/>
                </a:lnTo>
                <a:lnTo>
                  <a:pt x="8930" y="205383"/>
                </a:lnTo>
                <a:lnTo>
                  <a:pt x="8930" y="214312"/>
                </a:lnTo>
                <a:lnTo>
                  <a:pt x="8930" y="214312"/>
                </a:lnTo>
                <a:lnTo>
                  <a:pt x="8930"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732484" y="4089796"/>
            <a:ext cx="35720" cy="160736"/>
          </a:xfrm>
          <a:custGeom>
            <a:avLst/>
            <a:gdLst/>
            <a:ahLst/>
            <a:cxnLst/>
            <a:rect l="0" t="0" r="0" b="0"/>
            <a:pathLst>
              <a:path w="35720" h="160736">
                <a:moveTo>
                  <a:pt x="35719" y="0"/>
                </a:moveTo>
                <a:lnTo>
                  <a:pt x="35719" y="0"/>
                </a:lnTo>
                <a:lnTo>
                  <a:pt x="35719" y="8930"/>
                </a:lnTo>
                <a:lnTo>
                  <a:pt x="35719" y="17860"/>
                </a:lnTo>
                <a:lnTo>
                  <a:pt x="26789" y="35719"/>
                </a:lnTo>
                <a:lnTo>
                  <a:pt x="26789" y="53579"/>
                </a:lnTo>
                <a:lnTo>
                  <a:pt x="26789" y="71438"/>
                </a:lnTo>
                <a:lnTo>
                  <a:pt x="17860" y="89297"/>
                </a:lnTo>
                <a:lnTo>
                  <a:pt x="17860" y="107157"/>
                </a:lnTo>
                <a:lnTo>
                  <a:pt x="17860" y="125016"/>
                </a:lnTo>
                <a:lnTo>
                  <a:pt x="8930" y="133946"/>
                </a:lnTo>
                <a:lnTo>
                  <a:pt x="8930" y="151805"/>
                </a:lnTo>
                <a:lnTo>
                  <a:pt x="0" y="160735"/>
                </a:lnTo>
                <a:lnTo>
                  <a:pt x="0" y="160735"/>
                </a:lnTo>
                <a:lnTo>
                  <a:pt x="0" y="16073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848570" y="4089796"/>
            <a:ext cx="205384" cy="169666"/>
          </a:xfrm>
          <a:custGeom>
            <a:avLst/>
            <a:gdLst/>
            <a:ahLst/>
            <a:cxnLst/>
            <a:rect l="0" t="0" r="0" b="0"/>
            <a:pathLst>
              <a:path w="205384" h="169666">
                <a:moveTo>
                  <a:pt x="8930" y="35719"/>
                </a:moveTo>
                <a:lnTo>
                  <a:pt x="8930" y="44649"/>
                </a:lnTo>
                <a:lnTo>
                  <a:pt x="8930" y="44649"/>
                </a:lnTo>
                <a:lnTo>
                  <a:pt x="8930" y="62508"/>
                </a:lnTo>
                <a:lnTo>
                  <a:pt x="8930" y="71438"/>
                </a:lnTo>
                <a:lnTo>
                  <a:pt x="8930" y="89297"/>
                </a:lnTo>
                <a:lnTo>
                  <a:pt x="8930" y="98227"/>
                </a:lnTo>
                <a:lnTo>
                  <a:pt x="8930" y="116086"/>
                </a:lnTo>
                <a:lnTo>
                  <a:pt x="0" y="125016"/>
                </a:lnTo>
                <a:lnTo>
                  <a:pt x="0" y="125016"/>
                </a:lnTo>
                <a:lnTo>
                  <a:pt x="0" y="133946"/>
                </a:lnTo>
                <a:lnTo>
                  <a:pt x="0" y="133946"/>
                </a:lnTo>
                <a:lnTo>
                  <a:pt x="0" y="133946"/>
                </a:lnTo>
                <a:lnTo>
                  <a:pt x="0" y="125016"/>
                </a:lnTo>
                <a:lnTo>
                  <a:pt x="0" y="125016"/>
                </a:lnTo>
                <a:lnTo>
                  <a:pt x="0" y="116086"/>
                </a:lnTo>
                <a:lnTo>
                  <a:pt x="8930" y="98227"/>
                </a:lnTo>
                <a:lnTo>
                  <a:pt x="17860" y="89297"/>
                </a:lnTo>
                <a:lnTo>
                  <a:pt x="26789" y="71438"/>
                </a:lnTo>
                <a:lnTo>
                  <a:pt x="26789" y="62508"/>
                </a:lnTo>
                <a:lnTo>
                  <a:pt x="35719" y="44649"/>
                </a:lnTo>
                <a:lnTo>
                  <a:pt x="44649" y="35719"/>
                </a:lnTo>
                <a:lnTo>
                  <a:pt x="53578" y="26790"/>
                </a:lnTo>
                <a:lnTo>
                  <a:pt x="62508" y="26790"/>
                </a:lnTo>
                <a:lnTo>
                  <a:pt x="71438" y="17860"/>
                </a:lnTo>
                <a:lnTo>
                  <a:pt x="80368" y="17860"/>
                </a:lnTo>
                <a:lnTo>
                  <a:pt x="80368" y="26790"/>
                </a:lnTo>
                <a:lnTo>
                  <a:pt x="89297" y="26790"/>
                </a:lnTo>
                <a:lnTo>
                  <a:pt x="98227" y="35719"/>
                </a:lnTo>
                <a:lnTo>
                  <a:pt x="98227" y="53579"/>
                </a:lnTo>
                <a:lnTo>
                  <a:pt x="98227" y="62508"/>
                </a:lnTo>
                <a:lnTo>
                  <a:pt x="98227" y="80368"/>
                </a:lnTo>
                <a:lnTo>
                  <a:pt x="98227" y="89297"/>
                </a:lnTo>
                <a:lnTo>
                  <a:pt x="98227" y="107157"/>
                </a:lnTo>
                <a:lnTo>
                  <a:pt x="98227" y="116086"/>
                </a:lnTo>
                <a:lnTo>
                  <a:pt x="98227" y="125016"/>
                </a:lnTo>
                <a:lnTo>
                  <a:pt x="98227" y="133946"/>
                </a:lnTo>
                <a:lnTo>
                  <a:pt x="98227" y="142875"/>
                </a:lnTo>
                <a:lnTo>
                  <a:pt x="89297" y="142875"/>
                </a:lnTo>
                <a:lnTo>
                  <a:pt x="89297" y="142875"/>
                </a:lnTo>
                <a:lnTo>
                  <a:pt x="89297" y="142875"/>
                </a:lnTo>
                <a:lnTo>
                  <a:pt x="89297" y="133946"/>
                </a:lnTo>
                <a:lnTo>
                  <a:pt x="98227" y="133946"/>
                </a:lnTo>
                <a:lnTo>
                  <a:pt x="98227" y="116086"/>
                </a:lnTo>
                <a:lnTo>
                  <a:pt x="107157" y="107157"/>
                </a:lnTo>
                <a:lnTo>
                  <a:pt x="107157" y="98227"/>
                </a:lnTo>
                <a:lnTo>
                  <a:pt x="116086" y="80368"/>
                </a:lnTo>
                <a:lnTo>
                  <a:pt x="125016" y="71438"/>
                </a:lnTo>
                <a:lnTo>
                  <a:pt x="125016" y="53579"/>
                </a:lnTo>
                <a:lnTo>
                  <a:pt x="133946" y="44649"/>
                </a:lnTo>
                <a:lnTo>
                  <a:pt x="142875" y="35719"/>
                </a:lnTo>
                <a:lnTo>
                  <a:pt x="151805" y="26790"/>
                </a:lnTo>
                <a:lnTo>
                  <a:pt x="160735" y="17860"/>
                </a:lnTo>
                <a:lnTo>
                  <a:pt x="169664" y="8930"/>
                </a:lnTo>
                <a:lnTo>
                  <a:pt x="169664" y="8930"/>
                </a:lnTo>
                <a:lnTo>
                  <a:pt x="178594" y="0"/>
                </a:lnTo>
                <a:lnTo>
                  <a:pt x="178594" y="0"/>
                </a:lnTo>
                <a:lnTo>
                  <a:pt x="187524" y="0"/>
                </a:lnTo>
                <a:lnTo>
                  <a:pt x="187524" y="8930"/>
                </a:lnTo>
                <a:lnTo>
                  <a:pt x="187524" y="17860"/>
                </a:lnTo>
                <a:lnTo>
                  <a:pt x="187524" y="26790"/>
                </a:lnTo>
                <a:lnTo>
                  <a:pt x="196453" y="44649"/>
                </a:lnTo>
                <a:lnTo>
                  <a:pt x="196453" y="62508"/>
                </a:lnTo>
                <a:lnTo>
                  <a:pt x="196453" y="80368"/>
                </a:lnTo>
                <a:lnTo>
                  <a:pt x="196453" y="89297"/>
                </a:lnTo>
                <a:lnTo>
                  <a:pt x="205383" y="107157"/>
                </a:lnTo>
                <a:lnTo>
                  <a:pt x="205383" y="125016"/>
                </a:lnTo>
                <a:lnTo>
                  <a:pt x="205383" y="142875"/>
                </a:lnTo>
                <a:lnTo>
                  <a:pt x="205383" y="151805"/>
                </a:lnTo>
                <a:lnTo>
                  <a:pt x="205383" y="160735"/>
                </a:lnTo>
                <a:lnTo>
                  <a:pt x="205383" y="169665"/>
                </a:lnTo>
                <a:lnTo>
                  <a:pt x="205383" y="16966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107531" y="4152304"/>
            <a:ext cx="44650" cy="62509"/>
          </a:xfrm>
          <a:custGeom>
            <a:avLst/>
            <a:gdLst/>
            <a:ahLst/>
            <a:cxnLst/>
            <a:rect l="0" t="0" r="0" b="0"/>
            <a:pathLst>
              <a:path w="44650" h="62509">
                <a:moveTo>
                  <a:pt x="35719" y="8930"/>
                </a:moveTo>
                <a:lnTo>
                  <a:pt x="35719" y="8930"/>
                </a:lnTo>
                <a:lnTo>
                  <a:pt x="35719" y="8930"/>
                </a:lnTo>
                <a:lnTo>
                  <a:pt x="35719" y="0"/>
                </a:lnTo>
                <a:lnTo>
                  <a:pt x="35719" y="0"/>
                </a:lnTo>
                <a:lnTo>
                  <a:pt x="35719" y="0"/>
                </a:lnTo>
                <a:lnTo>
                  <a:pt x="26789" y="8930"/>
                </a:lnTo>
                <a:lnTo>
                  <a:pt x="17860" y="8930"/>
                </a:lnTo>
                <a:lnTo>
                  <a:pt x="8930" y="17860"/>
                </a:lnTo>
                <a:lnTo>
                  <a:pt x="0" y="26789"/>
                </a:lnTo>
                <a:lnTo>
                  <a:pt x="0" y="26789"/>
                </a:lnTo>
                <a:lnTo>
                  <a:pt x="0" y="35719"/>
                </a:lnTo>
                <a:lnTo>
                  <a:pt x="0" y="44649"/>
                </a:lnTo>
                <a:lnTo>
                  <a:pt x="8930" y="53578"/>
                </a:lnTo>
                <a:lnTo>
                  <a:pt x="17860" y="53578"/>
                </a:lnTo>
                <a:lnTo>
                  <a:pt x="17860" y="53578"/>
                </a:lnTo>
                <a:lnTo>
                  <a:pt x="26789" y="62508"/>
                </a:lnTo>
                <a:lnTo>
                  <a:pt x="35719" y="62508"/>
                </a:lnTo>
                <a:lnTo>
                  <a:pt x="44649" y="53578"/>
                </a:lnTo>
                <a:lnTo>
                  <a:pt x="44649" y="53578"/>
                </a:lnTo>
                <a:lnTo>
                  <a:pt x="44649" y="53578"/>
                </a:lnTo>
                <a:lnTo>
                  <a:pt x="44649" y="5357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3125391" y="4125515"/>
            <a:ext cx="89298" cy="98228"/>
          </a:xfrm>
          <a:custGeom>
            <a:avLst/>
            <a:gdLst/>
            <a:ahLst/>
            <a:cxnLst/>
            <a:rect l="0" t="0" r="0" b="0"/>
            <a:pathLst>
              <a:path w="89298" h="98228">
                <a:moveTo>
                  <a:pt x="0" y="44649"/>
                </a:moveTo>
                <a:lnTo>
                  <a:pt x="0" y="44649"/>
                </a:lnTo>
                <a:lnTo>
                  <a:pt x="0" y="44649"/>
                </a:lnTo>
                <a:lnTo>
                  <a:pt x="0" y="44649"/>
                </a:lnTo>
                <a:lnTo>
                  <a:pt x="0" y="44649"/>
                </a:lnTo>
                <a:lnTo>
                  <a:pt x="8929" y="44649"/>
                </a:lnTo>
                <a:lnTo>
                  <a:pt x="8929" y="35719"/>
                </a:lnTo>
                <a:lnTo>
                  <a:pt x="17859" y="35719"/>
                </a:lnTo>
                <a:lnTo>
                  <a:pt x="26789" y="26789"/>
                </a:lnTo>
                <a:lnTo>
                  <a:pt x="35718" y="26789"/>
                </a:lnTo>
                <a:lnTo>
                  <a:pt x="35718" y="17860"/>
                </a:lnTo>
                <a:lnTo>
                  <a:pt x="44648" y="8930"/>
                </a:lnTo>
                <a:lnTo>
                  <a:pt x="44648" y="8930"/>
                </a:lnTo>
                <a:lnTo>
                  <a:pt x="53578" y="0"/>
                </a:lnTo>
                <a:lnTo>
                  <a:pt x="53578" y="0"/>
                </a:lnTo>
                <a:lnTo>
                  <a:pt x="53578" y="0"/>
                </a:lnTo>
                <a:lnTo>
                  <a:pt x="44648" y="0"/>
                </a:lnTo>
                <a:lnTo>
                  <a:pt x="44648" y="0"/>
                </a:lnTo>
                <a:lnTo>
                  <a:pt x="35718" y="8930"/>
                </a:lnTo>
                <a:lnTo>
                  <a:pt x="17859" y="17860"/>
                </a:lnTo>
                <a:lnTo>
                  <a:pt x="8929" y="26789"/>
                </a:lnTo>
                <a:lnTo>
                  <a:pt x="0" y="44649"/>
                </a:lnTo>
                <a:lnTo>
                  <a:pt x="0" y="53578"/>
                </a:lnTo>
                <a:lnTo>
                  <a:pt x="0" y="62508"/>
                </a:lnTo>
                <a:lnTo>
                  <a:pt x="0" y="80367"/>
                </a:lnTo>
                <a:lnTo>
                  <a:pt x="0" y="89297"/>
                </a:lnTo>
                <a:lnTo>
                  <a:pt x="8929" y="89297"/>
                </a:lnTo>
                <a:lnTo>
                  <a:pt x="26789" y="98227"/>
                </a:lnTo>
                <a:lnTo>
                  <a:pt x="35718" y="98227"/>
                </a:lnTo>
                <a:lnTo>
                  <a:pt x="44648" y="98227"/>
                </a:lnTo>
                <a:lnTo>
                  <a:pt x="53578" y="98227"/>
                </a:lnTo>
                <a:lnTo>
                  <a:pt x="71437" y="89297"/>
                </a:lnTo>
                <a:lnTo>
                  <a:pt x="80367" y="80367"/>
                </a:lnTo>
                <a:lnTo>
                  <a:pt x="89297" y="71438"/>
                </a:lnTo>
                <a:lnTo>
                  <a:pt x="89297" y="71438"/>
                </a:lnTo>
                <a:lnTo>
                  <a:pt x="89297" y="714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2911078" y="4018359"/>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66492" y="4063007"/>
            <a:ext cx="151806" cy="8931"/>
          </a:xfrm>
          <a:custGeom>
            <a:avLst/>
            <a:gdLst/>
            <a:ahLst/>
            <a:cxnLst/>
            <a:rect l="0" t="0" r="0" b="0"/>
            <a:pathLst>
              <a:path w="151806" h="8931">
                <a:moveTo>
                  <a:pt x="0" y="0"/>
                </a:moveTo>
                <a:lnTo>
                  <a:pt x="8930" y="0"/>
                </a:lnTo>
                <a:lnTo>
                  <a:pt x="8930" y="0"/>
                </a:lnTo>
                <a:lnTo>
                  <a:pt x="26789" y="8930"/>
                </a:lnTo>
                <a:lnTo>
                  <a:pt x="35719" y="8930"/>
                </a:lnTo>
                <a:lnTo>
                  <a:pt x="53578" y="8930"/>
                </a:lnTo>
                <a:lnTo>
                  <a:pt x="80367" y="8930"/>
                </a:lnTo>
                <a:lnTo>
                  <a:pt x="98227" y="8930"/>
                </a:lnTo>
                <a:lnTo>
                  <a:pt x="116086" y="8930"/>
                </a:lnTo>
                <a:lnTo>
                  <a:pt x="133946" y="8930"/>
                </a:lnTo>
                <a:lnTo>
                  <a:pt x="151805" y="8930"/>
                </a:lnTo>
                <a:lnTo>
                  <a:pt x="151805" y="8930"/>
                </a:lnTo>
                <a:lnTo>
                  <a:pt x="151805"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357563" y="4143375"/>
            <a:ext cx="169665" cy="1"/>
          </a:xfrm>
          <a:custGeom>
            <a:avLst/>
            <a:gdLst/>
            <a:ahLst/>
            <a:cxnLst/>
            <a:rect l="0" t="0" r="0" b="0"/>
            <a:pathLst>
              <a:path w="169665" h="1">
                <a:moveTo>
                  <a:pt x="0" y="0"/>
                </a:moveTo>
                <a:lnTo>
                  <a:pt x="8929" y="0"/>
                </a:lnTo>
                <a:lnTo>
                  <a:pt x="17859" y="0"/>
                </a:lnTo>
                <a:lnTo>
                  <a:pt x="26789" y="0"/>
                </a:lnTo>
                <a:lnTo>
                  <a:pt x="53578" y="0"/>
                </a:lnTo>
                <a:lnTo>
                  <a:pt x="71437" y="0"/>
                </a:lnTo>
                <a:lnTo>
                  <a:pt x="107156" y="0"/>
                </a:lnTo>
                <a:lnTo>
                  <a:pt x="133945" y="0"/>
                </a:lnTo>
                <a:lnTo>
                  <a:pt x="151804" y="0"/>
                </a:lnTo>
                <a:lnTo>
                  <a:pt x="169664" y="0"/>
                </a:lnTo>
                <a:lnTo>
                  <a:pt x="16966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7617023" y="1955601"/>
            <a:ext cx="910829" cy="437556"/>
          </a:xfrm>
          <a:custGeom>
            <a:avLst/>
            <a:gdLst/>
            <a:ahLst/>
            <a:cxnLst/>
            <a:rect l="0" t="0" r="0" b="0"/>
            <a:pathLst>
              <a:path w="910829" h="437556">
                <a:moveTo>
                  <a:pt x="35719" y="0"/>
                </a:moveTo>
                <a:lnTo>
                  <a:pt x="35719" y="0"/>
                </a:lnTo>
                <a:lnTo>
                  <a:pt x="35719" y="0"/>
                </a:lnTo>
                <a:lnTo>
                  <a:pt x="35719" y="0"/>
                </a:lnTo>
                <a:lnTo>
                  <a:pt x="35719" y="0"/>
                </a:lnTo>
                <a:lnTo>
                  <a:pt x="35719" y="0"/>
                </a:lnTo>
                <a:lnTo>
                  <a:pt x="35719" y="8930"/>
                </a:lnTo>
                <a:lnTo>
                  <a:pt x="35719" y="17860"/>
                </a:lnTo>
                <a:lnTo>
                  <a:pt x="35719" y="35719"/>
                </a:lnTo>
                <a:lnTo>
                  <a:pt x="35719" y="53578"/>
                </a:lnTo>
                <a:lnTo>
                  <a:pt x="35719" y="62508"/>
                </a:lnTo>
                <a:lnTo>
                  <a:pt x="35719" y="89297"/>
                </a:lnTo>
                <a:lnTo>
                  <a:pt x="35719" y="107157"/>
                </a:lnTo>
                <a:lnTo>
                  <a:pt x="35719" y="133946"/>
                </a:lnTo>
                <a:lnTo>
                  <a:pt x="35719" y="151805"/>
                </a:lnTo>
                <a:lnTo>
                  <a:pt x="35719" y="169664"/>
                </a:lnTo>
                <a:lnTo>
                  <a:pt x="26790" y="196453"/>
                </a:lnTo>
                <a:lnTo>
                  <a:pt x="26790" y="214313"/>
                </a:lnTo>
                <a:lnTo>
                  <a:pt x="26790" y="241102"/>
                </a:lnTo>
                <a:lnTo>
                  <a:pt x="26790" y="258961"/>
                </a:lnTo>
                <a:lnTo>
                  <a:pt x="17860" y="276821"/>
                </a:lnTo>
                <a:lnTo>
                  <a:pt x="17860" y="294680"/>
                </a:lnTo>
                <a:lnTo>
                  <a:pt x="8930" y="312539"/>
                </a:lnTo>
                <a:lnTo>
                  <a:pt x="8930" y="330399"/>
                </a:lnTo>
                <a:lnTo>
                  <a:pt x="8930" y="348258"/>
                </a:lnTo>
                <a:lnTo>
                  <a:pt x="0" y="366118"/>
                </a:lnTo>
                <a:lnTo>
                  <a:pt x="0" y="375047"/>
                </a:lnTo>
                <a:lnTo>
                  <a:pt x="0" y="383977"/>
                </a:lnTo>
                <a:lnTo>
                  <a:pt x="0" y="392907"/>
                </a:lnTo>
                <a:lnTo>
                  <a:pt x="0" y="401836"/>
                </a:lnTo>
                <a:lnTo>
                  <a:pt x="0" y="401836"/>
                </a:lnTo>
                <a:lnTo>
                  <a:pt x="0" y="401836"/>
                </a:lnTo>
                <a:lnTo>
                  <a:pt x="0" y="401836"/>
                </a:lnTo>
                <a:lnTo>
                  <a:pt x="0" y="401836"/>
                </a:lnTo>
                <a:lnTo>
                  <a:pt x="0" y="401836"/>
                </a:lnTo>
                <a:lnTo>
                  <a:pt x="8930" y="401836"/>
                </a:lnTo>
                <a:lnTo>
                  <a:pt x="17860" y="401836"/>
                </a:lnTo>
                <a:lnTo>
                  <a:pt x="26790" y="401836"/>
                </a:lnTo>
                <a:lnTo>
                  <a:pt x="44649" y="401836"/>
                </a:lnTo>
                <a:lnTo>
                  <a:pt x="53579" y="401836"/>
                </a:lnTo>
                <a:lnTo>
                  <a:pt x="71438" y="401836"/>
                </a:lnTo>
                <a:lnTo>
                  <a:pt x="89297" y="401836"/>
                </a:lnTo>
                <a:lnTo>
                  <a:pt x="107157" y="392907"/>
                </a:lnTo>
                <a:lnTo>
                  <a:pt x="133946" y="392907"/>
                </a:lnTo>
                <a:lnTo>
                  <a:pt x="151805" y="392907"/>
                </a:lnTo>
                <a:lnTo>
                  <a:pt x="178594" y="392907"/>
                </a:lnTo>
                <a:lnTo>
                  <a:pt x="196454" y="392907"/>
                </a:lnTo>
                <a:lnTo>
                  <a:pt x="223243" y="383977"/>
                </a:lnTo>
                <a:lnTo>
                  <a:pt x="250032" y="383977"/>
                </a:lnTo>
                <a:lnTo>
                  <a:pt x="276821" y="383977"/>
                </a:lnTo>
                <a:lnTo>
                  <a:pt x="303610" y="383977"/>
                </a:lnTo>
                <a:lnTo>
                  <a:pt x="330399" y="383977"/>
                </a:lnTo>
                <a:lnTo>
                  <a:pt x="366118" y="383977"/>
                </a:lnTo>
                <a:lnTo>
                  <a:pt x="392907" y="383977"/>
                </a:lnTo>
                <a:lnTo>
                  <a:pt x="428625" y="383977"/>
                </a:lnTo>
                <a:lnTo>
                  <a:pt x="455415" y="392907"/>
                </a:lnTo>
                <a:lnTo>
                  <a:pt x="491133" y="392907"/>
                </a:lnTo>
                <a:lnTo>
                  <a:pt x="517922" y="392907"/>
                </a:lnTo>
                <a:lnTo>
                  <a:pt x="544711" y="401836"/>
                </a:lnTo>
                <a:lnTo>
                  <a:pt x="580429" y="401836"/>
                </a:lnTo>
                <a:lnTo>
                  <a:pt x="607218" y="401836"/>
                </a:lnTo>
                <a:lnTo>
                  <a:pt x="634007" y="410766"/>
                </a:lnTo>
                <a:lnTo>
                  <a:pt x="669726" y="410766"/>
                </a:lnTo>
                <a:lnTo>
                  <a:pt x="696515" y="419696"/>
                </a:lnTo>
                <a:lnTo>
                  <a:pt x="723304" y="419696"/>
                </a:lnTo>
                <a:lnTo>
                  <a:pt x="741164" y="428625"/>
                </a:lnTo>
                <a:lnTo>
                  <a:pt x="767953" y="428625"/>
                </a:lnTo>
                <a:lnTo>
                  <a:pt x="785812" y="428625"/>
                </a:lnTo>
                <a:lnTo>
                  <a:pt x="812601" y="437555"/>
                </a:lnTo>
                <a:lnTo>
                  <a:pt x="821531" y="437555"/>
                </a:lnTo>
                <a:lnTo>
                  <a:pt x="839390" y="437555"/>
                </a:lnTo>
                <a:lnTo>
                  <a:pt x="848320" y="437555"/>
                </a:lnTo>
                <a:lnTo>
                  <a:pt x="857250" y="437555"/>
                </a:lnTo>
                <a:lnTo>
                  <a:pt x="857250" y="437555"/>
                </a:lnTo>
                <a:lnTo>
                  <a:pt x="866179" y="437555"/>
                </a:lnTo>
                <a:lnTo>
                  <a:pt x="866179" y="437555"/>
                </a:lnTo>
                <a:lnTo>
                  <a:pt x="866179" y="428625"/>
                </a:lnTo>
                <a:lnTo>
                  <a:pt x="866179" y="428625"/>
                </a:lnTo>
                <a:lnTo>
                  <a:pt x="866179" y="419696"/>
                </a:lnTo>
                <a:lnTo>
                  <a:pt x="866179" y="410766"/>
                </a:lnTo>
                <a:lnTo>
                  <a:pt x="866179" y="401836"/>
                </a:lnTo>
                <a:lnTo>
                  <a:pt x="866179" y="392907"/>
                </a:lnTo>
                <a:lnTo>
                  <a:pt x="866179" y="383977"/>
                </a:lnTo>
                <a:lnTo>
                  <a:pt x="866179" y="366118"/>
                </a:lnTo>
                <a:lnTo>
                  <a:pt x="866179" y="357188"/>
                </a:lnTo>
                <a:lnTo>
                  <a:pt x="866179" y="339328"/>
                </a:lnTo>
                <a:lnTo>
                  <a:pt x="866179" y="321469"/>
                </a:lnTo>
                <a:lnTo>
                  <a:pt x="866179" y="294680"/>
                </a:lnTo>
                <a:lnTo>
                  <a:pt x="866179" y="276821"/>
                </a:lnTo>
                <a:lnTo>
                  <a:pt x="875109" y="258961"/>
                </a:lnTo>
                <a:lnTo>
                  <a:pt x="875109" y="241102"/>
                </a:lnTo>
                <a:lnTo>
                  <a:pt x="875109" y="214313"/>
                </a:lnTo>
                <a:lnTo>
                  <a:pt x="884039" y="196453"/>
                </a:lnTo>
                <a:lnTo>
                  <a:pt x="884039" y="169664"/>
                </a:lnTo>
                <a:lnTo>
                  <a:pt x="884039" y="151805"/>
                </a:lnTo>
                <a:lnTo>
                  <a:pt x="884039" y="133946"/>
                </a:lnTo>
                <a:lnTo>
                  <a:pt x="892968" y="116086"/>
                </a:lnTo>
                <a:lnTo>
                  <a:pt x="892968" y="107157"/>
                </a:lnTo>
                <a:lnTo>
                  <a:pt x="901898" y="89297"/>
                </a:lnTo>
                <a:lnTo>
                  <a:pt x="901898" y="80368"/>
                </a:lnTo>
                <a:lnTo>
                  <a:pt x="901898" y="71438"/>
                </a:lnTo>
                <a:lnTo>
                  <a:pt x="901898" y="71438"/>
                </a:lnTo>
                <a:lnTo>
                  <a:pt x="910828" y="62508"/>
                </a:lnTo>
                <a:lnTo>
                  <a:pt x="910828" y="62508"/>
                </a:lnTo>
                <a:lnTo>
                  <a:pt x="910828" y="62508"/>
                </a:lnTo>
                <a:lnTo>
                  <a:pt x="910828" y="62508"/>
                </a:lnTo>
                <a:lnTo>
                  <a:pt x="910828" y="62508"/>
                </a:lnTo>
                <a:lnTo>
                  <a:pt x="901898" y="62508"/>
                </a:lnTo>
                <a:lnTo>
                  <a:pt x="901898" y="62508"/>
                </a:lnTo>
                <a:lnTo>
                  <a:pt x="892968" y="62508"/>
                </a:lnTo>
                <a:lnTo>
                  <a:pt x="884039" y="71438"/>
                </a:lnTo>
                <a:lnTo>
                  <a:pt x="866179" y="71438"/>
                </a:lnTo>
                <a:lnTo>
                  <a:pt x="848320" y="71438"/>
                </a:lnTo>
                <a:lnTo>
                  <a:pt x="830461" y="71438"/>
                </a:lnTo>
                <a:lnTo>
                  <a:pt x="812601" y="71438"/>
                </a:lnTo>
                <a:lnTo>
                  <a:pt x="785812" y="71438"/>
                </a:lnTo>
                <a:lnTo>
                  <a:pt x="750093" y="62508"/>
                </a:lnTo>
                <a:lnTo>
                  <a:pt x="723304" y="62508"/>
                </a:lnTo>
                <a:lnTo>
                  <a:pt x="687586" y="53578"/>
                </a:lnTo>
                <a:lnTo>
                  <a:pt x="651867" y="53578"/>
                </a:lnTo>
                <a:lnTo>
                  <a:pt x="616148" y="53578"/>
                </a:lnTo>
                <a:lnTo>
                  <a:pt x="571500" y="44649"/>
                </a:lnTo>
                <a:lnTo>
                  <a:pt x="535782" y="35719"/>
                </a:lnTo>
                <a:lnTo>
                  <a:pt x="491133" y="35719"/>
                </a:lnTo>
                <a:lnTo>
                  <a:pt x="446485" y="26789"/>
                </a:lnTo>
                <a:lnTo>
                  <a:pt x="401836" y="26789"/>
                </a:lnTo>
                <a:lnTo>
                  <a:pt x="357188" y="26789"/>
                </a:lnTo>
                <a:lnTo>
                  <a:pt x="303610" y="26789"/>
                </a:lnTo>
                <a:lnTo>
                  <a:pt x="258961" y="17860"/>
                </a:lnTo>
                <a:lnTo>
                  <a:pt x="214313" y="26789"/>
                </a:lnTo>
                <a:lnTo>
                  <a:pt x="160735" y="26789"/>
                </a:lnTo>
                <a:lnTo>
                  <a:pt x="107157" y="26789"/>
                </a:lnTo>
                <a:lnTo>
                  <a:pt x="62508" y="26789"/>
                </a:lnTo>
                <a:lnTo>
                  <a:pt x="26790" y="26789"/>
                </a:lnTo>
                <a:lnTo>
                  <a:pt x="0" y="26789"/>
                </a:lnTo>
                <a:lnTo>
                  <a:pt x="0" y="2678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7143750" y="3152179"/>
            <a:ext cx="1384102" cy="357189"/>
          </a:xfrm>
          <a:custGeom>
            <a:avLst/>
            <a:gdLst/>
            <a:ahLst/>
            <a:cxnLst/>
            <a:rect l="0" t="0" r="0" b="0"/>
            <a:pathLst>
              <a:path w="1384102" h="357189">
                <a:moveTo>
                  <a:pt x="35719" y="89297"/>
                </a:moveTo>
                <a:lnTo>
                  <a:pt x="35719" y="89297"/>
                </a:lnTo>
                <a:lnTo>
                  <a:pt x="35719" y="89297"/>
                </a:lnTo>
                <a:lnTo>
                  <a:pt x="35719" y="89297"/>
                </a:lnTo>
                <a:lnTo>
                  <a:pt x="35719" y="89297"/>
                </a:lnTo>
                <a:lnTo>
                  <a:pt x="35719" y="89297"/>
                </a:lnTo>
                <a:lnTo>
                  <a:pt x="35719" y="89297"/>
                </a:lnTo>
                <a:lnTo>
                  <a:pt x="35719" y="89297"/>
                </a:lnTo>
                <a:lnTo>
                  <a:pt x="35719" y="89297"/>
                </a:lnTo>
                <a:lnTo>
                  <a:pt x="35719" y="89297"/>
                </a:lnTo>
                <a:lnTo>
                  <a:pt x="26789" y="98227"/>
                </a:lnTo>
                <a:lnTo>
                  <a:pt x="26789" y="107157"/>
                </a:lnTo>
                <a:lnTo>
                  <a:pt x="26789" y="116086"/>
                </a:lnTo>
                <a:lnTo>
                  <a:pt x="26789" y="125016"/>
                </a:lnTo>
                <a:lnTo>
                  <a:pt x="26789" y="133946"/>
                </a:lnTo>
                <a:lnTo>
                  <a:pt x="26789" y="151805"/>
                </a:lnTo>
                <a:lnTo>
                  <a:pt x="26789" y="169664"/>
                </a:lnTo>
                <a:lnTo>
                  <a:pt x="17859" y="178594"/>
                </a:lnTo>
                <a:lnTo>
                  <a:pt x="17859" y="196453"/>
                </a:lnTo>
                <a:lnTo>
                  <a:pt x="17859" y="214313"/>
                </a:lnTo>
                <a:lnTo>
                  <a:pt x="17859" y="232172"/>
                </a:lnTo>
                <a:lnTo>
                  <a:pt x="17859" y="250032"/>
                </a:lnTo>
                <a:lnTo>
                  <a:pt x="8930" y="258961"/>
                </a:lnTo>
                <a:lnTo>
                  <a:pt x="17859" y="276821"/>
                </a:lnTo>
                <a:lnTo>
                  <a:pt x="17859" y="285750"/>
                </a:lnTo>
                <a:lnTo>
                  <a:pt x="17859" y="303610"/>
                </a:lnTo>
                <a:lnTo>
                  <a:pt x="17859" y="312539"/>
                </a:lnTo>
                <a:lnTo>
                  <a:pt x="17859" y="321469"/>
                </a:lnTo>
                <a:lnTo>
                  <a:pt x="17859" y="330399"/>
                </a:lnTo>
                <a:lnTo>
                  <a:pt x="17859" y="330399"/>
                </a:lnTo>
                <a:lnTo>
                  <a:pt x="17859" y="339328"/>
                </a:lnTo>
                <a:lnTo>
                  <a:pt x="17859" y="348258"/>
                </a:lnTo>
                <a:lnTo>
                  <a:pt x="17859" y="348258"/>
                </a:lnTo>
                <a:lnTo>
                  <a:pt x="17859" y="348258"/>
                </a:lnTo>
                <a:lnTo>
                  <a:pt x="17859" y="357188"/>
                </a:lnTo>
                <a:lnTo>
                  <a:pt x="17859" y="357188"/>
                </a:lnTo>
                <a:lnTo>
                  <a:pt x="17859" y="357188"/>
                </a:lnTo>
                <a:lnTo>
                  <a:pt x="17859" y="357188"/>
                </a:lnTo>
                <a:lnTo>
                  <a:pt x="17859" y="357188"/>
                </a:lnTo>
                <a:lnTo>
                  <a:pt x="17859" y="357188"/>
                </a:lnTo>
                <a:lnTo>
                  <a:pt x="17859" y="357188"/>
                </a:lnTo>
                <a:lnTo>
                  <a:pt x="26789" y="357188"/>
                </a:lnTo>
                <a:lnTo>
                  <a:pt x="26789" y="357188"/>
                </a:lnTo>
                <a:lnTo>
                  <a:pt x="26789" y="357188"/>
                </a:lnTo>
                <a:lnTo>
                  <a:pt x="35719" y="357188"/>
                </a:lnTo>
                <a:lnTo>
                  <a:pt x="35719" y="357188"/>
                </a:lnTo>
                <a:lnTo>
                  <a:pt x="44648" y="357188"/>
                </a:lnTo>
                <a:lnTo>
                  <a:pt x="44648" y="357188"/>
                </a:lnTo>
                <a:lnTo>
                  <a:pt x="53578" y="357188"/>
                </a:lnTo>
                <a:lnTo>
                  <a:pt x="62508" y="357188"/>
                </a:lnTo>
                <a:lnTo>
                  <a:pt x="71438" y="357188"/>
                </a:lnTo>
                <a:lnTo>
                  <a:pt x="80367" y="348258"/>
                </a:lnTo>
                <a:lnTo>
                  <a:pt x="89297" y="348258"/>
                </a:lnTo>
                <a:lnTo>
                  <a:pt x="98227" y="348258"/>
                </a:lnTo>
                <a:lnTo>
                  <a:pt x="107156" y="348258"/>
                </a:lnTo>
                <a:lnTo>
                  <a:pt x="116086" y="348258"/>
                </a:lnTo>
                <a:lnTo>
                  <a:pt x="125016" y="348258"/>
                </a:lnTo>
                <a:lnTo>
                  <a:pt x="133945" y="348258"/>
                </a:lnTo>
                <a:lnTo>
                  <a:pt x="142875" y="339328"/>
                </a:lnTo>
                <a:lnTo>
                  <a:pt x="160734" y="339328"/>
                </a:lnTo>
                <a:lnTo>
                  <a:pt x="169664" y="339328"/>
                </a:lnTo>
                <a:lnTo>
                  <a:pt x="178594" y="339328"/>
                </a:lnTo>
                <a:lnTo>
                  <a:pt x="187523" y="339328"/>
                </a:lnTo>
                <a:lnTo>
                  <a:pt x="196453" y="339328"/>
                </a:lnTo>
                <a:lnTo>
                  <a:pt x="205383" y="339328"/>
                </a:lnTo>
                <a:lnTo>
                  <a:pt x="214313" y="339328"/>
                </a:lnTo>
                <a:lnTo>
                  <a:pt x="223242" y="339328"/>
                </a:lnTo>
                <a:lnTo>
                  <a:pt x="241102" y="339328"/>
                </a:lnTo>
                <a:lnTo>
                  <a:pt x="250031" y="339328"/>
                </a:lnTo>
                <a:lnTo>
                  <a:pt x="258961" y="330399"/>
                </a:lnTo>
                <a:lnTo>
                  <a:pt x="267891" y="330399"/>
                </a:lnTo>
                <a:lnTo>
                  <a:pt x="285750" y="330399"/>
                </a:lnTo>
                <a:lnTo>
                  <a:pt x="294680" y="330399"/>
                </a:lnTo>
                <a:lnTo>
                  <a:pt x="303609" y="330399"/>
                </a:lnTo>
                <a:lnTo>
                  <a:pt x="312539" y="330399"/>
                </a:lnTo>
                <a:lnTo>
                  <a:pt x="321469" y="330399"/>
                </a:lnTo>
                <a:lnTo>
                  <a:pt x="330398" y="330399"/>
                </a:lnTo>
                <a:lnTo>
                  <a:pt x="339328" y="330399"/>
                </a:lnTo>
                <a:lnTo>
                  <a:pt x="348258" y="330399"/>
                </a:lnTo>
                <a:lnTo>
                  <a:pt x="357188" y="339328"/>
                </a:lnTo>
                <a:lnTo>
                  <a:pt x="366117" y="339328"/>
                </a:lnTo>
                <a:lnTo>
                  <a:pt x="383977" y="339328"/>
                </a:lnTo>
                <a:lnTo>
                  <a:pt x="392906" y="339328"/>
                </a:lnTo>
                <a:lnTo>
                  <a:pt x="401836" y="339328"/>
                </a:lnTo>
                <a:lnTo>
                  <a:pt x="410766" y="339328"/>
                </a:lnTo>
                <a:lnTo>
                  <a:pt x="419695" y="339328"/>
                </a:lnTo>
                <a:lnTo>
                  <a:pt x="428625" y="339328"/>
                </a:lnTo>
                <a:lnTo>
                  <a:pt x="437555" y="339328"/>
                </a:lnTo>
                <a:lnTo>
                  <a:pt x="446484" y="339328"/>
                </a:lnTo>
                <a:lnTo>
                  <a:pt x="455414" y="339328"/>
                </a:lnTo>
                <a:lnTo>
                  <a:pt x="464344" y="348258"/>
                </a:lnTo>
                <a:lnTo>
                  <a:pt x="473273" y="348258"/>
                </a:lnTo>
                <a:lnTo>
                  <a:pt x="482203" y="348258"/>
                </a:lnTo>
                <a:lnTo>
                  <a:pt x="491133" y="348258"/>
                </a:lnTo>
                <a:lnTo>
                  <a:pt x="500063" y="348258"/>
                </a:lnTo>
                <a:lnTo>
                  <a:pt x="508992" y="348258"/>
                </a:lnTo>
                <a:lnTo>
                  <a:pt x="526852" y="348258"/>
                </a:lnTo>
                <a:lnTo>
                  <a:pt x="535781" y="348258"/>
                </a:lnTo>
                <a:lnTo>
                  <a:pt x="544711" y="348258"/>
                </a:lnTo>
                <a:lnTo>
                  <a:pt x="553641" y="357188"/>
                </a:lnTo>
                <a:lnTo>
                  <a:pt x="562570" y="348258"/>
                </a:lnTo>
                <a:lnTo>
                  <a:pt x="571500" y="348258"/>
                </a:lnTo>
                <a:lnTo>
                  <a:pt x="589359" y="348258"/>
                </a:lnTo>
                <a:lnTo>
                  <a:pt x="598289" y="348258"/>
                </a:lnTo>
                <a:lnTo>
                  <a:pt x="607219" y="348258"/>
                </a:lnTo>
                <a:lnTo>
                  <a:pt x="616148" y="357188"/>
                </a:lnTo>
                <a:lnTo>
                  <a:pt x="625078" y="357188"/>
                </a:lnTo>
                <a:lnTo>
                  <a:pt x="634008" y="357188"/>
                </a:lnTo>
                <a:lnTo>
                  <a:pt x="642938" y="357188"/>
                </a:lnTo>
                <a:lnTo>
                  <a:pt x="651867" y="357188"/>
                </a:lnTo>
                <a:lnTo>
                  <a:pt x="660797" y="357188"/>
                </a:lnTo>
                <a:lnTo>
                  <a:pt x="678656" y="357188"/>
                </a:lnTo>
                <a:lnTo>
                  <a:pt x="687586" y="357188"/>
                </a:lnTo>
                <a:lnTo>
                  <a:pt x="696516" y="357188"/>
                </a:lnTo>
                <a:lnTo>
                  <a:pt x="705445" y="357188"/>
                </a:lnTo>
                <a:lnTo>
                  <a:pt x="723305" y="357188"/>
                </a:lnTo>
                <a:lnTo>
                  <a:pt x="732234" y="357188"/>
                </a:lnTo>
                <a:lnTo>
                  <a:pt x="741164" y="357188"/>
                </a:lnTo>
                <a:lnTo>
                  <a:pt x="750094" y="357188"/>
                </a:lnTo>
                <a:lnTo>
                  <a:pt x="759023" y="357188"/>
                </a:lnTo>
                <a:lnTo>
                  <a:pt x="767953" y="357188"/>
                </a:lnTo>
                <a:lnTo>
                  <a:pt x="776883" y="357188"/>
                </a:lnTo>
                <a:lnTo>
                  <a:pt x="785813" y="357188"/>
                </a:lnTo>
                <a:lnTo>
                  <a:pt x="803672" y="357188"/>
                </a:lnTo>
                <a:lnTo>
                  <a:pt x="812602" y="357188"/>
                </a:lnTo>
                <a:lnTo>
                  <a:pt x="821531" y="357188"/>
                </a:lnTo>
                <a:lnTo>
                  <a:pt x="839391" y="357188"/>
                </a:lnTo>
                <a:lnTo>
                  <a:pt x="848320" y="357188"/>
                </a:lnTo>
                <a:lnTo>
                  <a:pt x="857250" y="357188"/>
                </a:lnTo>
                <a:lnTo>
                  <a:pt x="866180" y="357188"/>
                </a:lnTo>
                <a:lnTo>
                  <a:pt x="884039" y="357188"/>
                </a:lnTo>
                <a:lnTo>
                  <a:pt x="892969" y="357188"/>
                </a:lnTo>
                <a:lnTo>
                  <a:pt x="901898" y="357188"/>
                </a:lnTo>
                <a:lnTo>
                  <a:pt x="919758" y="357188"/>
                </a:lnTo>
                <a:lnTo>
                  <a:pt x="928688" y="357188"/>
                </a:lnTo>
                <a:lnTo>
                  <a:pt x="946547" y="357188"/>
                </a:lnTo>
                <a:lnTo>
                  <a:pt x="955477" y="357188"/>
                </a:lnTo>
                <a:lnTo>
                  <a:pt x="973336" y="357188"/>
                </a:lnTo>
                <a:lnTo>
                  <a:pt x="982266" y="357188"/>
                </a:lnTo>
                <a:lnTo>
                  <a:pt x="1000125" y="357188"/>
                </a:lnTo>
                <a:lnTo>
                  <a:pt x="1009055" y="357188"/>
                </a:lnTo>
                <a:lnTo>
                  <a:pt x="1017984" y="357188"/>
                </a:lnTo>
                <a:lnTo>
                  <a:pt x="1026914" y="348258"/>
                </a:lnTo>
                <a:lnTo>
                  <a:pt x="1044773" y="348258"/>
                </a:lnTo>
                <a:lnTo>
                  <a:pt x="1053702" y="348258"/>
                </a:lnTo>
                <a:lnTo>
                  <a:pt x="1062632" y="348258"/>
                </a:lnTo>
                <a:lnTo>
                  <a:pt x="1080491" y="348258"/>
                </a:lnTo>
                <a:lnTo>
                  <a:pt x="1089421" y="348258"/>
                </a:lnTo>
                <a:lnTo>
                  <a:pt x="1107280" y="348258"/>
                </a:lnTo>
                <a:lnTo>
                  <a:pt x="1116210" y="348258"/>
                </a:lnTo>
                <a:lnTo>
                  <a:pt x="1125140" y="348258"/>
                </a:lnTo>
                <a:lnTo>
                  <a:pt x="1134070" y="348258"/>
                </a:lnTo>
                <a:lnTo>
                  <a:pt x="1142999" y="348258"/>
                </a:lnTo>
                <a:lnTo>
                  <a:pt x="1160859" y="348258"/>
                </a:lnTo>
                <a:lnTo>
                  <a:pt x="1169788" y="348258"/>
                </a:lnTo>
                <a:lnTo>
                  <a:pt x="1178718" y="357188"/>
                </a:lnTo>
                <a:lnTo>
                  <a:pt x="1187648" y="357188"/>
                </a:lnTo>
                <a:lnTo>
                  <a:pt x="1205507" y="357188"/>
                </a:lnTo>
                <a:lnTo>
                  <a:pt x="1214437" y="357188"/>
                </a:lnTo>
                <a:lnTo>
                  <a:pt x="1223366" y="357188"/>
                </a:lnTo>
                <a:lnTo>
                  <a:pt x="1241226" y="357188"/>
                </a:lnTo>
                <a:lnTo>
                  <a:pt x="1250155" y="357188"/>
                </a:lnTo>
                <a:lnTo>
                  <a:pt x="1259085" y="357188"/>
                </a:lnTo>
                <a:lnTo>
                  <a:pt x="1268015" y="357188"/>
                </a:lnTo>
                <a:lnTo>
                  <a:pt x="1285874" y="357188"/>
                </a:lnTo>
                <a:lnTo>
                  <a:pt x="1294804" y="357188"/>
                </a:lnTo>
                <a:lnTo>
                  <a:pt x="1312663" y="357188"/>
                </a:lnTo>
                <a:lnTo>
                  <a:pt x="1321593" y="357188"/>
                </a:lnTo>
                <a:lnTo>
                  <a:pt x="1330523" y="357188"/>
                </a:lnTo>
                <a:lnTo>
                  <a:pt x="1339452" y="357188"/>
                </a:lnTo>
                <a:lnTo>
                  <a:pt x="1348382" y="357188"/>
                </a:lnTo>
                <a:lnTo>
                  <a:pt x="1357312" y="357188"/>
                </a:lnTo>
                <a:lnTo>
                  <a:pt x="1366241" y="357188"/>
                </a:lnTo>
                <a:lnTo>
                  <a:pt x="1366241" y="357188"/>
                </a:lnTo>
                <a:lnTo>
                  <a:pt x="1366241" y="357188"/>
                </a:lnTo>
                <a:lnTo>
                  <a:pt x="1375171" y="357188"/>
                </a:lnTo>
                <a:lnTo>
                  <a:pt x="1375171" y="357188"/>
                </a:lnTo>
                <a:lnTo>
                  <a:pt x="1375171" y="357188"/>
                </a:lnTo>
                <a:lnTo>
                  <a:pt x="1375171" y="357188"/>
                </a:lnTo>
                <a:lnTo>
                  <a:pt x="1375171" y="357188"/>
                </a:lnTo>
                <a:lnTo>
                  <a:pt x="1375171" y="348258"/>
                </a:lnTo>
                <a:lnTo>
                  <a:pt x="1375171" y="348258"/>
                </a:lnTo>
                <a:lnTo>
                  <a:pt x="1375171" y="339328"/>
                </a:lnTo>
                <a:lnTo>
                  <a:pt x="1375171" y="339328"/>
                </a:lnTo>
                <a:lnTo>
                  <a:pt x="1366241" y="330399"/>
                </a:lnTo>
                <a:lnTo>
                  <a:pt x="1366241" y="321469"/>
                </a:lnTo>
                <a:lnTo>
                  <a:pt x="1366241" y="312539"/>
                </a:lnTo>
                <a:lnTo>
                  <a:pt x="1366241" y="303610"/>
                </a:lnTo>
                <a:lnTo>
                  <a:pt x="1366241" y="294680"/>
                </a:lnTo>
                <a:lnTo>
                  <a:pt x="1366241" y="276821"/>
                </a:lnTo>
                <a:lnTo>
                  <a:pt x="1366241" y="267891"/>
                </a:lnTo>
                <a:lnTo>
                  <a:pt x="1366241" y="258961"/>
                </a:lnTo>
                <a:lnTo>
                  <a:pt x="1366241" y="241102"/>
                </a:lnTo>
                <a:lnTo>
                  <a:pt x="1375171" y="232172"/>
                </a:lnTo>
                <a:lnTo>
                  <a:pt x="1375171" y="214313"/>
                </a:lnTo>
                <a:lnTo>
                  <a:pt x="1375171" y="196453"/>
                </a:lnTo>
                <a:lnTo>
                  <a:pt x="1375171" y="187524"/>
                </a:lnTo>
                <a:lnTo>
                  <a:pt x="1375171" y="169664"/>
                </a:lnTo>
                <a:lnTo>
                  <a:pt x="1375171" y="151805"/>
                </a:lnTo>
                <a:lnTo>
                  <a:pt x="1375171" y="142875"/>
                </a:lnTo>
                <a:lnTo>
                  <a:pt x="1384101" y="125016"/>
                </a:lnTo>
                <a:lnTo>
                  <a:pt x="1384101" y="107157"/>
                </a:lnTo>
                <a:lnTo>
                  <a:pt x="1384101" y="98227"/>
                </a:lnTo>
                <a:lnTo>
                  <a:pt x="1384101" y="80367"/>
                </a:lnTo>
                <a:lnTo>
                  <a:pt x="1384101" y="71438"/>
                </a:lnTo>
                <a:lnTo>
                  <a:pt x="1384101" y="62508"/>
                </a:lnTo>
                <a:lnTo>
                  <a:pt x="1384101" y="44649"/>
                </a:lnTo>
                <a:lnTo>
                  <a:pt x="1384101" y="35719"/>
                </a:lnTo>
                <a:lnTo>
                  <a:pt x="1384101" y="26789"/>
                </a:lnTo>
                <a:lnTo>
                  <a:pt x="1375171" y="26789"/>
                </a:lnTo>
                <a:lnTo>
                  <a:pt x="1375171" y="17860"/>
                </a:lnTo>
                <a:lnTo>
                  <a:pt x="1375171" y="8930"/>
                </a:lnTo>
                <a:lnTo>
                  <a:pt x="1375171" y="8930"/>
                </a:lnTo>
                <a:lnTo>
                  <a:pt x="1375171" y="8930"/>
                </a:lnTo>
                <a:lnTo>
                  <a:pt x="1366241" y="8930"/>
                </a:lnTo>
                <a:lnTo>
                  <a:pt x="1366241" y="0"/>
                </a:lnTo>
                <a:lnTo>
                  <a:pt x="1366241" y="0"/>
                </a:lnTo>
                <a:lnTo>
                  <a:pt x="1366241" y="0"/>
                </a:lnTo>
                <a:lnTo>
                  <a:pt x="1357312" y="8930"/>
                </a:lnTo>
                <a:lnTo>
                  <a:pt x="1348382" y="8930"/>
                </a:lnTo>
                <a:lnTo>
                  <a:pt x="1339452" y="8930"/>
                </a:lnTo>
                <a:lnTo>
                  <a:pt x="1330523" y="8930"/>
                </a:lnTo>
                <a:lnTo>
                  <a:pt x="1321593" y="17860"/>
                </a:lnTo>
                <a:lnTo>
                  <a:pt x="1312663" y="17860"/>
                </a:lnTo>
                <a:lnTo>
                  <a:pt x="1294804" y="17860"/>
                </a:lnTo>
                <a:lnTo>
                  <a:pt x="1285874" y="26789"/>
                </a:lnTo>
                <a:lnTo>
                  <a:pt x="1276945" y="26789"/>
                </a:lnTo>
                <a:lnTo>
                  <a:pt x="1259085" y="26789"/>
                </a:lnTo>
                <a:lnTo>
                  <a:pt x="1241226" y="35719"/>
                </a:lnTo>
                <a:lnTo>
                  <a:pt x="1232296" y="35719"/>
                </a:lnTo>
                <a:lnTo>
                  <a:pt x="1214437" y="35719"/>
                </a:lnTo>
                <a:lnTo>
                  <a:pt x="1196577" y="35719"/>
                </a:lnTo>
                <a:lnTo>
                  <a:pt x="1178718" y="35719"/>
                </a:lnTo>
                <a:lnTo>
                  <a:pt x="1169788" y="44649"/>
                </a:lnTo>
                <a:lnTo>
                  <a:pt x="1151929" y="44649"/>
                </a:lnTo>
                <a:lnTo>
                  <a:pt x="1134070" y="44649"/>
                </a:lnTo>
                <a:lnTo>
                  <a:pt x="1116210" y="53578"/>
                </a:lnTo>
                <a:lnTo>
                  <a:pt x="1098351" y="53578"/>
                </a:lnTo>
                <a:lnTo>
                  <a:pt x="1089421" y="53578"/>
                </a:lnTo>
                <a:lnTo>
                  <a:pt x="1071562" y="62508"/>
                </a:lnTo>
                <a:lnTo>
                  <a:pt x="1053702" y="62508"/>
                </a:lnTo>
                <a:lnTo>
                  <a:pt x="1035844" y="62508"/>
                </a:lnTo>
                <a:lnTo>
                  <a:pt x="1026914" y="62508"/>
                </a:lnTo>
                <a:lnTo>
                  <a:pt x="1009055" y="62508"/>
                </a:lnTo>
                <a:lnTo>
                  <a:pt x="991195" y="62508"/>
                </a:lnTo>
                <a:lnTo>
                  <a:pt x="982266" y="62508"/>
                </a:lnTo>
                <a:lnTo>
                  <a:pt x="964406" y="62508"/>
                </a:lnTo>
                <a:lnTo>
                  <a:pt x="955477" y="62508"/>
                </a:lnTo>
                <a:lnTo>
                  <a:pt x="937617" y="62508"/>
                </a:lnTo>
                <a:lnTo>
                  <a:pt x="928688" y="62508"/>
                </a:lnTo>
                <a:lnTo>
                  <a:pt x="910828" y="71438"/>
                </a:lnTo>
                <a:lnTo>
                  <a:pt x="901898" y="71438"/>
                </a:lnTo>
                <a:lnTo>
                  <a:pt x="884039" y="71438"/>
                </a:lnTo>
                <a:lnTo>
                  <a:pt x="866180" y="71438"/>
                </a:lnTo>
                <a:lnTo>
                  <a:pt x="857250" y="71438"/>
                </a:lnTo>
                <a:lnTo>
                  <a:pt x="839391" y="71438"/>
                </a:lnTo>
                <a:lnTo>
                  <a:pt x="830461" y="71438"/>
                </a:lnTo>
                <a:lnTo>
                  <a:pt x="812602" y="71438"/>
                </a:lnTo>
                <a:lnTo>
                  <a:pt x="794742" y="71438"/>
                </a:lnTo>
                <a:lnTo>
                  <a:pt x="785813" y="71438"/>
                </a:lnTo>
                <a:lnTo>
                  <a:pt x="767953" y="71438"/>
                </a:lnTo>
                <a:lnTo>
                  <a:pt x="750094" y="80367"/>
                </a:lnTo>
                <a:lnTo>
                  <a:pt x="741164" y="80367"/>
                </a:lnTo>
                <a:lnTo>
                  <a:pt x="723305" y="80367"/>
                </a:lnTo>
                <a:lnTo>
                  <a:pt x="705445" y="80367"/>
                </a:lnTo>
                <a:lnTo>
                  <a:pt x="687586" y="80367"/>
                </a:lnTo>
                <a:lnTo>
                  <a:pt x="678656" y="80367"/>
                </a:lnTo>
                <a:lnTo>
                  <a:pt x="660797" y="80367"/>
                </a:lnTo>
                <a:lnTo>
                  <a:pt x="642938" y="80367"/>
                </a:lnTo>
                <a:lnTo>
                  <a:pt x="625078" y="80367"/>
                </a:lnTo>
                <a:lnTo>
                  <a:pt x="616148" y="80367"/>
                </a:lnTo>
                <a:lnTo>
                  <a:pt x="598289" y="80367"/>
                </a:lnTo>
                <a:lnTo>
                  <a:pt x="580430" y="80367"/>
                </a:lnTo>
                <a:lnTo>
                  <a:pt x="562570" y="80367"/>
                </a:lnTo>
                <a:lnTo>
                  <a:pt x="553641" y="80367"/>
                </a:lnTo>
                <a:lnTo>
                  <a:pt x="535781" y="80367"/>
                </a:lnTo>
                <a:lnTo>
                  <a:pt x="517922" y="80367"/>
                </a:lnTo>
                <a:lnTo>
                  <a:pt x="500063" y="80367"/>
                </a:lnTo>
                <a:lnTo>
                  <a:pt x="491133" y="80367"/>
                </a:lnTo>
                <a:lnTo>
                  <a:pt x="473273" y="80367"/>
                </a:lnTo>
                <a:lnTo>
                  <a:pt x="455414" y="80367"/>
                </a:lnTo>
                <a:lnTo>
                  <a:pt x="446484" y="80367"/>
                </a:lnTo>
                <a:lnTo>
                  <a:pt x="428625" y="80367"/>
                </a:lnTo>
                <a:lnTo>
                  <a:pt x="410766" y="80367"/>
                </a:lnTo>
                <a:lnTo>
                  <a:pt x="401836" y="80367"/>
                </a:lnTo>
                <a:lnTo>
                  <a:pt x="383977" y="80367"/>
                </a:lnTo>
                <a:lnTo>
                  <a:pt x="375047" y="71438"/>
                </a:lnTo>
                <a:lnTo>
                  <a:pt x="357188" y="71438"/>
                </a:lnTo>
                <a:lnTo>
                  <a:pt x="339328" y="71438"/>
                </a:lnTo>
                <a:lnTo>
                  <a:pt x="330398" y="71438"/>
                </a:lnTo>
                <a:lnTo>
                  <a:pt x="312539" y="71438"/>
                </a:lnTo>
                <a:lnTo>
                  <a:pt x="303609" y="71438"/>
                </a:lnTo>
                <a:lnTo>
                  <a:pt x="285750" y="62508"/>
                </a:lnTo>
                <a:lnTo>
                  <a:pt x="267891" y="62508"/>
                </a:lnTo>
                <a:lnTo>
                  <a:pt x="258961" y="62508"/>
                </a:lnTo>
                <a:lnTo>
                  <a:pt x="250031" y="62508"/>
                </a:lnTo>
                <a:lnTo>
                  <a:pt x="232172" y="62508"/>
                </a:lnTo>
                <a:lnTo>
                  <a:pt x="214313" y="62508"/>
                </a:lnTo>
                <a:lnTo>
                  <a:pt x="205383" y="53578"/>
                </a:lnTo>
                <a:lnTo>
                  <a:pt x="187523" y="53578"/>
                </a:lnTo>
                <a:lnTo>
                  <a:pt x="169664" y="53578"/>
                </a:lnTo>
                <a:lnTo>
                  <a:pt x="160734" y="53578"/>
                </a:lnTo>
                <a:lnTo>
                  <a:pt x="151805" y="53578"/>
                </a:lnTo>
                <a:lnTo>
                  <a:pt x="133945" y="53578"/>
                </a:lnTo>
                <a:lnTo>
                  <a:pt x="125016" y="53578"/>
                </a:lnTo>
                <a:lnTo>
                  <a:pt x="116086" y="44649"/>
                </a:lnTo>
                <a:lnTo>
                  <a:pt x="98227" y="44649"/>
                </a:lnTo>
                <a:lnTo>
                  <a:pt x="89297" y="44649"/>
                </a:lnTo>
                <a:lnTo>
                  <a:pt x="80367" y="44649"/>
                </a:lnTo>
                <a:lnTo>
                  <a:pt x="71438" y="44649"/>
                </a:lnTo>
                <a:lnTo>
                  <a:pt x="62508" y="44649"/>
                </a:lnTo>
                <a:lnTo>
                  <a:pt x="53578" y="44649"/>
                </a:lnTo>
                <a:lnTo>
                  <a:pt x="44648" y="44649"/>
                </a:lnTo>
                <a:lnTo>
                  <a:pt x="35719" y="44649"/>
                </a:lnTo>
                <a:lnTo>
                  <a:pt x="26789" y="44649"/>
                </a:lnTo>
                <a:lnTo>
                  <a:pt x="17859" y="44649"/>
                </a:lnTo>
                <a:lnTo>
                  <a:pt x="8930" y="44649"/>
                </a:lnTo>
                <a:lnTo>
                  <a:pt x="8930" y="44649"/>
                </a:lnTo>
                <a:lnTo>
                  <a:pt x="0" y="44649"/>
                </a:lnTo>
                <a:lnTo>
                  <a:pt x="0" y="44649"/>
                </a:lnTo>
                <a:lnTo>
                  <a:pt x="0" y="44649"/>
                </a:lnTo>
                <a:lnTo>
                  <a:pt x="0" y="44649"/>
                </a:lnTo>
                <a:lnTo>
                  <a:pt x="0" y="44649"/>
                </a:lnTo>
                <a:lnTo>
                  <a:pt x="0" y="44649"/>
                </a:lnTo>
                <a:lnTo>
                  <a:pt x="0" y="44649"/>
                </a:lnTo>
                <a:lnTo>
                  <a:pt x="0" y="44649"/>
                </a:lnTo>
                <a:lnTo>
                  <a:pt x="0" y="44649"/>
                </a:lnTo>
                <a:lnTo>
                  <a:pt x="0" y="44649"/>
                </a:lnTo>
                <a:lnTo>
                  <a:pt x="0" y="53578"/>
                </a:lnTo>
                <a:lnTo>
                  <a:pt x="0" y="53578"/>
                </a:lnTo>
                <a:lnTo>
                  <a:pt x="0" y="62508"/>
                </a:lnTo>
                <a:lnTo>
                  <a:pt x="0" y="62508"/>
                </a:lnTo>
                <a:lnTo>
                  <a:pt x="0" y="71438"/>
                </a:lnTo>
                <a:lnTo>
                  <a:pt x="0" y="80367"/>
                </a:lnTo>
                <a:lnTo>
                  <a:pt x="0" y="80367"/>
                </a:lnTo>
                <a:lnTo>
                  <a:pt x="0" y="89297"/>
                </a:lnTo>
                <a:lnTo>
                  <a:pt x="0" y="8929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3812977" y="4000500"/>
            <a:ext cx="8930" cy="178594"/>
          </a:xfrm>
          <a:custGeom>
            <a:avLst/>
            <a:gdLst/>
            <a:ahLst/>
            <a:cxnLst/>
            <a:rect l="0" t="0" r="0" b="0"/>
            <a:pathLst>
              <a:path w="8930" h="178594">
                <a:moveTo>
                  <a:pt x="0" y="0"/>
                </a:moveTo>
                <a:lnTo>
                  <a:pt x="0" y="0"/>
                </a:lnTo>
                <a:lnTo>
                  <a:pt x="0" y="8929"/>
                </a:lnTo>
                <a:lnTo>
                  <a:pt x="0" y="17859"/>
                </a:lnTo>
                <a:lnTo>
                  <a:pt x="0" y="26789"/>
                </a:lnTo>
                <a:lnTo>
                  <a:pt x="0" y="44648"/>
                </a:lnTo>
                <a:lnTo>
                  <a:pt x="8929" y="53578"/>
                </a:lnTo>
                <a:lnTo>
                  <a:pt x="8929" y="71437"/>
                </a:lnTo>
                <a:lnTo>
                  <a:pt x="8929" y="89296"/>
                </a:lnTo>
                <a:lnTo>
                  <a:pt x="8929" y="107156"/>
                </a:lnTo>
                <a:lnTo>
                  <a:pt x="8929" y="125015"/>
                </a:lnTo>
                <a:lnTo>
                  <a:pt x="8929" y="133945"/>
                </a:lnTo>
                <a:lnTo>
                  <a:pt x="8929" y="142875"/>
                </a:lnTo>
                <a:lnTo>
                  <a:pt x="8929" y="151804"/>
                </a:lnTo>
                <a:lnTo>
                  <a:pt x="8929" y="169664"/>
                </a:lnTo>
                <a:lnTo>
                  <a:pt x="8929" y="169664"/>
                </a:lnTo>
                <a:lnTo>
                  <a:pt x="8929" y="178593"/>
                </a:lnTo>
                <a:lnTo>
                  <a:pt x="8929" y="178593"/>
                </a:lnTo>
                <a:lnTo>
                  <a:pt x="8929"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3937992" y="3982640"/>
            <a:ext cx="142876" cy="196454"/>
          </a:xfrm>
          <a:custGeom>
            <a:avLst/>
            <a:gdLst/>
            <a:ahLst/>
            <a:cxnLst/>
            <a:rect l="0" t="0" r="0" b="0"/>
            <a:pathLst>
              <a:path w="142876" h="196454">
                <a:moveTo>
                  <a:pt x="98227" y="0"/>
                </a:moveTo>
                <a:lnTo>
                  <a:pt x="98227" y="0"/>
                </a:lnTo>
                <a:lnTo>
                  <a:pt x="98227" y="8930"/>
                </a:lnTo>
                <a:lnTo>
                  <a:pt x="89297" y="8930"/>
                </a:lnTo>
                <a:lnTo>
                  <a:pt x="80367" y="8930"/>
                </a:lnTo>
                <a:lnTo>
                  <a:pt x="71438" y="26789"/>
                </a:lnTo>
                <a:lnTo>
                  <a:pt x="53578" y="35719"/>
                </a:lnTo>
                <a:lnTo>
                  <a:pt x="35719" y="53578"/>
                </a:lnTo>
                <a:lnTo>
                  <a:pt x="26789" y="71438"/>
                </a:lnTo>
                <a:lnTo>
                  <a:pt x="17860" y="89297"/>
                </a:lnTo>
                <a:lnTo>
                  <a:pt x="8930" y="107156"/>
                </a:lnTo>
                <a:lnTo>
                  <a:pt x="0" y="125016"/>
                </a:lnTo>
                <a:lnTo>
                  <a:pt x="0" y="142875"/>
                </a:lnTo>
                <a:lnTo>
                  <a:pt x="8930" y="160735"/>
                </a:lnTo>
                <a:lnTo>
                  <a:pt x="8930" y="169664"/>
                </a:lnTo>
                <a:lnTo>
                  <a:pt x="17860" y="178594"/>
                </a:lnTo>
                <a:lnTo>
                  <a:pt x="26789" y="187524"/>
                </a:lnTo>
                <a:lnTo>
                  <a:pt x="35719" y="196453"/>
                </a:lnTo>
                <a:lnTo>
                  <a:pt x="53578" y="196453"/>
                </a:lnTo>
                <a:lnTo>
                  <a:pt x="62508" y="187524"/>
                </a:lnTo>
                <a:lnTo>
                  <a:pt x="71438" y="178594"/>
                </a:lnTo>
                <a:lnTo>
                  <a:pt x="89297" y="169664"/>
                </a:lnTo>
                <a:lnTo>
                  <a:pt x="107156" y="160735"/>
                </a:lnTo>
                <a:lnTo>
                  <a:pt x="116086" y="151805"/>
                </a:lnTo>
                <a:lnTo>
                  <a:pt x="125016" y="133946"/>
                </a:lnTo>
                <a:lnTo>
                  <a:pt x="133946" y="116086"/>
                </a:lnTo>
                <a:lnTo>
                  <a:pt x="142875" y="98227"/>
                </a:lnTo>
                <a:lnTo>
                  <a:pt x="142875" y="80367"/>
                </a:lnTo>
                <a:lnTo>
                  <a:pt x="142875" y="62508"/>
                </a:lnTo>
                <a:lnTo>
                  <a:pt x="142875" y="53578"/>
                </a:lnTo>
                <a:lnTo>
                  <a:pt x="142875" y="35719"/>
                </a:lnTo>
                <a:lnTo>
                  <a:pt x="133946" y="26789"/>
                </a:lnTo>
                <a:lnTo>
                  <a:pt x="133946" y="17860"/>
                </a:lnTo>
                <a:lnTo>
                  <a:pt x="125016" y="17860"/>
                </a:lnTo>
                <a:lnTo>
                  <a:pt x="116086" y="17860"/>
                </a:lnTo>
                <a:lnTo>
                  <a:pt x="107156" y="17860"/>
                </a:lnTo>
                <a:lnTo>
                  <a:pt x="98227" y="17860"/>
                </a:lnTo>
                <a:lnTo>
                  <a:pt x="98227" y="178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223742" y="4045148"/>
            <a:ext cx="107157" cy="107157"/>
          </a:xfrm>
          <a:custGeom>
            <a:avLst/>
            <a:gdLst/>
            <a:ahLst/>
            <a:cxnLst/>
            <a:rect l="0" t="0" r="0" b="0"/>
            <a:pathLst>
              <a:path w="107157" h="107157">
                <a:moveTo>
                  <a:pt x="0" y="0"/>
                </a:moveTo>
                <a:lnTo>
                  <a:pt x="0" y="0"/>
                </a:lnTo>
                <a:lnTo>
                  <a:pt x="0" y="8930"/>
                </a:lnTo>
                <a:lnTo>
                  <a:pt x="8930" y="8930"/>
                </a:lnTo>
                <a:lnTo>
                  <a:pt x="17860" y="17859"/>
                </a:lnTo>
                <a:lnTo>
                  <a:pt x="26789" y="26789"/>
                </a:lnTo>
                <a:lnTo>
                  <a:pt x="35719" y="35719"/>
                </a:lnTo>
                <a:lnTo>
                  <a:pt x="53578" y="53578"/>
                </a:lnTo>
                <a:lnTo>
                  <a:pt x="62508" y="62508"/>
                </a:lnTo>
                <a:lnTo>
                  <a:pt x="71438" y="71438"/>
                </a:lnTo>
                <a:lnTo>
                  <a:pt x="89297" y="80367"/>
                </a:lnTo>
                <a:lnTo>
                  <a:pt x="89297" y="89297"/>
                </a:lnTo>
                <a:lnTo>
                  <a:pt x="98227" y="98227"/>
                </a:lnTo>
                <a:lnTo>
                  <a:pt x="107156" y="107156"/>
                </a:lnTo>
                <a:lnTo>
                  <a:pt x="107156" y="107156"/>
                </a:lnTo>
                <a:lnTo>
                  <a:pt x="107156" y="107156"/>
                </a:lnTo>
                <a:lnTo>
                  <a:pt x="107156" y="107156"/>
                </a:lnTo>
                <a:lnTo>
                  <a:pt x="107156" y="1071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250531" y="4027289"/>
            <a:ext cx="71439" cy="178594"/>
          </a:xfrm>
          <a:custGeom>
            <a:avLst/>
            <a:gdLst/>
            <a:ahLst/>
            <a:cxnLst/>
            <a:rect l="0" t="0" r="0" b="0"/>
            <a:pathLst>
              <a:path w="71439" h="178594">
                <a:moveTo>
                  <a:pt x="71438" y="0"/>
                </a:moveTo>
                <a:lnTo>
                  <a:pt x="71438" y="8929"/>
                </a:lnTo>
                <a:lnTo>
                  <a:pt x="71438" y="8929"/>
                </a:lnTo>
                <a:lnTo>
                  <a:pt x="71438" y="26789"/>
                </a:lnTo>
                <a:lnTo>
                  <a:pt x="62508" y="44648"/>
                </a:lnTo>
                <a:lnTo>
                  <a:pt x="62508" y="53578"/>
                </a:lnTo>
                <a:lnTo>
                  <a:pt x="53578" y="71437"/>
                </a:lnTo>
                <a:lnTo>
                  <a:pt x="44649" y="98226"/>
                </a:lnTo>
                <a:lnTo>
                  <a:pt x="35719" y="107156"/>
                </a:lnTo>
                <a:lnTo>
                  <a:pt x="26789" y="133945"/>
                </a:lnTo>
                <a:lnTo>
                  <a:pt x="17860" y="151804"/>
                </a:lnTo>
                <a:lnTo>
                  <a:pt x="8930" y="160734"/>
                </a:lnTo>
                <a:lnTo>
                  <a:pt x="8930" y="169664"/>
                </a:lnTo>
                <a:lnTo>
                  <a:pt x="0" y="178593"/>
                </a:lnTo>
                <a:lnTo>
                  <a:pt x="0"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482703" y="4027289"/>
            <a:ext cx="17861" cy="178594"/>
          </a:xfrm>
          <a:custGeom>
            <a:avLst/>
            <a:gdLst/>
            <a:ahLst/>
            <a:cxnLst/>
            <a:rect l="0" t="0" r="0" b="0"/>
            <a:pathLst>
              <a:path w="17861" h="178594">
                <a:moveTo>
                  <a:pt x="17860" y="0"/>
                </a:moveTo>
                <a:lnTo>
                  <a:pt x="17860" y="0"/>
                </a:lnTo>
                <a:lnTo>
                  <a:pt x="17860" y="8929"/>
                </a:lnTo>
                <a:lnTo>
                  <a:pt x="17860" y="8929"/>
                </a:lnTo>
                <a:lnTo>
                  <a:pt x="17860" y="17859"/>
                </a:lnTo>
                <a:lnTo>
                  <a:pt x="8930" y="35718"/>
                </a:lnTo>
                <a:lnTo>
                  <a:pt x="8930" y="53578"/>
                </a:lnTo>
                <a:lnTo>
                  <a:pt x="8930" y="71437"/>
                </a:lnTo>
                <a:lnTo>
                  <a:pt x="8930" y="89297"/>
                </a:lnTo>
                <a:lnTo>
                  <a:pt x="0" y="98226"/>
                </a:lnTo>
                <a:lnTo>
                  <a:pt x="0" y="116086"/>
                </a:lnTo>
                <a:lnTo>
                  <a:pt x="0" y="133945"/>
                </a:lnTo>
                <a:lnTo>
                  <a:pt x="0" y="142875"/>
                </a:lnTo>
                <a:lnTo>
                  <a:pt x="0" y="151804"/>
                </a:lnTo>
                <a:lnTo>
                  <a:pt x="0" y="169664"/>
                </a:lnTo>
                <a:lnTo>
                  <a:pt x="0" y="169664"/>
                </a:lnTo>
                <a:lnTo>
                  <a:pt x="0" y="178593"/>
                </a:lnTo>
                <a:lnTo>
                  <a:pt x="0" y="17859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598789" y="3973711"/>
            <a:ext cx="169665" cy="214313"/>
          </a:xfrm>
          <a:custGeom>
            <a:avLst/>
            <a:gdLst/>
            <a:ahLst/>
            <a:cxnLst/>
            <a:rect l="0" t="0" r="0" b="0"/>
            <a:pathLst>
              <a:path w="169665" h="214313">
                <a:moveTo>
                  <a:pt x="0" y="35718"/>
                </a:moveTo>
                <a:lnTo>
                  <a:pt x="0" y="35718"/>
                </a:lnTo>
                <a:lnTo>
                  <a:pt x="8930" y="26789"/>
                </a:lnTo>
                <a:lnTo>
                  <a:pt x="17859" y="17859"/>
                </a:lnTo>
                <a:lnTo>
                  <a:pt x="35719" y="8929"/>
                </a:lnTo>
                <a:lnTo>
                  <a:pt x="44649" y="0"/>
                </a:lnTo>
                <a:lnTo>
                  <a:pt x="62508" y="0"/>
                </a:lnTo>
                <a:lnTo>
                  <a:pt x="80367" y="0"/>
                </a:lnTo>
                <a:lnTo>
                  <a:pt x="89297" y="0"/>
                </a:lnTo>
                <a:lnTo>
                  <a:pt x="107156" y="8929"/>
                </a:lnTo>
                <a:lnTo>
                  <a:pt x="116086" y="8929"/>
                </a:lnTo>
                <a:lnTo>
                  <a:pt x="125016" y="17859"/>
                </a:lnTo>
                <a:lnTo>
                  <a:pt x="133945" y="26789"/>
                </a:lnTo>
                <a:lnTo>
                  <a:pt x="133945" y="44648"/>
                </a:lnTo>
                <a:lnTo>
                  <a:pt x="125016" y="53578"/>
                </a:lnTo>
                <a:lnTo>
                  <a:pt x="116086" y="71437"/>
                </a:lnTo>
                <a:lnTo>
                  <a:pt x="107156" y="89296"/>
                </a:lnTo>
                <a:lnTo>
                  <a:pt x="98227" y="107156"/>
                </a:lnTo>
                <a:lnTo>
                  <a:pt x="80367" y="125015"/>
                </a:lnTo>
                <a:lnTo>
                  <a:pt x="62508" y="142875"/>
                </a:lnTo>
                <a:lnTo>
                  <a:pt x="53578" y="160734"/>
                </a:lnTo>
                <a:lnTo>
                  <a:pt x="35719" y="178593"/>
                </a:lnTo>
                <a:lnTo>
                  <a:pt x="26789" y="187523"/>
                </a:lnTo>
                <a:lnTo>
                  <a:pt x="8930" y="196453"/>
                </a:lnTo>
                <a:lnTo>
                  <a:pt x="8930" y="205382"/>
                </a:lnTo>
                <a:lnTo>
                  <a:pt x="0" y="205382"/>
                </a:lnTo>
                <a:lnTo>
                  <a:pt x="0" y="214312"/>
                </a:lnTo>
                <a:lnTo>
                  <a:pt x="0" y="214312"/>
                </a:lnTo>
                <a:lnTo>
                  <a:pt x="8930" y="214312"/>
                </a:lnTo>
                <a:lnTo>
                  <a:pt x="17859" y="214312"/>
                </a:lnTo>
                <a:lnTo>
                  <a:pt x="26789" y="214312"/>
                </a:lnTo>
                <a:lnTo>
                  <a:pt x="35719" y="214312"/>
                </a:lnTo>
                <a:lnTo>
                  <a:pt x="53578" y="214312"/>
                </a:lnTo>
                <a:lnTo>
                  <a:pt x="71438" y="214312"/>
                </a:lnTo>
                <a:lnTo>
                  <a:pt x="89297" y="205382"/>
                </a:lnTo>
                <a:lnTo>
                  <a:pt x="107156" y="205382"/>
                </a:lnTo>
                <a:lnTo>
                  <a:pt x="125016" y="205382"/>
                </a:lnTo>
                <a:lnTo>
                  <a:pt x="142875" y="205382"/>
                </a:lnTo>
                <a:lnTo>
                  <a:pt x="151805" y="205382"/>
                </a:lnTo>
                <a:lnTo>
                  <a:pt x="160734" y="205382"/>
                </a:lnTo>
                <a:lnTo>
                  <a:pt x="169664" y="205382"/>
                </a:lnTo>
                <a:lnTo>
                  <a:pt x="169664" y="20538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920258" y="4000500"/>
            <a:ext cx="133946" cy="8930"/>
          </a:xfrm>
          <a:custGeom>
            <a:avLst/>
            <a:gdLst/>
            <a:ahLst/>
            <a:cxnLst/>
            <a:rect l="0" t="0" r="0" b="0"/>
            <a:pathLst>
              <a:path w="133946" h="8930">
                <a:moveTo>
                  <a:pt x="0" y="0"/>
                </a:moveTo>
                <a:lnTo>
                  <a:pt x="8930" y="0"/>
                </a:lnTo>
                <a:lnTo>
                  <a:pt x="8930" y="0"/>
                </a:lnTo>
                <a:lnTo>
                  <a:pt x="17859" y="0"/>
                </a:lnTo>
                <a:lnTo>
                  <a:pt x="26789" y="0"/>
                </a:lnTo>
                <a:lnTo>
                  <a:pt x="44648" y="0"/>
                </a:lnTo>
                <a:lnTo>
                  <a:pt x="53578" y="0"/>
                </a:lnTo>
                <a:lnTo>
                  <a:pt x="71437" y="0"/>
                </a:lnTo>
                <a:lnTo>
                  <a:pt x="89297" y="8929"/>
                </a:lnTo>
                <a:lnTo>
                  <a:pt x="98226" y="8929"/>
                </a:lnTo>
                <a:lnTo>
                  <a:pt x="116086" y="8929"/>
                </a:lnTo>
                <a:lnTo>
                  <a:pt x="125015" y="8929"/>
                </a:lnTo>
                <a:lnTo>
                  <a:pt x="133945" y="8929"/>
                </a:lnTo>
                <a:lnTo>
                  <a:pt x="133945" y="892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893469" y="4080867"/>
            <a:ext cx="232173" cy="8930"/>
          </a:xfrm>
          <a:custGeom>
            <a:avLst/>
            <a:gdLst/>
            <a:ahLst/>
            <a:cxnLst/>
            <a:rect l="0" t="0" r="0" b="0"/>
            <a:pathLst>
              <a:path w="232173" h="8930">
                <a:moveTo>
                  <a:pt x="0" y="0"/>
                </a:moveTo>
                <a:lnTo>
                  <a:pt x="0" y="0"/>
                </a:lnTo>
                <a:lnTo>
                  <a:pt x="8929" y="0"/>
                </a:lnTo>
                <a:lnTo>
                  <a:pt x="8929" y="8929"/>
                </a:lnTo>
                <a:lnTo>
                  <a:pt x="17859" y="8929"/>
                </a:lnTo>
                <a:lnTo>
                  <a:pt x="35719" y="8929"/>
                </a:lnTo>
                <a:lnTo>
                  <a:pt x="44648" y="0"/>
                </a:lnTo>
                <a:lnTo>
                  <a:pt x="71437" y="0"/>
                </a:lnTo>
                <a:lnTo>
                  <a:pt x="89297" y="0"/>
                </a:lnTo>
                <a:lnTo>
                  <a:pt x="116086" y="0"/>
                </a:lnTo>
                <a:lnTo>
                  <a:pt x="133945" y="0"/>
                </a:lnTo>
                <a:lnTo>
                  <a:pt x="160734" y="0"/>
                </a:lnTo>
                <a:lnTo>
                  <a:pt x="178594" y="0"/>
                </a:lnTo>
                <a:lnTo>
                  <a:pt x="196453" y="0"/>
                </a:lnTo>
                <a:lnTo>
                  <a:pt x="214312" y="0"/>
                </a:lnTo>
                <a:lnTo>
                  <a:pt x="223242" y="0"/>
                </a:lnTo>
                <a:lnTo>
                  <a:pt x="232172" y="0"/>
                </a:lnTo>
                <a:lnTo>
                  <a:pt x="232172"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259586" y="3964781"/>
            <a:ext cx="8931" cy="214313"/>
          </a:xfrm>
          <a:custGeom>
            <a:avLst/>
            <a:gdLst/>
            <a:ahLst/>
            <a:cxnLst/>
            <a:rect l="0" t="0" r="0" b="0"/>
            <a:pathLst>
              <a:path w="8931" h="214313">
                <a:moveTo>
                  <a:pt x="0" y="0"/>
                </a:moveTo>
                <a:lnTo>
                  <a:pt x="0" y="8930"/>
                </a:lnTo>
                <a:lnTo>
                  <a:pt x="0" y="8930"/>
                </a:lnTo>
                <a:lnTo>
                  <a:pt x="0" y="17859"/>
                </a:lnTo>
                <a:lnTo>
                  <a:pt x="0" y="35719"/>
                </a:lnTo>
                <a:lnTo>
                  <a:pt x="0" y="53578"/>
                </a:lnTo>
                <a:lnTo>
                  <a:pt x="0" y="71437"/>
                </a:lnTo>
                <a:lnTo>
                  <a:pt x="8930" y="89297"/>
                </a:lnTo>
                <a:lnTo>
                  <a:pt x="8930" y="107156"/>
                </a:lnTo>
                <a:lnTo>
                  <a:pt x="8930" y="125015"/>
                </a:lnTo>
                <a:lnTo>
                  <a:pt x="8930" y="142875"/>
                </a:lnTo>
                <a:lnTo>
                  <a:pt x="8930" y="160734"/>
                </a:lnTo>
                <a:lnTo>
                  <a:pt x="8930" y="178594"/>
                </a:lnTo>
                <a:lnTo>
                  <a:pt x="8930" y="187523"/>
                </a:lnTo>
                <a:lnTo>
                  <a:pt x="8930" y="205383"/>
                </a:lnTo>
                <a:lnTo>
                  <a:pt x="8930" y="214312"/>
                </a:lnTo>
                <a:lnTo>
                  <a:pt x="8930" y="214312"/>
                </a:lnTo>
                <a:lnTo>
                  <a:pt x="8930"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357813" y="3982640"/>
            <a:ext cx="187524" cy="205384"/>
          </a:xfrm>
          <a:custGeom>
            <a:avLst/>
            <a:gdLst/>
            <a:ahLst/>
            <a:cxnLst/>
            <a:rect l="0" t="0" r="0" b="0"/>
            <a:pathLst>
              <a:path w="187524" h="205384">
                <a:moveTo>
                  <a:pt x="0" y="35719"/>
                </a:moveTo>
                <a:lnTo>
                  <a:pt x="8929" y="26789"/>
                </a:lnTo>
                <a:lnTo>
                  <a:pt x="8929" y="26789"/>
                </a:lnTo>
                <a:lnTo>
                  <a:pt x="17859" y="17860"/>
                </a:lnTo>
                <a:lnTo>
                  <a:pt x="35718" y="8930"/>
                </a:lnTo>
                <a:lnTo>
                  <a:pt x="53578" y="0"/>
                </a:lnTo>
                <a:lnTo>
                  <a:pt x="62507" y="0"/>
                </a:lnTo>
                <a:lnTo>
                  <a:pt x="71437" y="0"/>
                </a:lnTo>
                <a:lnTo>
                  <a:pt x="89296" y="0"/>
                </a:lnTo>
                <a:lnTo>
                  <a:pt x="98226" y="0"/>
                </a:lnTo>
                <a:lnTo>
                  <a:pt x="107156" y="8930"/>
                </a:lnTo>
                <a:lnTo>
                  <a:pt x="107156" y="17860"/>
                </a:lnTo>
                <a:lnTo>
                  <a:pt x="116085" y="26789"/>
                </a:lnTo>
                <a:lnTo>
                  <a:pt x="116085" y="44649"/>
                </a:lnTo>
                <a:lnTo>
                  <a:pt x="116085" y="62508"/>
                </a:lnTo>
                <a:lnTo>
                  <a:pt x="116085" y="80367"/>
                </a:lnTo>
                <a:lnTo>
                  <a:pt x="107156" y="89297"/>
                </a:lnTo>
                <a:lnTo>
                  <a:pt x="98226" y="107156"/>
                </a:lnTo>
                <a:lnTo>
                  <a:pt x="89296" y="125016"/>
                </a:lnTo>
                <a:lnTo>
                  <a:pt x="80367" y="142875"/>
                </a:lnTo>
                <a:lnTo>
                  <a:pt x="71437" y="151805"/>
                </a:lnTo>
                <a:lnTo>
                  <a:pt x="62507" y="169664"/>
                </a:lnTo>
                <a:lnTo>
                  <a:pt x="53578" y="178594"/>
                </a:lnTo>
                <a:lnTo>
                  <a:pt x="44648" y="187524"/>
                </a:lnTo>
                <a:lnTo>
                  <a:pt x="35718" y="196453"/>
                </a:lnTo>
                <a:lnTo>
                  <a:pt x="35718" y="196453"/>
                </a:lnTo>
                <a:lnTo>
                  <a:pt x="26789" y="205383"/>
                </a:lnTo>
                <a:lnTo>
                  <a:pt x="35718" y="205383"/>
                </a:lnTo>
                <a:lnTo>
                  <a:pt x="35718" y="205383"/>
                </a:lnTo>
                <a:lnTo>
                  <a:pt x="44648" y="205383"/>
                </a:lnTo>
                <a:lnTo>
                  <a:pt x="62507" y="205383"/>
                </a:lnTo>
                <a:lnTo>
                  <a:pt x="71437" y="196453"/>
                </a:lnTo>
                <a:lnTo>
                  <a:pt x="89296" y="196453"/>
                </a:lnTo>
                <a:lnTo>
                  <a:pt x="107156" y="196453"/>
                </a:lnTo>
                <a:lnTo>
                  <a:pt x="133945" y="187524"/>
                </a:lnTo>
                <a:lnTo>
                  <a:pt x="151804" y="187524"/>
                </a:lnTo>
                <a:lnTo>
                  <a:pt x="160734" y="178594"/>
                </a:lnTo>
                <a:lnTo>
                  <a:pt x="178593" y="169664"/>
                </a:lnTo>
                <a:lnTo>
                  <a:pt x="187523" y="169664"/>
                </a:lnTo>
                <a:lnTo>
                  <a:pt x="187523" y="160735"/>
                </a:lnTo>
                <a:lnTo>
                  <a:pt x="187523" y="16073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5607844" y="3973711"/>
            <a:ext cx="142876" cy="214313"/>
          </a:xfrm>
          <a:custGeom>
            <a:avLst/>
            <a:gdLst/>
            <a:ahLst/>
            <a:cxnLst/>
            <a:rect l="0" t="0" r="0" b="0"/>
            <a:pathLst>
              <a:path w="142876" h="214313">
                <a:moveTo>
                  <a:pt x="98226" y="0"/>
                </a:moveTo>
                <a:lnTo>
                  <a:pt x="98226" y="0"/>
                </a:lnTo>
                <a:lnTo>
                  <a:pt x="98226" y="0"/>
                </a:lnTo>
                <a:lnTo>
                  <a:pt x="89297" y="8929"/>
                </a:lnTo>
                <a:lnTo>
                  <a:pt x="80367" y="8929"/>
                </a:lnTo>
                <a:lnTo>
                  <a:pt x="71437" y="17859"/>
                </a:lnTo>
                <a:lnTo>
                  <a:pt x="53578" y="35718"/>
                </a:lnTo>
                <a:lnTo>
                  <a:pt x="44648" y="53578"/>
                </a:lnTo>
                <a:lnTo>
                  <a:pt x="35719" y="71437"/>
                </a:lnTo>
                <a:lnTo>
                  <a:pt x="17859" y="89296"/>
                </a:lnTo>
                <a:lnTo>
                  <a:pt x="8929" y="107156"/>
                </a:lnTo>
                <a:lnTo>
                  <a:pt x="0" y="125015"/>
                </a:lnTo>
                <a:lnTo>
                  <a:pt x="0" y="151804"/>
                </a:lnTo>
                <a:lnTo>
                  <a:pt x="0" y="160734"/>
                </a:lnTo>
                <a:lnTo>
                  <a:pt x="8929" y="178593"/>
                </a:lnTo>
                <a:lnTo>
                  <a:pt x="17859" y="187523"/>
                </a:lnTo>
                <a:lnTo>
                  <a:pt x="17859" y="205382"/>
                </a:lnTo>
                <a:lnTo>
                  <a:pt x="35719" y="205382"/>
                </a:lnTo>
                <a:lnTo>
                  <a:pt x="44648" y="214312"/>
                </a:lnTo>
                <a:lnTo>
                  <a:pt x="53578" y="214312"/>
                </a:lnTo>
                <a:lnTo>
                  <a:pt x="71437" y="214312"/>
                </a:lnTo>
                <a:lnTo>
                  <a:pt x="80367" y="205382"/>
                </a:lnTo>
                <a:lnTo>
                  <a:pt x="98226" y="196453"/>
                </a:lnTo>
                <a:lnTo>
                  <a:pt x="107156" y="187523"/>
                </a:lnTo>
                <a:lnTo>
                  <a:pt x="116086" y="169664"/>
                </a:lnTo>
                <a:lnTo>
                  <a:pt x="125015" y="160734"/>
                </a:lnTo>
                <a:lnTo>
                  <a:pt x="133945" y="142875"/>
                </a:lnTo>
                <a:lnTo>
                  <a:pt x="142875" y="125015"/>
                </a:lnTo>
                <a:lnTo>
                  <a:pt x="142875" y="107156"/>
                </a:lnTo>
                <a:lnTo>
                  <a:pt x="142875" y="89296"/>
                </a:lnTo>
                <a:lnTo>
                  <a:pt x="142875" y="71437"/>
                </a:lnTo>
                <a:lnTo>
                  <a:pt x="133945" y="44648"/>
                </a:lnTo>
                <a:lnTo>
                  <a:pt x="133945" y="35718"/>
                </a:lnTo>
                <a:lnTo>
                  <a:pt x="125015" y="17859"/>
                </a:lnTo>
                <a:lnTo>
                  <a:pt x="125015" y="8929"/>
                </a:lnTo>
                <a:lnTo>
                  <a:pt x="116086" y="0"/>
                </a:lnTo>
                <a:lnTo>
                  <a:pt x="116086" y="0"/>
                </a:lnTo>
                <a:lnTo>
                  <a:pt x="107156" y="0"/>
                </a:lnTo>
                <a:lnTo>
                  <a:pt x="107156" y="0"/>
                </a:lnTo>
                <a:lnTo>
                  <a:pt x="107156"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866805" y="3929062"/>
            <a:ext cx="142876" cy="241103"/>
          </a:xfrm>
          <a:custGeom>
            <a:avLst/>
            <a:gdLst/>
            <a:ahLst/>
            <a:cxnLst/>
            <a:rect l="0" t="0" r="0" b="0"/>
            <a:pathLst>
              <a:path w="142876" h="241103">
                <a:moveTo>
                  <a:pt x="8929" y="0"/>
                </a:moveTo>
                <a:lnTo>
                  <a:pt x="8929" y="0"/>
                </a:lnTo>
                <a:lnTo>
                  <a:pt x="8929" y="8930"/>
                </a:lnTo>
                <a:lnTo>
                  <a:pt x="8929" y="8930"/>
                </a:lnTo>
                <a:lnTo>
                  <a:pt x="0" y="17859"/>
                </a:lnTo>
                <a:lnTo>
                  <a:pt x="0" y="35719"/>
                </a:lnTo>
                <a:lnTo>
                  <a:pt x="0" y="53578"/>
                </a:lnTo>
                <a:lnTo>
                  <a:pt x="0" y="71438"/>
                </a:lnTo>
                <a:lnTo>
                  <a:pt x="0" y="98227"/>
                </a:lnTo>
                <a:lnTo>
                  <a:pt x="0" y="116086"/>
                </a:lnTo>
                <a:lnTo>
                  <a:pt x="0" y="142875"/>
                </a:lnTo>
                <a:lnTo>
                  <a:pt x="0" y="160734"/>
                </a:lnTo>
                <a:lnTo>
                  <a:pt x="0" y="178594"/>
                </a:lnTo>
                <a:lnTo>
                  <a:pt x="0" y="196453"/>
                </a:lnTo>
                <a:lnTo>
                  <a:pt x="0" y="205383"/>
                </a:lnTo>
                <a:lnTo>
                  <a:pt x="0" y="223242"/>
                </a:lnTo>
                <a:lnTo>
                  <a:pt x="0" y="232172"/>
                </a:lnTo>
                <a:lnTo>
                  <a:pt x="0" y="241102"/>
                </a:lnTo>
                <a:lnTo>
                  <a:pt x="0" y="241102"/>
                </a:lnTo>
                <a:lnTo>
                  <a:pt x="0" y="241102"/>
                </a:lnTo>
                <a:lnTo>
                  <a:pt x="0" y="241102"/>
                </a:lnTo>
                <a:lnTo>
                  <a:pt x="0" y="232172"/>
                </a:lnTo>
                <a:lnTo>
                  <a:pt x="8929" y="223242"/>
                </a:lnTo>
                <a:lnTo>
                  <a:pt x="8929" y="214313"/>
                </a:lnTo>
                <a:lnTo>
                  <a:pt x="8929" y="196453"/>
                </a:lnTo>
                <a:lnTo>
                  <a:pt x="17859" y="187524"/>
                </a:lnTo>
                <a:lnTo>
                  <a:pt x="26789" y="169664"/>
                </a:lnTo>
                <a:lnTo>
                  <a:pt x="26789" y="151805"/>
                </a:lnTo>
                <a:lnTo>
                  <a:pt x="35718" y="133945"/>
                </a:lnTo>
                <a:lnTo>
                  <a:pt x="44648" y="116086"/>
                </a:lnTo>
                <a:lnTo>
                  <a:pt x="53578" y="107156"/>
                </a:lnTo>
                <a:lnTo>
                  <a:pt x="62508" y="89297"/>
                </a:lnTo>
                <a:lnTo>
                  <a:pt x="71437" y="80367"/>
                </a:lnTo>
                <a:lnTo>
                  <a:pt x="80367" y="62508"/>
                </a:lnTo>
                <a:lnTo>
                  <a:pt x="89297" y="62508"/>
                </a:lnTo>
                <a:lnTo>
                  <a:pt x="98226" y="53578"/>
                </a:lnTo>
                <a:lnTo>
                  <a:pt x="107156" y="53578"/>
                </a:lnTo>
                <a:lnTo>
                  <a:pt x="107156" y="53578"/>
                </a:lnTo>
                <a:lnTo>
                  <a:pt x="116086" y="53578"/>
                </a:lnTo>
                <a:lnTo>
                  <a:pt x="116086" y="62508"/>
                </a:lnTo>
                <a:lnTo>
                  <a:pt x="125015" y="71438"/>
                </a:lnTo>
                <a:lnTo>
                  <a:pt x="125015" y="89297"/>
                </a:lnTo>
                <a:lnTo>
                  <a:pt x="133945" y="107156"/>
                </a:lnTo>
                <a:lnTo>
                  <a:pt x="133945" y="125016"/>
                </a:lnTo>
                <a:lnTo>
                  <a:pt x="142875" y="142875"/>
                </a:lnTo>
                <a:lnTo>
                  <a:pt x="142875" y="160734"/>
                </a:lnTo>
                <a:lnTo>
                  <a:pt x="142875" y="178594"/>
                </a:lnTo>
                <a:lnTo>
                  <a:pt x="142875" y="196453"/>
                </a:lnTo>
                <a:lnTo>
                  <a:pt x="142875" y="205383"/>
                </a:lnTo>
                <a:lnTo>
                  <a:pt x="142875" y="223242"/>
                </a:lnTo>
                <a:lnTo>
                  <a:pt x="142875" y="223242"/>
                </a:lnTo>
                <a:lnTo>
                  <a:pt x="142875"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312664" y="4822031"/>
            <a:ext cx="223243" cy="8931"/>
          </a:xfrm>
          <a:custGeom>
            <a:avLst/>
            <a:gdLst/>
            <a:ahLst/>
            <a:cxnLst/>
            <a:rect l="0" t="0" r="0" b="0"/>
            <a:pathLst>
              <a:path w="223243" h="8931">
                <a:moveTo>
                  <a:pt x="0" y="0"/>
                </a:moveTo>
                <a:lnTo>
                  <a:pt x="0" y="0"/>
                </a:lnTo>
                <a:lnTo>
                  <a:pt x="0" y="0"/>
                </a:lnTo>
                <a:lnTo>
                  <a:pt x="0" y="0"/>
                </a:lnTo>
                <a:lnTo>
                  <a:pt x="8930" y="0"/>
                </a:lnTo>
                <a:lnTo>
                  <a:pt x="8930" y="0"/>
                </a:lnTo>
                <a:lnTo>
                  <a:pt x="17859" y="8930"/>
                </a:lnTo>
                <a:lnTo>
                  <a:pt x="26789" y="8930"/>
                </a:lnTo>
                <a:lnTo>
                  <a:pt x="44649" y="8930"/>
                </a:lnTo>
                <a:lnTo>
                  <a:pt x="62508" y="0"/>
                </a:lnTo>
                <a:lnTo>
                  <a:pt x="80367" y="0"/>
                </a:lnTo>
                <a:lnTo>
                  <a:pt x="98227" y="0"/>
                </a:lnTo>
                <a:lnTo>
                  <a:pt x="125016" y="0"/>
                </a:lnTo>
                <a:lnTo>
                  <a:pt x="142875" y="0"/>
                </a:lnTo>
                <a:lnTo>
                  <a:pt x="160734" y="0"/>
                </a:lnTo>
                <a:lnTo>
                  <a:pt x="178594" y="0"/>
                </a:lnTo>
                <a:lnTo>
                  <a:pt x="196453" y="0"/>
                </a:lnTo>
                <a:lnTo>
                  <a:pt x="214313" y="0"/>
                </a:lnTo>
                <a:lnTo>
                  <a:pt x="223242" y="0"/>
                </a:lnTo>
                <a:lnTo>
                  <a:pt x="223242" y="0"/>
                </a:lnTo>
                <a:lnTo>
                  <a:pt x="223242"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419820" y="4830961"/>
            <a:ext cx="17861" cy="223243"/>
          </a:xfrm>
          <a:custGeom>
            <a:avLst/>
            <a:gdLst/>
            <a:ahLst/>
            <a:cxnLst/>
            <a:rect l="0" t="0" r="0" b="0"/>
            <a:pathLst>
              <a:path w="17861" h="223243">
                <a:moveTo>
                  <a:pt x="0" y="0"/>
                </a:moveTo>
                <a:lnTo>
                  <a:pt x="0" y="0"/>
                </a:lnTo>
                <a:lnTo>
                  <a:pt x="0" y="0"/>
                </a:lnTo>
                <a:lnTo>
                  <a:pt x="0" y="0"/>
                </a:lnTo>
                <a:lnTo>
                  <a:pt x="0" y="8929"/>
                </a:lnTo>
                <a:lnTo>
                  <a:pt x="0" y="17859"/>
                </a:lnTo>
                <a:lnTo>
                  <a:pt x="0" y="26789"/>
                </a:lnTo>
                <a:lnTo>
                  <a:pt x="0" y="35718"/>
                </a:lnTo>
                <a:lnTo>
                  <a:pt x="0" y="53578"/>
                </a:lnTo>
                <a:lnTo>
                  <a:pt x="0" y="71437"/>
                </a:lnTo>
                <a:lnTo>
                  <a:pt x="8930" y="80367"/>
                </a:lnTo>
                <a:lnTo>
                  <a:pt x="8930" y="98227"/>
                </a:lnTo>
                <a:lnTo>
                  <a:pt x="8930" y="125016"/>
                </a:lnTo>
                <a:lnTo>
                  <a:pt x="17860" y="142875"/>
                </a:lnTo>
                <a:lnTo>
                  <a:pt x="17860" y="160734"/>
                </a:lnTo>
                <a:lnTo>
                  <a:pt x="17860" y="178594"/>
                </a:lnTo>
                <a:lnTo>
                  <a:pt x="17860" y="196453"/>
                </a:lnTo>
                <a:lnTo>
                  <a:pt x="17860" y="205383"/>
                </a:lnTo>
                <a:lnTo>
                  <a:pt x="17860" y="214312"/>
                </a:lnTo>
                <a:lnTo>
                  <a:pt x="17860" y="223242"/>
                </a:lnTo>
                <a:lnTo>
                  <a:pt x="17860"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571625" y="4884539"/>
            <a:ext cx="116087" cy="151806"/>
          </a:xfrm>
          <a:custGeom>
            <a:avLst/>
            <a:gdLst/>
            <a:ahLst/>
            <a:cxnLst/>
            <a:rect l="0" t="0" r="0" b="0"/>
            <a:pathLst>
              <a:path w="116087" h="151806">
                <a:moveTo>
                  <a:pt x="80367" y="0"/>
                </a:moveTo>
                <a:lnTo>
                  <a:pt x="80367" y="0"/>
                </a:lnTo>
                <a:lnTo>
                  <a:pt x="71438" y="0"/>
                </a:lnTo>
                <a:lnTo>
                  <a:pt x="71438" y="8930"/>
                </a:lnTo>
                <a:lnTo>
                  <a:pt x="53578" y="17859"/>
                </a:lnTo>
                <a:lnTo>
                  <a:pt x="44648" y="35719"/>
                </a:lnTo>
                <a:lnTo>
                  <a:pt x="35719" y="44649"/>
                </a:lnTo>
                <a:lnTo>
                  <a:pt x="17859" y="62508"/>
                </a:lnTo>
                <a:lnTo>
                  <a:pt x="8930" y="80367"/>
                </a:lnTo>
                <a:lnTo>
                  <a:pt x="8930" y="98227"/>
                </a:lnTo>
                <a:lnTo>
                  <a:pt x="0" y="107156"/>
                </a:lnTo>
                <a:lnTo>
                  <a:pt x="0" y="125016"/>
                </a:lnTo>
                <a:lnTo>
                  <a:pt x="8930" y="133945"/>
                </a:lnTo>
                <a:lnTo>
                  <a:pt x="17859" y="151805"/>
                </a:lnTo>
                <a:lnTo>
                  <a:pt x="26789" y="151805"/>
                </a:lnTo>
                <a:lnTo>
                  <a:pt x="35719" y="151805"/>
                </a:lnTo>
                <a:lnTo>
                  <a:pt x="44648" y="151805"/>
                </a:lnTo>
                <a:lnTo>
                  <a:pt x="53578" y="151805"/>
                </a:lnTo>
                <a:lnTo>
                  <a:pt x="71438" y="142875"/>
                </a:lnTo>
                <a:lnTo>
                  <a:pt x="80367" y="133945"/>
                </a:lnTo>
                <a:lnTo>
                  <a:pt x="89297" y="125016"/>
                </a:lnTo>
                <a:lnTo>
                  <a:pt x="98227" y="107156"/>
                </a:lnTo>
                <a:lnTo>
                  <a:pt x="107156" y="98227"/>
                </a:lnTo>
                <a:lnTo>
                  <a:pt x="107156" y="80367"/>
                </a:lnTo>
                <a:lnTo>
                  <a:pt x="116086" y="62508"/>
                </a:lnTo>
                <a:lnTo>
                  <a:pt x="116086" y="44649"/>
                </a:lnTo>
                <a:lnTo>
                  <a:pt x="116086" y="35719"/>
                </a:lnTo>
                <a:lnTo>
                  <a:pt x="107156" y="17859"/>
                </a:lnTo>
                <a:lnTo>
                  <a:pt x="98227" y="17859"/>
                </a:lnTo>
                <a:lnTo>
                  <a:pt x="98227" y="8930"/>
                </a:lnTo>
                <a:lnTo>
                  <a:pt x="89297" y="8930"/>
                </a:lnTo>
                <a:lnTo>
                  <a:pt x="89297" y="8930"/>
                </a:lnTo>
                <a:lnTo>
                  <a:pt x="80367" y="8930"/>
                </a:lnTo>
                <a:lnTo>
                  <a:pt x="80367"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1848445" y="4688086"/>
            <a:ext cx="26790" cy="285751"/>
          </a:xfrm>
          <a:custGeom>
            <a:avLst/>
            <a:gdLst/>
            <a:ahLst/>
            <a:cxnLst/>
            <a:rect l="0" t="0" r="0" b="0"/>
            <a:pathLst>
              <a:path w="26790" h="285751">
                <a:moveTo>
                  <a:pt x="17860" y="0"/>
                </a:moveTo>
                <a:lnTo>
                  <a:pt x="17860" y="8929"/>
                </a:lnTo>
                <a:lnTo>
                  <a:pt x="26789" y="8929"/>
                </a:lnTo>
                <a:lnTo>
                  <a:pt x="26789" y="8929"/>
                </a:lnTo>
                <a:lnTo>
                  <a:pt x="26789" y="17859"/>
                </a:lnTo>
                <a:lnTo>
                  <a:pt x="26789" y="35718"/>
                </a:lnTo>
                <a:lnTo>
                  <a:pt x="26789" y="53578"/>
                </a:lnTo>
                <a:lnTo>
                  <a:pt x="26789" y="71437"/>
                </a:lnTo>
                <a:lnTo>
                  <a:pt x="26789" y="89296"/>
                </a:lnTo>
                <a:lnTo>
                  <a:pt x="26789" y="107156"/>
                </a:lnTo>
                <a:lnTo>
                  <a:pt x="17860" y="133945"/>
                </a:lnTo>
                <a:lnTo>
                  <a:pt x="17860" y="160734"/>
                </a:lnTo>
                <a:lnTo>
                  <a:pt x="17860" y="187523"/>
                </a:lnTo>
                <a:lnTo>
                  <a:pt x="17860" y="205383"/>
                </a:lnTo>
                <a:lnTo>
                  <a:pt x="17860" y="232172"/>
                </a:lnTo>
                <a:lnTo>
                  <a:pt x="8930" y="250031"/>
                </a:lnTo>
                <a:lnTo>
                  <a:pt x="8930" y="258961"/>
                </a:lnTo>
                <a:lnTo>
                  <a:pt x="8930" y="276820"/>
                </a:lnTo>
                <a:lnTo>
                  <a:pt x="0" y="276820"/>
                </a:lnTo>
                <a:lnTo>
                  <a:pt x="0" y="285750"/>
                </a:lnTo>
                <a:lnTo>
                  <a:pt x="0" y="285750"/>
                </a:lnTo>
                <a:lnTo>
                  <a:pt x="0"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768078" y="4804171"/>
            <a:ext cx="178595" cy="26791"/>
          </a:xfrm>
          <a:custGeom>
            <a:avLst/>
            <a:gdLst/>
            <a:ahLst/>
            <a:cxnLst/>
            <a:rect l="0" t="0" r="0" b="0"/>
            <a:pathLst>
              <a:path w="178595" h="26791">
                <a:moveTo>
                  <a:pt x="0" y="0"/>
                </a:moveTo>
                <a:lnTo>
                  <a:pt x="0" y="0"/>
                </a:lnTo>
                <a:lnTo>
                  <a:pt x="0" y="0"/>
                </a:lnTo>
                <a:lnTo>
                  <a:pt x="0" y="0"/>
                </a:lnTo>
                <a:lnTo>
                  <a:pt x="0" y="0"/>
                </a:lnTo>
                <a:lnTo>
                  <a:pt x="0" y="0"/>
                </a:lnTo>
                <a:lnTo>
                  <a:pt x="8930" y="0"/>
                </a:lnTo>
                <a:lnTo>
                  <a:pt x="26789" y="0"/>
                </a:lnTo>
                <a:lnTo>
                  <a:pt x="44649" y="8930"/>
                </a:lnTo>
                <a:lnTo>
                  <a:pt x="62508" y="8930"/>
                </a:lnTo>
                <a:lnTo>
                  <a:pt x="80367" y="8930"/>
                </a:lnTo>
                <a:lnTo>
                  <a:pt x="107156" y="8930"/>
                </a:lnTo>
                <a:lnTo>
                  <a:pt x="125016" y="8930"/>
                </a:lnTo>
                <a:lnTo>
                  <a:pt x="142875" y="17860"/>
                </a:lnTo>
                <a:lnTo>
                  <a:pt x="151805" y="17860"/>
                </a:lnTo>
                <a:lnTo>
                  <a:pt x="169664" y="17860"/>
                </a:lnTo>
                <a:lnTo>
                  <a:pt x="169664" y="26790"/>
                </a:lnTo>
                <a:lnTo>
                  <a:pt x="178594" y="26790"/>
                </a:lnTo>
                <a:lnTo>
                  <a:pt x="178594" y="2679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991320" y="4848820"/>
            <a:ext cx="80369" cy="151806"/>
          </a:xfrm>
          <a:custGeom>
            <a:avLst/>
            <a:gdLst/>
            <a:ahLst/>
            <a:cxnLst/>
            <a:rect l="0" t="0" r="0" b="0"/>
            <a:pathLst>
              <a:path w="80369" h="151806">
                <a:moveTo>
                  <a:pt x="53578" y="0"/>
                </a:moveTo>
                <a:lnTo>
                  <a:pt x="53578" y="0"/>
                </a:lnTo>
                <a:lnTo>
                  <a:pt x="53578" y="0"/>
                </a:lnTo>
                <a:lnTo>
                  <a:pt x="44649" y="0"/>
                </a:lnTo>
                <a:lnTo>
                  <a:pt x="44649" y="0"/>
                </a:lnTo>
                <a:lnTo>
                  <a:pt x="35719" y="0"/>
                </a:lnTo>
                <a:lnTo>
                  <a:pt x="35719" y="0"/>
                </a:lnTo>
                <a:lnTo>
                  <a:pt x="26789" y="8930"/>
                </a:lnTo>
                <a:lnTo>
                  <a:pt x="17860" y="17859"/>
                </a:lnTo>
                <a:lnTo>
                  <a:pt x="8930" y="35719"/>
                </a:lnTo>
                <a:lnTo>
                  <a:pt x="0" y="53578"/>
                </a:lnTo>
                <a:lnTo>
                  <a:pt x="0" y="62508"/>
                </a:lnTo>
                <a:lnTo>
                  <a:pt x="0" y="80368"/>
                </a:lnTo>
                <a:lnTo>
                  <a:pt x="0" y="80368"/>
                </a:lnTo>
                <a:lnTo>
                  <a:pt x="0" y="89297"/>
                </a:lnTo>
                <a:lnTo>
                  <a:pt x="8930" y="89297"/>
                </a:lnTo>
                <a:lnTo>
                  <a:pt x="17860" y="89297"/>
                </a:lnTo>
                <a:lnTo>
                  <a:pt x="26789" y="80368"/>
                </a:lnTo>
                <a:lnTo>
                  <a:pt x="35719" y="71438"/>
                </a:lnTo>
                <a:lnTo>
                  <a:pt x="44649" y="53578"/>
                </a:lnTo>
                <a:lnTo>
                  <a:pt x="53578" y="44649"/>
                </a:lnTo>
                <a:lnTo>
                  <a:pt x="53578" y="35719"/>
                </a:lnTo>
                <a:lnTo>
                  <a:pt x="62508" y="26789"/>
                </a:lnTo>
                <a:lnTo>
                  <a:pt x="62508" y="8930"/>
                </a:lnTo>
                <a:lnTo>
                  <a:pt x="71438" y="8930"/>
                </a:lnTo>
                <a:lnTo>
                  <a:pt x="71438" y="0"/>
                </a:lnTo>
                <a:lnTo>
                  <a:pt x="71438" y="8930"/>
                </a:lnTo>
                <a:lnTo>
                  <a:pt x="71438" y="8930"/>
                </a:lnTo>
                <a:lnTo>
                  <a:pt x="71438" y="17859"/>
                </a:lnTo>
                <a:lnTo>
                  <a:pt x="71438" y="26789"/>
                </a:lnTo>
                <a:lnTo>
                  <a:pt x="71438" y="44649"/>
                </a:lnTo>
                <a:lnTo>
                  <a:pt x="71438" y="62508"/>
                </a:lnTo>
                <a:lnTo>
                  <a:pt x="80368" y="80368"/>
                </a:lnTo>
                <a:lnTo>
                  <a:pt x="80368" y="89297"/>
                </a:lnTo>
                <a:lnTo>
                  <a:pt x="80368" y="107157"/>
                </a:lnTo>
                <a:lnTo>
                  <a:pt x="80368" y="116086"/>
                </a:lnTo>
                <a:lnTo>
                  <a:pt x="71438" y="125016"/>
                </a:lnTo>
                <a:lnTo>
                  <a:pt x="71438" y="133946"/>
                </a:lnTo>
                <a:lnTo>
                  <a:pt x="71438" y="142875"/>
                </a:lnTo>
                <a:lnTo>
                  <a:pt x="62508" y="151805"/>
                </a:lnTo>
                <a:lnTo>
                  <a:pt x="62508" y="151805"/>
                </a:lnTo>
                <a:lnTo>
                  <a:pt x="62508" y="151805"/>
                </a:lnTo>
                <a:lnTo>
                  <a:pt x="62508" y="15180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196703" y="4697015"/>
            <a:ext cx="44650" cy="294681"/>
          </a:xfrm>
          <a:custGeom>
            <a:avLst/>
            <a:gdLst/>
            <a:ahLst/>
            <a:cxnLst/>
            <a:rect l="0" t="0" r="0" b="0"/>
            <a:pathLst>
              <a:path w="44650" h="294681">
                <a:moveTo>
                  <a:pt x="44649" y="0"/>
                </a:moveTo>
                <a:lnTo>
                  <a:pt x="44649" y="0"/>
                </a:lnTo>
                <a:lnTo>
                  <a:pt x="35719" y="0"/>
                </a:lnTo>
                <a:lnTo>
                  <a:pt x="35719" y="8930"/>
                </a:lnTo>
                <a:lnTo>
                  <a:pt x="35719" y="17860"/>
                </a:lnTo>
                <a:lnTo>
                  <a:pt x="35719" y="35719"/>
                </a:lnTo>
                <a:lnTo>
                  <a:pt x="35719" y="53578"/>
                </a:lnTo>
                <a:lnTo>
                  <a:pt x="35719" y="71438"/>
                </a:lnTo>
                <a:lnTo>
                  <a:pt x="26789" y="98227"/>
                </a:lnTo>
                <a:lnTo>
                  <a:pt x="26789" y="116086"/>
                </a:lnTo>
                <a:lnTo>
                  <a:pt x="26789" y="142875"/>
                </a:lnTo>
                <a:lnTo>
                  <a:pt x="17860" y="160735"/>
                </a:lnTo>
                <a:lnTo>
                  <a:pt x="17860" y="187524"/>
                </a:lnTo>
                <a:lnTo>
                  <a:pt x="8930" y="205383"/>
                </a:lnTo>
                <a:lnTo>
                  <a:pt x="8930" y="232173"/>
                </a:lnTo>
                <a:lnTo>
                  <a:pt x="8930" y="250032"/>
                </a:lnTo>
                <a:lnTo>
                  <a:pt x="0" y="267891"/>
                </a:lnTo>
                <a:lnTo>
                  <a:pt x="0" y="276821"/>
                </a:lnTo>
                <a:lnTo>
                  <a:pt x="8930" y="285751"/>
                </a:lnTo>
                <a:lnTo>
                  <a:pt x="0" y="294680"/>
                </a:lnTo>
                <a:lnTo>
                  <a:pt x="0" y="29468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482453" y="4679156"/>
            <a:ext cx="17861" cy="312540"/>
          </a:xfrm>
          <a:custGeom>
            <a:avLst/>
            <a:gdLst/>
            <a:ahLst/>
            <a:cxnLst/>
            <a:rect l="0" t="0" r="0" b="0"/>
            <a:pathLst>
              <a:path w="17861" h="312540">
                <a:moveTo>
                  <a:pt x="17860" y="0"/>
                </a:moveTo>
                <a:lnTo>
                  <a:pt x="17860" y="0"/>
                </a:lnTo>
                <a:lnTo>
                  <a:pt x="17860" y="8930"/>
                </a:lnTo>
                <a:lnTo>
                  <a:pt x="17860" y="17859"/>
                </a:lnTo>
                <a:lnTo>
                  <a:pt x="17860" y="26789"/>
                </a:lnTo>
                <a:lnTo>
                  <a:pt x="17860" y="44648"/>
                </a:lnTo>
                <a:lnTo>
                  <a:pt x="17860" y="62508"/>
                </a:lnTo>
                <a:lnTo>
                  <a:pt x="17860" y="89297"/>
                </a:lnTo>
                <a:lnTo>
                  <a:pt x="17860" y="107156"/>
                </a:lnTo>
                <a:lnTo>
                  <a:pt x="17860" y="133945"/>
                </a:lnTo>
                <a:lnTo>
                  <a:pt x="17860" y="160734"/>
                </a:lnTo>
                <a:lnTo>
                  <a:pt x="17860" y="187523"/>
                </a:lnTo>
                <a:lnTo>
                  <a:pt x="17860" y="214313"/>
                </a:lnTo>
                <a:lnTo>
                  <a:pt x="8930" y="232172"/>
                </a:lnTo>
                <a:lnTo>
                  <a:pt x="8930" y="258961"/>
                </a:lnTo>
                <a:lnTo>
                  <a:pt x="8930" y="276821"/>
                </a:lnTo>
                <a:lnTo>
                  <a:pt x="8930" y="294680"/>
                </a:lnTo>
                <a:lnTo>
                  <a:pt x="0" y="303610"/>
                </a:lnTo>
                <a:lnTo>
                  <a:pt x="0" y="303610"/>
                </a:lnTo>
                <a:lnTo>
                  <a:pt x="0" y="312539"/>
                </a:lnTo>
                <a:lnTo>
                  <a:pt x="0" y="312539"/>
                </a:lnTo>
                <a:lnTo>
                  <a:pt x="0" y="31253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473523" y="4643437"/>
            <a:ext cx="178595" cy="187525"/>
          </a:xfrm>
          <a:custGeom>
            <a:avLst/>
            <a:gdLst/>
            <a:ahLst/>
            <a:cxnLst/>
            <a:rect l="0" t="0" r="0" b="0"/>
            <a:pathLst>
              <a:path w="178595" h="187525">
                <a:moveTo>
                  <a:pt x="8930" y="53578"/>
                </a:moveTo>
                <a:lnTo>
                  <a:pt x="8930" y="44649"/>
                </a:lnTo>
                <a:lnTo>
                  <a:pt x="8930" y="44649"/>
                </a:lnTo>
                <a:lnTo>
                  <a:pt x="8930" y="35719"/>
                </a:lnTo>
                <a:lnTo>
                  <a:pt x="8930" y="26789"/>
                </a:lnTo>
                <a:lnTo>
                  <a:pt x="17860" y="17859"/>
                </a:lnTo>
                <a:lnTo>
                  <a:pt x="26790" y="8930"/>
                </a:lnTo>
                <a:lnTo>
                  <a:pt x="35719" y="0"/>
                </a:lnTo>
                <a:lnTo>
                  <a:pt x="53579" y="0"/>
                </a:lnTo>
                <a:lnTo>
                  <a:pt x="71438" y="0"/>
                </a:lnTo>
                <a:lnTo>
                  <a:pt x="89297" y="0"/>
                </a:lnTo>
                <a:lnTo>
                  <a:pt x="107157" y="0"/>
                </a:lnTo>
                <a:lnTo>
                  <a:pt x="125016" y="8930"/>
                </a:lnTo>
                <a:lnTo>
                  <a:pt x="142875" y="17859"/>
                </a:lnTo>
                <a:lnTo>
                  <a:pt x="160735" y="26789"/>
                </a:lnTo>
                <a:lnTo>
                  <a:pt x="169665" y="35719"/>
                </a:lnTo>
                <a:lnTo>
                  <a:pt x="178594" y="44649"/>
                </a:lnTo>
                <a:lnTo>
                  <a:pt x="178594" y="62508"/>
                </a:lnTo>
                <a:lnTo>
                  <a:pt x="178594" y="71438"/>
                </a:lnTo>
                <a:lnTo>
                  <a:pt x="178594" y="89297"/>
                </a:lnTo>
                <a:lnTo>
                  <a:pt x="169665" y="98227"/>
                </a:lnTo>
                <a:lnTo>
                  <a:pt x="151805" y="116086"/>
                </a:lnTo>
                <a:lnTo>
                  <a:pt x="133946" y="125016"/>
                </a:lnTo>
                <a:lnTo>
                  <a:pt x="116086" y="133945"/>
                </a:lnTo>
                <a:lnTo>
                  <a:pt x="98227" y="142875"/>
                </a:lnTo>
                <a:lnTo>
                  <a:pt x="80368" y="151805"/>
                </a:lnTo>
                <a:lnTo>
                  <a:pt x="62508" y="160734"/>
                </a:lnTo>
                <a:lnTo>
                  <a:pt x="44649" y="160734"/>
                </a:lnTo>
                <a:lnTo>
                  <a:pt x="35719" y="169664"/>
                </a:lnTo>
                <a:lnTo>
                  <a:pt x="17860" y="178594"/>
                </a:lnTo>
                <a:lnTo>
                  <a:pt x="8930" y="178594"/>
                </a:lnTo>
                <a:lnTo>
                  <a:pt x="8930" y="187524"/>
                </a:lnTo>
                <a:lnTo>
                  <a:pt x="0" y="187524"/>
                </a:lnTo>
                <a:lnTo>
                  <a:pt x="0" y="18752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2661047" y="4822031"/>
            <a:ext cx="125017" cy="116087"/>
          </a:xfrm>
          <a:custGeom>
            <a:avLst/>
            <a:gdLst/>
            <a:ahLst/>
            <a:cxnLst/>
            <a:rect l="0" t="0" r="0" b="0"/>
            <a:pathLst>
              <a:path w="125017" h="116087">
                <a:moveTo>
                  <a:pt x="89297" y="0"/>
                </a:moveTo>
                <a:lnTo>
                  <a:pt x="80367" y="0"/>
                </a:lnTo>
                <a:lnTo>
                  <a:pt x="71437" y="0"/>
                </a:lnTo>
                <a:lnTo>
                  <a:pt x="62508" y="0"/>
                </a:lnTo>
                <a:lnTo>
                  <a:pt x="53578" y="0"/>
                </a:lnTo>
                <a:lnTo>
                  <a:pt x="44648" y="8930"/>
                </a:lnTo>
                <a:lnTo>
                  <a:pt x="35719" y="17859"/>
                </a:lnTo>
                <a:lnTo>
                  <a:pt x="26789" y="26789"/>
                </a:lnTo>
                <a:lnTo>
                  <a:pt x="17859" y="44648"/>
                </a:lnTo>
                <a:lnTo>
                  <a:pt x="8930" y="62508"/>
                </a:lnTo>
                <a:lnTo>
                  <a:pt x="0" y="80367"/>
                </a:lnTo>
                <a:lnTo>
                  <a:pt x="0" y="89297"/>
                </a:lnTo>
                <a:lnTo>
                  <a:pt x="0" y="98227"/>
                </a:lnTo>
                <a:lnTo>
                  <a:pt x="8930" y="107157"/>
                </a:lnTo>
                <a:lnTo>
                  <a:pt x="17859" y="116086"/>
                </a:lnTo>
                <a:lnTo>
                  <a:pt x="35719" y="116086"/>
                </a:lnTo>
                <a:lnTo>
                  <a:pt x="53578" y="116086"/>
                </a:lnTo>
                <a:lnTo>
                  <a:pt x="71437" y="116086"/>
                </a:lnTo>
                <a:lnTo>
                  <a:pt x="80367" y="107157"/>
                </a:lnTo>
                <a:lnTo>
                  <a:pt x="98226" y="107157"/>
                </a:lnTo>
                <a:lnTo>
                  <a:pt x="107156" y="98227"/>
                </a:lnTo>
                <a:lnTo>
                  <a:pt x="116086" y="80367"/>
                </a:lnTo>
                <a:lnTo>
                  <a:pt x="125016" y="71438"/>
                </a:lnTo>
                <a:lnTo>
                  <a:pt x="125016" y="62508"/>
                </a:lnTo>
                <a:lnTo>
                  <a:pt x="125016" y="53578"/>
                </a:lnTo>
                <a:lnTo>
                  <a:pt x="125016" y="35719"/>
                </a:lnTo>
                <a:lnTo>
                  <a:pt x="116086" y="26789"/>
                </a:lnTo>
                <a:lnTo>
                  <a:pt x="107156" y="17859"/>
                </a:lnTo>
                <a:lnTo>
                  <a:pt x="98226" y="8930"/>
                </a:lnTo>
                <a:lnTo>
                  <a:pt x="89297" y="0"/>
                </a:lnTo>
                <a:lnTo>
                  <a:pt x="89297" y="0"/>
                </a:lnTo>
                <a:lnTo>
                  <a:pt x="80367" y="0"/>
                </a:lnTo>
                <a:lnTo>
                  <a:pt x="71437" y="0"/>
                </a:lnTo>
                <a:lnTo>
                  <a:pt x="7143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857500" y="4786312"/>
            <a:ext cx="214314" cy="169666"/>
          </a:xfrm>
          <a:custGeom>
            <a:avLst/>
            <a:gdLst/>
            <a:ahLst/>
            <a:cxnLst/>
            <a:rect l="0" t="0" r="0" b="0"/>
            <a:pathLst>
              <a:path w="214314" h="169666">
                <a:moveTo>
                  <a:pt x="26789" y="0"/>
                </a:moveTo>
                <a:lnTo>
                  <a:pt x="17859" y="0"/>
                </a:lnTo>
                <a:lnTo>
                  <a:pt x="17859" y="0"/>
                </a:lnTo>
                <a:lnTo>
                  <a:pt x="17859" y="8930"/>
                </a:lnTo>
                <a:lnTo>
                  <a:pt x="17859" y="8930"/>
                </a:lnTo>
                <a:lnTo>
                  <a:pt x="17859" y="17859"/>
                </a:lnTo>
                <a:lnTo>
                  <a:pt x="8930" y="26789"/>
                </a:lnTo>
                <a:lnTo>
                  <a:pt x="8930" y="44649"/>
                </a:lnTo>
                <a:lnTo>
                  <a:pt x="0" y="62508"/>
                </a:lnTo>
                <a:lnTo>
                  <a:pt x="8930" y="80367"/>
                </a:lnTo>
                <a:lnTo>
                  <a:pt x="8930" y="98227"/>
                </a:lnTo>
                <a:lnTo>
                  <a:pt x="8930" y="116086"/>
                </a:lnTo>
                <a:lnTo>
                  <a:pt x="17859" y="133946"/>
                </a:lnTo>
                <a:lnTo>
                  <a:pt x="26789" y="142876"/>
                </a:lnTo>
                <a:lnTo>
                  <a:pt x="35719" y="151805"/>
                </a:lnTo>
                <a:lnTo>
                  <a:pt x="44648" y="160735"/>
                </a:lnTo>
                <a:lnTo>
                  <a:pt x="53578" y="160735"/>
                </a:lnTo>
                <a:lnTo>
                  <a:pt x="62508" y="151805"/>
                </a:lnTo>
                <a:lnTo>
                  <a:pt x="71438" y="142876"/>
                </a:lnTo>
                <a:lnTo>
                  <a:pt x="80367" y="133946"/>
                </a:lnTo>
                <a:lnTo>
                  <a:pt x="80367" y="116086"/>
                </a:lnTo>
                <a:lnTo>
                  <a:pt x="89297" y="98227"/>
                </a:lnTo>
                <a:lnTo>
                  <a:pt x="98227" y="80367"/>
                </a:lnTo>
                <a:lnTo>
                  <a:pt x="98227" y="71438"/>
                </a:lnTo>
                <a:lnTo>
                  <a:pt x="107156" y="53578"/>
                </a:lnTo>
                <a:lnTo>
                  <a:pt x="107156" y="44649"/>
                </a:lnTo>
                <a:lnTo>
                  <a:pt x="107156" y="44649"/>
                </a:lnTo>
                <a:lnTo>
                  <a:pt x="107156" y="35719"/>
                </a:lnTo>
                <a:lnTo>
                  <a:pt x="107156" y="35719"/>
                </a:lnTo>
                <a:lnTo>
                  <a:pt x="107156" y="44649"/>
                </a:lnTo>
                <a:lnTo>
                  <a:pt x="107156" y="53578"/>
                </a:lnTo>
                <a:lnTo>
                  <a:pt x="98227" y="62508"/>
                </a:lnTo>
                <a:lnTo>
                  <a:pt x="98227" y="71438"/>
                </a:lnTo>
                <a:lnTo>
                  <a:pt x="98227" y="89297"/>
                </a:lnTo>
                <a:lnTo>
                  <a:pt x="107156" y="107157"/>
                </a:lnTo>
                <a:lnTo>
                  <a:pt x="107156" y="125016"/>
                </a:lnTo>
                <a:lnTo>
                  <a:pt x="116086" y="142876"/>
                </a:lnTo>
                <a:lnTo>
                  <a:pt x="125016" y="151805"/>
                </a:lnTo>
                <a:lnTo>
                  <a:pt x="133945" y="160735"/>
                </a:lnTo>
                <a:lnTo>
                  <a:pt x="142875" y="169665"/>
                </a:lnTo>
                <a:lnTo>
                  <a:pt x="160734" y="169665"/>
                </a:lnTo>
                <a:lnTo>
                  <a:pt x="169664" y="169665"/>
                </a:lnTo>
                <a:lnTo>
                  <a:pt x="178594" y="169665"/>
                </a:lnTo>
                <a:lnTo>
                  <a:pt x="187523" y="169665"/>
                </a:lnTo>
                <a:lnTo>
                  <a:pt x="196453" y="160735"/>
                </a:lnTo>
                <a:lnTo>
                  <a:pt x="205383" y="151805"/>
                </a:lnTo>
                <a:lnTo>
                  <a:pt x="205383" y="133946"/>
                </a:lnTo>
                <a:lnTo>
                  <a:pt x="214313" y="125016"/>
                </a:lnTo>
                <a:lnTo>
                  <a:pt x="214313" y="107157"/>
                </a:lnTo>
                <a:lnTo>
                  <a:pt x="214313" y="89297"/>
                </a:lnTo>
                <a:lnTo>
                  <a:pt x="214313" y="71438"/>
                </a:lnTo>
                <a:lnTo>
                  <a:pt x="214313" y="53578"/>
                </a:lnTo>
                <a:lnTo>
                  <a:pt x="214313" y="35719"/>
                </a:lnTo>
                <a:lnTo>
                  <a:pt x="214313" y="26789"/>
                </a:lnTo>
                <a:lnTo>
                  <a:pt x="214313" y="17859"/>
                </a:lnTo>
                <a:lnTo>
                  <a:pt x="214313" y="8930"/>
                </a:lnTo>
                <a:lnTo>
                  <a:pt x="214313" y="8930"/>
                </a:lnTo>
                <a:lnTo>
                  <a:pt x="214313"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161109" y="4830961"/>
            <a:ext cx="71439" cy="142876"/>
          </a:xfrm>
          <a:custGeom>
            <a:avLst/>
            <a:gdLst/>
            <a:ahLst/>
            <a:cxnLst/>
            <a:rect l="0" t="0" r="0" b="0"/>
            <a:pathLst>
              <a:path w="71439" h="142876">
                <a:moveTo>
                  <a:pt x="26789" y="26789"/>
                </a:moveTo>
                <a:lnTo>
                  <a:pt x="26789" y="17859"/>
                </a:lnTo>
                <a:lnTo>
                  <a:pt x="35719" y="17859"/>
                </a:lnTo>
                <a:lnTo>
                  <a:pt x="35719" y="8929"/>
                </a:lnTo>
                <a:lnTo>
                  <a:pt x="26789" y="0"/>
                </a:lnTo>
                <a:lnTo>
                  <a:pt x="26789" y="0"/>
                </a:lnTo>
                <a:lnTo>
                  <a:pt x="17860" y="0"/>
                </a:lnTo>
                <a:lnTo>
                  <a:pt x="8930" y="8929"/>
                </a:lnTo>
                <a:lnTo>
                  <a:pt x="8930" y="17859"/>
                </a:lnTo>
                <a:lnTo>
                  <a:pt x="0" y="26789"/>
                </a:lnTo>
                <a:lnTo>
                  <a:pt x="0" y="44648"/>
                </a:lnTo>
                <a:lnTo>
                  <a:pt x="0" y="53578"/>
                </a:lnTo>
                <a:lnTo>
                  <a:pt x="8930" y="71437"/>
                </a:lnTo>
                <a:lnTo>
                  <a:pt x="8930" y="89297"/>
                </a:lnTo>
                <a:lnTo>
                  <a:pt x="17860" y="98227"/>
                </a:lnTo>
                <a:lnTo>
                  <a:pt x="35719" y="107156"/>
                </a:lnTo>
                <a:lnTo>
                  <a:pt x="44649" y="116086"/>
                </a:lnTo>
                <a:lnTo>
                  <a:pt x="53579" y="125016"/>
                </a:lnTo>
                <a:lnTo>
                  <a:pt x="62508" y="133945"/>
                </a:lnTo>
                <a:lnTo>
                  <a:pt x="71438" y="142875"/>
                </a:lnTo>
                <a:lnTo>
                  <a:pt x="71438" y="142875"/>
                </a:lnTo>
                <a:lnTo>
                  <a:pt x="71438" y="142875"/>
                </a:lnTo>
                <a:lnTo>
                  <a:pt x="71438"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303984" y="4822031"/>
            <a:ext cx="89298" cy="160736"/>
          </a:xfrm>
          <a:custGeom>
            <a:avLst/>
            <a:gdLst/>
            <a:ahLst/>
            <a:cxnLst/>
            <a:rect l="0" t="0" r="0" b="0"/>
            <a:pathLst>
              <a:path w="89298" h="160736">
                <a:moveTo>
                  <a:pt x="0" y="8930"/>
                </a:moveTo>
                <a:lnTo>
                  <a:pt x="0" y="8930"/>
                </a:lnTo>
                <a:lnTo>
                  <a:pt x="0" y="17859"/>
                </a:lnTo>
                <a:lnTo>
                  <a:pt x="8930" y="26789"/>
                </a:lnTo>
                <a:lnTo>
                  <a:pt x="8930" y="44648"/>
                </a:lnTo>
                <a:lnTo>
                  <a:pt x="8930" y="62508"/>
                </a:lnTo>
                <a:lnTo>
                  <a:pt x="17860" y="80367"/>
                </a:lnTo>
                <a:lnTo>
                  <a:pt x="17860" y="98227"/>
                </a:lnTo>
                <a:lnTo>
                  <a:pt x="17860" y="116086"/>
                </a:lnTo>
                <a:lnTo>
                  <a:pt x="26789" y="133946"/>
                </a:lnTo>
                <a:lnTo>
                  <a:pt x="26789" y="142875"/>
                </a:lnTo>
                <a:lnTo>
                  <a:pt x="26789" y="151805"/>
                </a:lnTo>
                <a:lnTo>
                  <a:pt x="26789" y="160735"/>
                </a:lnTo>
                <a:lnTo>
                  <a:pt x="26789" y="160735"/>
                </a:lnTo>
                <a:lnTo>
                  <a:pt x="26789" y="160735"/>
                </a:lnTo>
                <a:lnTo>
                  <a:pt x="17860" y="151805"/>
                </a:lnTo>
                <a:lnTo>
                  <a:pt x="17860" y="142875"/>
                </a:lnTo>
                <a:lnTo>
                  <a:pt x="17860" y="133946"/>
                </a:lnTo>
                <a:lnTo>
                  <a:pt x="17860" y="116086"/>
                </a:lnTo>
                <a:lnTo>
                  <a:pt x="17860" y="107157"/>
                </a:lnTo>
                <a:lnTo>
                  <a:pt x="26789" y="89297"/>
                </a:lnTo>
                <a:lnTo>
                  <a:pt x="26789" y="71438"/>
                </a:lnTo>
                <a:lnTo>
                  <a:pt x="35719" y="62508"/>
                </a:lnTo>
                <a:lnTo>
                  <a:pt x="44649" y="44648"/>
                </a:lnTo>
                <a:lnTo>
                  <a:pt x="53579" y="35719"/>
                </a:lnTo>
                <a:lnTo>
                  <a:pt x="53579" y="17859"/>
                </a:lnTo>
                <a:lnTo>
                  <a:pt x="71438" y="8930"/>
                </a:lnTo>
                <a:lnTo>
                  <a:pt x="80368" y="0"/>
                </a:lnTo>
                <a:lnTo>
                  <a:pt x="80368" y="0"/>
                </a:lnTo>
                <a:lnTo>
                  <a:pt x="89297" y="0"/>
                </a:lnTo>
                <a:lnTo>
                  <a:pt x="8929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545086" y="4750593"/>
            <a:ext cx="142876" cy="17861"/>
          </a:xfrm>
          <a:custGeom>
            <a:avLst/>
            <a:gdLst/>
            <a:ahLst/>
            <a:cxnLst/>
            <a:rect l="0" t="0" r="0" b="0"/>
            <a:pathLst>
              <a:path w="142876" h="17861">
                <a:moveTo>
                  <a:pt x="0" y="0"/>
                </a:moveTo>
                <a:lnTo>
                  <a:pt x="0" y="0"/>
                </a:lnTo>
                <a:lnTo>
                  <a:pt x="0" y="0"/>
                </a:lnTo>
                <a:lnTo>
                  <a:pt x="0" y="0"/>
                </a:lnTo>
                <a:lnTo>
                  <a:pt x="8930" y="0"/>
                </a:lnTo>
                <a:lnTo>
                  <a:pt x="17859" y="0"/>
                </a:lnTo>
                <a:lnTo>
                  <a:pt x="26789" y="8930"/>
                </a:lnTo>
                <a:lnTo>
                  <a:pt x="44648" y="8930"/>
                </a:lnTo>
                <a:lnTo>
                  <a:pt x="62508" y="8930"/>
                </a:lnTo>
                <a:lnTo>
                  <a:pt x="80367" y="8930"/>
                </a:lnTo>
                <a:lnTo>
                  <a:pt x="98227" y="8930"/>
                </a:lnTo>
                <a:lnTo>
                  <a:pt x="116086" y="8930"/>
                </a:lnTo>
                <a:lnTo>
                  <a:pt x="125016" y="8930"/>
                </a:lnTo>
                <a:lnTo>
                  <a:pt x="133945" y="17860"/>
                </a:lnTo>
                <a:lnTo>
                  <a:pt x="142875" y="17860"/>
                </a:lnTo>
                <a:lnTo>
                  <a:pt x="142875" y="178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3562945" y="4822031"/>
            <a:ext cx="169665" cy="17860"/>
          </a:xfrm>
          <a:custGeom>
            <a:avLst/>
            <a:gdLst/>
            <a:ahLst/>
            <a:cxnLst/>
            <a:rect l="0" t="0" r="0" b="0"/>
            <a:pathLst>
              <a:path w="169665" h="17860">
                <a:moveTo>
                  <a:pt x="0" y="17859"/>
                </a:moveTo>
                <a:lnTo>
                  <a:pt x="0" y="17859"/>
                </a:lnTo>
                <a:lnTo>
                  <a:pt x="8930" y="17859"/>
                </a:lnTo>
                <a:lnTo>
                  <a:pt x="17860" y="17859"/>
                </a:lnTo>
                <a:lnTo>
                  <a:pt x="35719" y="17859"/>
                </a:lnTo>
                <a:lnTo>
                  <a:pt x="53578" y="17859"/>
                </a:lnTo>
                <a:lnTo>
                  <a:pt x="71438" y="8930"/>
                </a:lnTo>
                <a:lnTo>
                  <a:pt x="89297" y="8930"/>
                </a:lnTo>
                <a:lnTo>
                  <a:pt x="116086" y="0"/>
                </a:lnTo>
                <a:lnTo>
                  <a:pt x="142875" y="0"/>
                </a:lnTo>
                <a:lnTo>
                  <a:pt x="151805" y="0"/>
                </a:lnTo>
                <a:lnTo>
                  <a:pt x="169664" y="0"/>
                </a:lnTo>
                <a:lnTo>
                  <a:pt x="16966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929063" y="4598789"/>
            <a:ext cx="26790" cy="285751"/>
          </a:xfrm>
          <a:custGeom>
            <a:avLst/>
            <a:gdLst/>
            <a:ahLst/>
            <a:cxnLst/>
            <a:rect l="0" t="0" r="0" b="0"/>
            <a:pathLst>
              <a:path w="26790" h="285751">
                <a:moveTo>
                  <a:pt x="26789" y="0"/>
                </a:moveTo>
                <a:lnTo>
                  <a:pt x="26789" y="0"/>
                </a:lnTo>
                <a:lnTo>
                  <a:pt x="26789" y="0"/>
                </a:lnTo>
                <a:lnTo>
                  <a:pt x="26789" y="0"/>
                </a:lnTo>
                <a:lnTo>
                  <a:pt x="26789" y="0"/>
                </a:lnTo>
                <a:lnTo>
                  <a:pt x="26789" y="8929"/>
                </a:lnTo>
                <a:lnTo>
                  <a:pt x="26789" y="17859"/>
                </a:lnTo>
                <a:lnTo>
                  <a:pt x="26789" y="26789"/>
                </a:lnTo>
                <a:lnTo>
                  <a:pt x="26789" y="44648"/>
                </a:lnTo>
                <a:lnTo>
                  <a:pt x="26789" y="62507"/>
                </a:lnTo>
                <a:lnTo>
                  <a:pt x="26789" y="71437"/>
                </a:lnTo>
                <a:lnTo>
                  <a:pt x="26789" y="89297"/>
                </a:lnTo>
                <a:lnTo>
                  <a:pt x="26789" y="116086"/>
                </a:lnTo>
                <a:lnTo>
                  <a:pt x="17859" y="133945"/>
                </a:lnTo>
                <a:lnTo>
                  <a:pt x="17859" y="160734"/>
                </a:lnTo>
                <a:lnTo>
                  <a:pt x="17859" y="178593"/>
                </a:lnTo>
                <a:lnTo>
                  <a:pt x="8929" y="196453"/>
                </a:lnTo>
                <a:lnTo>
                  <a:pt x="8929" y="223242"/>
                </a:lnTo>
                <a:lnTo>
                  <a:pt x="8929" y="241101"/>
                </a:lnTo>
                <a:lnTo>
                  <a:pt x="0" y="258961"/>
                </a:lnTo>
                <a:lnTo>
                  <a:pt x="0" y="267890"/>
                </a:lnTo>
                <a:lnTo>
                  <a:pt x="0" y="276820"/>
                </a:lnTo>
                <a:lnTo>
                  <a:pt x="0" y="276820"/>
                </a:lnTo>
                <a:lnTo>
                  <a:pt x="0" y="285750"/>
                </a:lnTo>
                <a:lnTo>
                  <a:pt x="0" y="285750"/>
                </a:lnTo>
                <a:lnTo>
                  <a:pt x="0" y="285750"/>
                </a:lnTo>
                <a:lnTo>
                  <a:pt x="0" y="285750"/>
                </a:lnTo>
                <a:lnTo>
                  <a:pt x="0" y="285750"/>
                </a:lnTo>
                <a:lnTo>
                  <a:pt x="0"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4071938" y="4822031"/>
            <a:ext cx="1" cy="1"/>
          </a:xfrm>
          <a:custGeom>
            <a:avLst/>
            <a:gdLst/>
            <a:ahLst/>
            <a:cxnLst/>
            <a:rect l="0" t="0" r="0" b="0"/>
            <a:pathLst>
              <a:path w="1" h="1">
                <a:moveTo>
                  <a:pt x="0" y="0"/>
                </a:moveTo>
                <a:lnTo>
                  <a:pt x="0" y="0"/>
                </a:lnTo>
                <a:lnTo>
                  <a:pt x="0" y="0"/>
                </a:ln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161234" y="4554140"/>
            <a:ext cx="169665" cy="330400"/>
          </a:xfrm>
          <a:custGeom>
            <a:avLst/>
            <a:gdLst/>
            <a:ahLst/>
            <a:cxnLst/>
            <a:rect l="0" t="0" r="0" b="0"/>
            <a:pathLst>
              <a:path w="169665" h="330400">
                <a:moveTo>
                  <a:pt x="0" y="98227"/>
                </a:moveTo>
                <a:lnTo>
                  <a:pt x="0" y="98227"/>
                </a:lnTo>
                <a:lnTo>
                  <a:pt x="8930" y="89297"/>
                </a:lnTo>
                <a:lnTo>
                  <a:pt x="8930" y="80367"/>
                </a:lnTo>
                <a:lnTo>
                  <a:pt x="17860" y="62508"/>
                </a:lnTo>
                <a:lnTo>
                  <a:pt x="35719" y="53578"/>
                </a:lnTo>
                <a:lnTo>
                  <a:pt x="44649" y="44649"/>
                </a:lnTo>
                <a:lnTo>
                  <a:pt x="62508" y="26789"/>
                </a:lnTo>
                <a:lnTo>
                  <a:pt x="80368" y="17860"/>
                </a:lnTo>
                <a:lnTo>
                  <a:pt x="89297" y="8930"/>
                </a:lnTo>
                <a:lnTo>
                  <a:pt x="107157" y="8930"/>
                </a:lnTo>
                <a:lnTo>
                  <a:pt x="125016" y="8930"/>
                </a:lnTo>
                <a:lnTo>
                  <a:pt x="133946" y="0"/>
                </a:lnTo>
                <a:lnTo>
                  <a:pt x="142875" y="8930"/>
                </a:lnTo>
                <a:lnTo>
                  <a:pt x="151805" y="8930"/>
                </a:lnTo>
                <a:lnTo>
                  <a:pt x="160735" y="17860"/>
                </a:lnTo>
                <a:lnTo>
                  <a:pt x="160735" y="26789"/>
                </a:lnTo>
                <a:lnTo>
                  <a:pt x="169664" y="35719"/>
                </a:lnTo>
                <a:lnTo>
                  <a:pt x="169664" y="44649"/>
                </a:lnTo>
                <a:lnTo>
                  <a:pt x="160735" y="62508"/>
                </a:lnTo>
                <a:lnTo>
                  <a:pt x="160735" y="80367"/>
                </a:lnTo>
                <a:lnTo>
                  <a:pt x="151805" y="98227"/>
                </a:lnTo>
                <a:lnTo>
                  <a:pt x="133946" y="107156"/>
                </a:lnTo>
                <a:lnTo>
                  <a:pt x="125016" y="125016"/>
                </a:lnTo>
                <a:lnTo>
                  <a:pt x="107157" y="142875"/>
                </a:lnTo>
                <a:lnTo>
                  <a:pt x="98227" y="160735"/>
                </a:lnTo>
                <a:lnTo>
                  <a:pt x="89297" y="169664"/>
                </a:lnTo>
                <a:lnTo>
                  <a:pt x="80368" y="169664"/>
                </a:lnTo>
                <a:lnTo>
                  <a:pt x="71438" y="178594"/>
                </a:lnTo>
                <a:lnTo>
                  <a:pt x="62508" y="178594"/>
                </a:lnTo>
                <a:lnTo>
                  <a:pt x="62508" y="178594"/>
                </a:lnTo>
                <a:lnTo>
                  <a:pt x="62508" y="178594"/>
                </a:lnTo>
                <a:lnTo>
                  <a:pt x="62508" y="178594"/>
                </a:lnTo>
                <a:lnTo>
                  <a:pt x="62508" y="169664"/>
                </a:lnTo>
                <a:lnTo>
                  <a:pt x="71438" y="160735"/>
                </a:lnTo>
                <a:lnTo>
                  <a:pt x="80368" y="160735"/>
                </a:lnTo>
                <a:lnTo>
                  <a:pt x="98227" y="160735"/>
                </a:lnTo>
                <a:lnTo>
                  <a:pt x="107157" y="151805"/>
                </a:lnTo>
                <a:lnTo>
                  <a:pt x="125016" y="151805"/>
                </a:lnTo>
                <a:lnTo>
                  <a:pt x="133946" y="160735"/>
                </a:lnTo>
                <a:lnTo>
                  <a:pt x="142875" y="160735"/>
                </a:lnTo>
                <a:lnTo>
                  <a:pt x="151805" y="169664"/>
                </a:lnTo>
                <a:lnTo>
                  <a:pt x="151805" y="187524"/>
                </a:lnTo>
                <a:lnTo>
                  <a:pt x="160735" y="196453"/>
                </a:lnTo>
                <a:lnTo>
                  <a:pt x="160735" y="214313"/>
                </a:lnTo>
                <a:lnTo>
                  <a:pt x="151805" y="223242"/>
                </a:lnTo>
                <a:lnTo>
                  <a:pt x="142875" y="241102"/>
                </a:lnTo>
                <a:lnTo>
                  <a:pt x="133946" y="258961"/>
                </a:lnTo>
                <a:lnTo>
                  <a:pt x="125016" y="276821"/>
                </a:lnTo>
                <a:lnTo>
                  <a:pt x="107157" y="294680"/>
                </a:lnTo>
                <a:lnTo>
                  <a:pt x="89297" y="303610"/>
                </a:lnTo>
                <a:lnTo>
                  <a:pt x="71438" y="312539"/>
                </a:lnTo>
                <a:lnTo>
                  <a:pt x="62508" y="321469"/>
                </a:lnTo>
                <a:lnTo>
                  <a:pt x="44649" y="330399"/>
                </a:lnTo>
                <a:lnTo>
                  <a:pt x="26789" y="330399"/>
                </a:lnTo>
                <a:lnTo>
                  <a:pt x="17860" y="330399"/>
                </a:lnTo>
                <a:lnTo>
                  <a:pt x="8930" y="330399"/>
                </a:lnTo>
                <a:lnTo>
                  <a:pt x="8930" y="330399"/>
                </a:lnTo>
                <a:lnTo>
                  <a:pt x="8930" y="33039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036219" y="4822031"/>
            <a:ext cx="26790" cy="17860"/>
          </a:xfrm>
          <a:custGeom>
            <a:avLst/>
            <a:gdLst/>
            <a:ahLst/>
            <a:cxnLst/>
            <a:rect l="0" t="0" r="0" b="0"/>
            <a:pathLst>
              <a:path w="26790" h="17860">
                <a:moveTo>
                  <a:pt x="17859" y="0"/>
                </a:moveTo>
                <a:lnTo>
                  <a:pt x="17859" y="0"/>
                </a:lnTo>
                <a:lnTo>
                  <a:pt x="26789" y="0"/>
                </a:lnTo>
                <a:lnTo>
                  <a:pt x="26789" y="0"/>
                </a:lnTo>
                <a:lnTo>
                  <a:pt x="26789" y="0"/>
                </a:lnTo>
                <a:lnTo>
                  <a:pt x="26789" y="0"/>
                </a:lnTo>
                <a:lnTo>
                  <a:pt x="26789" y="0"/>
                </a:lnTo>
                <a:lnTo>
                  <a:pt x="26789" y="0"/>
                </a:lnTo>
                <a:lnTo>
                  <a:pt x="17859" y="8930"/>
                </a:lnTo>
                <a:lnTo>
                  <a:pt x="17859" y="8930"/>
                </a:lnTo>
                <a:lnTo>
                  <a:pt x="8929" y="17859"/>
                </a:lnTo>
                <a:lnTo>
                  <a:pt x="8929" y="17859"/>
                </a:lnTo>
                <a:lnTo>
                  <a:pt x="0" y="17859"/>
                </a:lnTo>
                <a:lnTo>
                  <a:pt x="0" y="17859"/>
                </a:lnTo>
                <a:lnTo>
                  <a:pt x="8929" y="17859"/>
                </a:lnTo>
                <a:lnTo>
                  <a:pt x="8929" y="17859"/>
                </a:lnTo>
                <a:lnTo>
                  <a:pt x="8929" y="8930"/>
                </a:lnTo>
                <a:lnTo>
                  <a:pt x="8929" y="8930"/>
                </a:lnTo>
                <a:lnTo>
                  <a:pt x="17859" y="8930"/>
                </a:lnTo>
                <a:lnTo>
                  <a:pt x="17859" y="8930"/>
                </a:lnTo>
                <a:lnTo>
                  <a:pt x="17859" y="8930"/>
                </a:lnTo>
                <a:lnTo>
                  <a:pt x="17859" y="8930"/>
                </a:lnTo>
                <a:lnTo>
                  <a:pt x="17859" y="8930"/>
                </a:lnTo>
                <a:lnTo>
                  <a:pt x="8929" y="8930"/>
                </a:lnTo>
                <a:lnTo>
                  <a:pt x="8929" y="17859"/>
                </a:lnTo>
                <a:lnTo>
                  <a:pt x="8929" y="17859"/>
                </a:lnTo>
                <a:lnTo>
                  <a:pt x="8929" y="17859"/>
                </a:lnTo>
                <a:lnTo>
                  <a:pt x="8929" y="17859"/>
                </a:lnTo>
                <a:lnTo>
                  <a:pt x="8929" y="17859"/>
                </a:lnTo>
                <a:lnTo>
                  <a:pt x="8929" y="17859"/>
                </a:lnTo>
                <a:lnTo>
                  <a:pt x="8929"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4411266" y="4607718"/>
            <a:ext cx="169665" cy="232173"/>
          </a:xfrm>
          <a:custGeom>
            <a:avLst/>
            <a:gdLst/>
            <a:ahLst/>
            <a:cxnLst/>
            <a:rect l="0" t="0" r="0" b="0"/>
            <a:pathLst>
              <a:path w="169665" h="232173">
                <a:moveTo>
                  <a:pt x="0" y="62508"/>
                </a:moveTo>
                <a:lnTo>
                  <a:pt x="0" y="62508"/>
                </a:lnTo>
                <a:lnTo>
                  <a:pt x="0" y="53578"/>
                </a:lnTo>
                <a:lnTo>
                  <a:pt x="8929" y="44649"/>
                </a:lnTo>
                <a:lnTo>
                  <a:pt x="17859" y="26789"/>
                </a:lnTo>
                <a:lnTo>
                  <a:pt x="26789" y="17860"/>
                </a:lnTo>
                <a:lnTo>
                  <a:pt x="35718" y="8930"/>
                </a:lnTo>
                <a:lnTo>
                  <a:pt x="53578" y="8930"/>
                </a:lnTo>
                <a:lnTo>
                  <a:pt x="62507" y="0"/>
                </a:lnTo>
                <a:lnTo>
                  <a:pt x="71437" y="0"/>
                </a:lnTo>
                <a:lnTo>
                  <a:pt x="80367" y="0"/>
                </a:lnTo>
                <a:lnTo>
                  <a:pt x="89297" y="0"/>
                </a:lnTo>
                <a:lnTo>
                  <a:pt x="107156" y="0"/>
                </a:lnTo>
                <a:lnTo>
                  <a:pt x="116086" y="8930"/>
                </a:lnTo>
                <a:lnTo>
                  <a:pt x="125015" y="17860"/>
                </a:lnTo>
                <a:lnTo>
                  <a:pt x="133945" y="26789"/>
                </a:lnTo>
                <a:lnTo>
                  <a:pt x="133945" y="35719"/>
                </a:lnTo>
                <a:lnTo>
                  <a:pt x="133945" y="44649"/>
                </a:lnTo>
                <a:lnTo>
                  <a:pt x="133945" y="62508"/>
                </a:lnTo>
                <a:lnTo>
                  <a:pt x="133945" y="80368"/>
                </a:lnTo>
                <a:lnTo>
                  <a:pt x="125015" y="89297"/>
                </a:lnTo>
                <a:lnTo>
                  <a:pt x="116086" y="107157"/>
                </a:lnTo>
                <a:lnTo>
                  <a:pt x="107156" y="125016"/>
                </a:lnTo>
                <a:lnTo>
                  <a:pt x="89297" y="142875"/>
                </a:lnTo>
                <a:lnTo>
                  <a:pt x="80367" y="160735"/>
                </a:lnTo>
                <a:lnTo>
                  <a:pt x="62507" y="178594"/>
                </a:lnTo>
                <a:lnTo>
                  <a:pt x="44648" y="196453"/>
                </a:lnTo>
                <a:lnTo>
                  <a:pt x="35718" y="205383"/>
                </a:lnTo>
                <a:lnTo>
                  <a:pt x="26789" y="214313"/>
                </a:lnTo>
                <a:lnTo>
                  <a:pt x="17859" y="223243"/>
                </a:lnTo>
                <a:lnTo>
                  <a:pt x="8929" y="223243"/>
                </a:lnTo>
                <a:lnTo>
                  <a:pt x="8929" y="232172"/>
                </a:lnTo>
                <a:lnTo>
                  <a:pt x="0" y="232172"/>
                </a:lnTo>
                <a:lnTo>
                  <a:pt x="0" y="223243"/>
                </a:lnTo>
                <a:lnTo>
                  <a:pt x="8929" y="223243"/>
                </a:lnTo>
                <a:lnTo>
                  <a:pt x="8929" y="214313"/>
                </a:lnTo>
                <a:lnTo>
                  <a:pt x="17859" y="214313"/>
                </a:lnTo>
                <a:lnTo>
                  <a:pt x="35718" y="205383"/>
                </a:lnTo>
                <a:lnTo>
                  <a:pt x="53578" y="196453"/>
                </a:lnTo>
                <a:lnTo>
                  <a:pt x="71437" y="187524"/>
                </a:lnTo>
                <a:lnTo>
                  <a:pt x="89297" y="187524"/>
                </a:lnTo>
                <a:lnTo>
                  <a:pt x="107156" y="187524"/>
                </a:lnTo>
                <a:lnTo>
                  <a:pt x="116086" y="187524"/>
                </a:lnTo>
                <a:lnTo>
                  <a:pt x="133945" y="187524"/>
                </a:lnTo>
                <a:lnTo>
                  <a:pt x="142875" y="187524"/>
                </a:lnTo>
                <a:lnTo>
                  <a:pt x="151804" y="196453"/>
                </a:lnTo>
                <a:lnTo>
                  <a:pt x="160734" y="196453"/>
                </a:lnTo>
                <a:lnTo>
                  <a:pt x="160734" y="196453"/>
                </a:lnTo>
                <a:lnTo>
                  <a:pt x="160734" y="205383"/>
                </a:lnTo>
                <a:lnTo>
                  <a:pt x="169664" y="205383"/>
                </a:lnTo>
                <a:lnTo>
                  <a:pt x="169664" y="20538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723805" y="4616648"/>
            <a:ext cx="26790" cy="214314"/>
          </a:xfrm>
          <a:custGeom>
            <a:avLst/>
            <a:gdLst/>
            <a:ahLst/>
            <a:cxnLst/>
            <a:rect l="0" t="0" r="0" b="0"/>
            <a:pathLst>
              <a:path w="26790" h="214314">
                <a:moveTo>
                  <a:pt x="26789" y="0"/>
                </a:moveTo>
                <a:lnTo>
                  <a:pt x="26789" y="0"/>
                </a:lnTo>
                <a:lnTo>
                  <a:pt x="26789" y="8930"/>
                </a:lnTo>
                <a:lnTo>
                  <a:pt x="17859" y="17859"/>
                </a:lnTo>
                <a:lnTo>
                  <a:pt x="17859" y="35719"/>
                </a:lnTo>
                <a:lnTo>
                  <a:pt x="17859" y="44648"/>
                </a:lnTo>
                <a:lnTo>
                  <a:pt x="17859" y="71438"/>
                </a:lnTo>
                <a:lnTo>
                  <a:pt x="8929" y="89297"/>
                </a:lnTo>
                <a:lnTo>
                  <a:pt x="8929" y="107156"/>
                </a:lnTo>
                <a:lnTo>
                  <a:pt x="8929" y="125016"/>
                </a:lnTo>
                <a:lnTo>
                  <a:pt x="8929" y="142875"/>
                </a:lnTo>
                <a:lnTo>
                  <a:pt x="8929" y="160734"/>
                </a:lnTo>
                <a:lnTo>
                  <a:pt x="8929" y="169664"/>
                </a:lnTo>
                <a:lnTo>
                  <a:pt x="8929" y="187523"/>
                </a:lnTo>
                <a:lnTo>
                  <a:pt x="8929" y="196453"/>
                </a:lnTo>
                <a:lnTo>
                  <a:pt x="8929" y="205383"/>
                </a:lnTo>
                <a:lnTo>
                  <a:pt x="0" y="214313"/>
                </a:lnTo>
                <a:lnTo>
                  <a:pt x="0" y="214313"/>
                </a:lnTo>
                <a:lnTo>
                  <a:pt x="0"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4732734" y="4625578"/>
            <a:ext cx="125017" cy="187524"/>
          </a:xfrm>
          <a:custGeom>
            <a:avLst/>
            <a:gdLst/>
            <a:ahLst/>
            <a:cxnLst/>
            <a:rect l="0" t="0" r="0" b="0"/>
            <a:pathLst>
              <a:path w="125017" h="187524">
                <a:moveTo>
                  <a:pt x="125016" y="0"/>
                </a:moveTo>
                <a:lnTo>
                  <a:pt x="125016" y="8929"/>
                </a:lnTo>
                <a:lnTo>
                  <a:pt x="116086" y="8929"/>
                </a:lnTo>
                <a:lnTo>
                  <a:pt x="116086" y="17859"/>
                </a:lnTo>
                <a:lnTo>
                  <a:pt x="116086" y="26789"/>
                </a:lnTo>
                <a:lnTo>
                  <a:pt x="107157" y="35718"/>
                </a:lnTo>
                <a:lnTo>
                  <a:pt x="89297" y="53578"/>
                </a:lnTo>
                <a:lnTo>
                  <a:pt x="80368" y="71437"/>
                </a:lnTo>
                <a:lnTo>
                  <a:pt x="62508" y="89297"/>
                </a:lnTo>
                <a:lnTo>
                  <a:pt x="53579" y="107156"/>
                </a:lnTo>
                <a:lnTo>
                  <a:pt x="35719" y="116086"/>
                </a:lnTo>
                <a:lnTo>
                  <a:pt x="26789" y="125015"/>
                </a:lnTo>
                <a:lnTo>
                  <a:pt x="17860" y="133945"/>
                </a:lnTo>
                <a:lnTo>
                  <a:pt x="8930" y="133945"/>
                </a:lnTo>
                <a:lnTo>
                  <a:pt x="8930" y="142875"/>
                </a:lnTo>
                <a:lnTo>
                  <a:pt x="0" y="142875"/>
                </a:lnTo>
                <a:lnTo>
                  <a:pt x="0" y="133945"/>
                </a:lnTo>
                <a:lnTo>
                  <a:pt x="0" y="133945"/>
                </a:lnTo>
                <a:lnTo>
                  <a:pt x="8930" y="125015"/>
                </a:lnTo>
                <a:lnTo>
                  <a:pt x="8930" y="125015"/>
                </a:lnTo>
                <a:lnTo>
                  <a:pt x="17860" y="116086"/>
                </a:lnTo>
                <a:lnTo>
                  <a:pt x="26789" y="116086"/>
                </a:lnTo>
                <a:lnTo>
                  <a:pt x="44649" y="107156"/>
                </a:lnTo>
                <a:lnTo>
                  <a:pt x="53579" y="107156"/>
                </a:lnTo>
                <a:lnTo>
                  <a:pt x="62508" y="107156"/>
                </a:lnTo>
                <a:lnTo>
                  <a:pt x="80368" y="107156"/>
                </a:lnTo>
                <a:lnTo>
                  <a:pt x="89297" y="116086"/>
                </a:lnTo>
                <a:lnTo>
                  <a:pt x="98227" y="116086"/>
                </a:lnTo>
                <a:lnTo>
                  <a:pt x="98227" y="125015"/>
                </a:lnTo>
                <a:lnTo>
                  <a:pt x="107157" y="133945"/>
                </a:lnTo>
                <a:lnTo>
                  <a:pt x="107157" y="142875"/>
                </a:lnTo>
                <a:lnTo>
                  <a:pt x="107157" y="160734"/>
                </a:lnTo>
                <a:lnTo>
                  <a:pt x="107157" y="169664"/>
                </a:lnTo>
                <a:lnTo>
                  <a:pt x="107157" y="178593"/>
                </a:lnTo>
                <a:lnTo>
                  <a:pt x="98227" y="178593"/>
                </a:lnTo>
                <a:lnTo>
                  <a:pt x="98227" y="187523"/>
                </a:lnTo>
                <a:lnTo>
                  <a:pt x="98227" y="187523"/>
                </a:lnTo>
                <a:lnTo>
                  <a:pt x="98227" y="18752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4982766" y="4589859"/>
            <a:ext cx="178594" cy="223243"/>
          </a:xfrm>
          <a:custGeom>
            <a:avLst/>
            <a:gdLst/>
            <a:ahLst/>
            <a:cxnLst/>
            <a:rect l="0" t="0" r="0" b="0"/>
            <a:pathLst>
              <a:path w="178594" h="223243">
                <a:moveTo>
                  <a:pt x="17859" y="0"/>
                </a:moveTo>
                <a:lnTo>
                  <a:pt x="17859" y="0"/>
                </a:lnTo>
                <a:lnTo>
                  <a:pt x="17859" y="0"/>
                </a:lnTo>
                <a:lnTo>
                  <a:pt x="8929" y="0"/>
                </a:lnTo>
                <a:lnTo>
                  <a:pt x="8929" y="17859"/>
                </a:lnTo>
                <a:lnTo>
                  <a:pt x="8929" y="26789"/>
                </a:lnTo>
                <a:lnTo>
                  <a:pt x="0" y="44648"/>
                </a:lnTo>
                <a:lnTo>
                  <a:pt x="0" y="71437"/>
                </a:lnTo>
                <a:lnTo>
                  <a:pt x="0" y="89297"/>
                </a:lnTo>
                <a:lnTo>
                  <a:pt x="0" y="107156"/>
                </a:lnTo>
                <a:lnTo>
                  <a:pt x="0" y="125016"/>
                </a:lnTo>
                <a:lnTo>
                  <a:pt x="8929" y="142875"/>
                </a:lnTo>
                <a:lnTo>
                  <a:pt x="8929" y="151805"/>
                </a:lnTo>
                <a:lnTo>
                  <a:pt x="8929" y="169664"/>
                </a:lnTo>
                <a:lnTo>
                  <a:pt x="8929" y="169664"/>
                </a:lnTo>
                <a:lnTo>
                  <a:pt x="17859" y="178594"/>
                </a:lnTo>
                <a:lnTo>
                  <a:pt x="17859" y="178594"/>
                </a:lnTo>
                <a:lnTo>
                  <a:pt x="26789" y="169664"/>
                </a:lnTo>
                <a:lnTo>
                  <a:pt x="26789" y="160734"/>
                </a:lnTo>
                <a:lnTo>
                  <a:pt x="35718" y="151805"/>
                </a:lnTo>
                <a:lnTo>
                  <a:pt x="44648" y="133945"/>
                </a:lnTo>
                <a:lnTo>
                  <a:pt x="53578" y="116086"/>
                </a:lnTo>
                <a:lnTo>
                  <a:pt x="62507" y="98227"/>
                </a:lnTo>
                <a:lnTo>
                  <a:pt x="71437" y="89297"/>
                </a:lnTo>
                <a:lnTo>
                  <a:pt x="71437" y="71437"/>
                </a:lnTo>
                <a:lnTo>
                  <a:pt x="71437" y="62508"/>
                </a:lnTo>
                <a:lnTo>
                  <a:pt x="80367" y="53578"/>
                </a:lnTo>
                <a:lnTo>
                  <a:pt x="80367" y="53578"/>
                </a:lnTo>
                <a:lnTo>
                  <a:pt x="80367" y="53578"/>
                </a:lnTo>
                <a:lnTo>
                  <a:pt x="80367" y="53578"/>
                </a:lnTo>
                <a:lnTo>
                  <a:pt x="80367" y="53578"/>
                </a:lnTo>
                <a:lnTo>
                  <a:pt x="80367" y="62508"/>
                </a:lnTo>
                <a:lnTo>
                  <a:pt x="80367" y="80367"/>
                </a:lnTo>
                <a:lnTo>
                  <a:pt x="80367" y="98227"/>
                </a:lnTo>
                <a:lnTo>
                  <a:pt x="80367" y="116086"/>
                </a:lnTo>
                <a:lnTo>
                  <a:pt x="89297" y="133945"/>
                </a:lnTo>
                <a:lnTo>
                  <a:pt x="89297" y="151805"/>
                </a:lnTo>
                <a:lnTo>
                  <a:pt x="98226" y="169664"/>
                </a:lnTo>
                <a:lnTo>
                  <a:pt x="98226" y="187523"/>
                </a:lnTo>
                <a:lnTo>
                  <a:pt x="107156" y="196453"/>
                </a:lnTo>
                <a:lnTo>
                  <a:pt x="107156" y="214312"/>
                </a:lnTo>
                <a:lnTo>
                  <a:pt x="116086" y="214312"/>
                </a:lnTo>
                <a:lnTo>
                  <a:pt x="125015" y="223242"/>
                </a:lnTo>
                <a:lnTo>
                  <a:pt x="125015" y="223242"/>
                </a:lnTo>
                <a:lnTo>
                  <a:pt x="133945" y="214312"/>
                </a:lnTo>
                <a:lnTo>
                  <a:pt x="142875" y="214312"/>
                </a:lnTo>
                <a:lnTo>
                  <a:pt x="142875" y="205383"/>
                </a:lnTo>
                <a:lnTo>
                  <a:pt x="151804" y="187523"/>
                </a:lnTo>
                <a:lnTo>
                  <a:pt x="160734" y="169664"/>
                </a:lnTo>
                <a:lnTo>
                  <a:pt x="169664" y="151805"/>
                </a:lnTo>
                <a:lnTo>
                  <a:pt x="169664" y="133945"/>
                </a:lnTo>
                <a:lnTo>
                  <a:pt x="169664" y="116086"/>
                </a:lnTo>
                <a:lnTo>
                  <a:pt x="178593" y="98227"/>
                </a:lnTo>
                <a:lnTo>
                  <a:pt x="178593" y="89297"/>
                </a:lnTo>
                <a:lnTo>
                  <a:pt x="178593" y="71437"/>
                </a:lnTo>
                <a:lnTo>
                  <a:pt x="178593" y="71437"/>
                </a:lnTo>
                <a:lnTo>
                  <a:pt x="178593" y="62508"/>
                </a:lnTo>
                <a:lnTo>
                  <a:pt x="178593" y="62508"/>
                </a:lnTo>
                <a:lnTo>
                  <a:pt x="178593" y="62508"/>
                </a:lnTo>
                <a:lnTo>
                  <a:pt x="178593" y="6250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5339953" y="4652367"/>
            <a:ext cx="98228" cy="133946"/>
          </a:xfrm>
          <a:custGeom>
            <a:avLst/>
            <a:gdLst/>
            <a:ahLst/>
            <a:cxnLst/>
            <a:rect l="0" t="0" r="0" b="0"/>
            <a:pathLst>
              <a:path w="98228" h="133946">
                <a:moveTo>
                  <a:pt x="0" y="0"/>
                </a:moveTo>
                <a:lnTo>
                  <a:pt x="0" y="0"/>
                </a:lnTo>
                <a:lnTo>
                  <a:pt x="0" y="0"/>
                </a:lnTo>
                <a:lnTo>
                  <a:pt x="0" y="0"/>
                </a:lnTo>
                <a:lnTo>
                  <a:pt x="0" y="8929"/>
                </a:lnTo>
                <a:lnTo>
                  <a:pt x="8930" y="8929"/>
                </a:lnTo>
                <a:lnTo>
                  <a:pt x="8930" y="17859"/>
                </a:lnTo>
                <a:lnTo>
                  <a:pt x="17860" y="17859"/>
                </a:lnTo>
                <a:lnTo>
                  <a:pt x="26789" y="26789"/>
                </a:lnTo>
                <a:lnTo>
                  <a:pt x="44649" y="35719"/>
                </a:lnTo>
                <a:lnTo>
                  <a:pt x="53578" y="44648"/>
                </a:lnTo>
                <a:lnTo>
                  <a:pt x="62508" y="62508"/>
                </a:lnTo>
                <a:lnTo>
                  <a:pt x="71438" y="71437"/>
                </a:lnTo>
                <a:lnTo>
                  <a:pt x="80367" y="80367"/>
                </a:lnTo>
                <a:lnTo>
                  <a:pt x="80367" y="89297"/>
                </a:lnTo>
                <a:lnTo>
                  <a:pt x="89297" y="98226"/>
                </a:lnTo>
                <a:lnTo>
                  <a:pt x="98227" y="107156"/>
                </a:lnTo>
                <a:lnTo>
                  <a:pt x="98227" y="116086"/>
                </a:lnTo>
                <a:lnTo>
                  <a:pt x="98227" y="116086"/>
                </a:lnTo>
                <a:lnTo>
                  <a:pt x="98227" y="125015"/>
                </a:lnTo>
                <a:lnTo>
                  <a:pt x="98227" y="125015"/>
                </a:lnTo>
                <a:lnTo>
                  <a:pt x="98227" y="133945"/>
                </a:lnTo>
                <a:lnTo>
                  <a:pt x="98227" y="13394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5313164" y="4625578"/>
            <a:ext cx="151806" cy="187524"/>
          </a:xfrm>
          <a:custGeom>
            <a:avLst/>
            <a:gdLst/>
            <a:ahLst/>
            <a:cxnLst/>
            <a:rect l="0" t="0" r="0" b="0"/>
            <a:pathLst>
              <a:path w="151806" h="187524">
                <a:moveTo>
                  <a:pt x="151805" y="0"/>
                </a:moveTo>
                <a:lnTo>
                  <a:pt x="142875" y="0"/>
                </a:lnTo>
                <a:lnTo>
                  <a:pt x="142875" y="0"/>
                </a:lnTo>
                <a:lnTo>
                  <a:pt x="133945" y="8929"/>
                </a:lnTo>
                <a:lnTo>
                  <a:pt x="125016" y="26789"/>
                </a:lnTo>
                <a:lnTo>
                  <a:pt x="116086" y="35718"/>
                </a:lnTo>
                <a:lnTo>
                  <a:pt x="107156" y="44648"/>
                </a:lnTo>
                <a:lnTo>
                  <a:pt x="98227" y="62508"/>
                </a:lnTo>
                <a:lnTo>
                  <a:pt x="80367" y="71437"/>
                </a:lnTo>
                <a:lnTo>
                  <a:pt x="71438" y="89297"/>
                </a:lnTo>
                <a:lnTo>
                  <a:pt x="62508" y="107156"/>
                </a:lnTo>
                <a:lnTo>
                  <a:pt x="44649" y="125015"/>
                </a:lnTo>
                <a:lnTo>
                  <a:pt x="35719" y="142875"/>
                </a:lnTo>
                <a:lnTo>
                  <a:pt x="17859" y="160734"/>
                </a:lnTo>
                <a:lnTo>
                  <a:pt x="8930" y="178593"/>
                </a:lnTo>
                <a:lnTo>
                  <a:pt x="0" y="187523"/>
                </a:lnTo>
                <a:lnTo>
                  <a:pt x="0" y="18752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643563" y="4545211"/>
            <a:ext cx="17860" cy="223243"/>
          </a:xfrm>
          <a:custGeom>
            <a:avLst/>
            <a:gdLst/>
            <a:ahLst/>
            <a:cxnLst/>
            <a:rect l="0" t="0" r="0" b="0"/>
            <a:pathLst>
              <a:path w="17860" h="223243">
                <a:moveTo>
                  <a:pt x="17859" y="0"/>
                </a:moveTo>
                <a:lnTo>
                  <a:pt x="17859" y="0"/>
                </a:lnTo>
                <a:lnTo>
                  <a:pt x="17859" y="0"/>
                </a:lnTo>
                <a:lnTo>
                  <a:pt x="8929" y="8929"/>
                </a:lnTo>
                <a:lnTo>
                  <a:pt x="8929" y="17859"/>
                </a:lnTo>
                <a:lnTo>
                  <a:pt x="8929" y="26789"/>
                </a:lnTo>
                <a:lnTo>
                  <a:pt x="8929" y="44648"/>
                </a:lnTo>
                <a:lnTo>
                  <a:pt x="0" y="62507"/>
                </a:lnTo>
                <a:lnTo>
                  <a:pt x="0" y="80367"/>
                </a:lnTo>
                <a:lnTo>
                  <a:pt x="0" y="98226"/>
                </a:lnTo>
                <a:lnTo>
                  <a:pt x="0" y="116085"/>
                </a:lnTo>
                <a:lnTo>
                  <a:pt x="0" y="133945"/>
                </a:lnTo>
                <a:lnTo>
                  <a:pt x="0" y="151804"/>
                </a:lnTo>
                <a:lnTo>
                  <a:pt x="0" y="169664"/>
                </a:lnTo>
                <a:lnTo>
                  <a:pt x="0" y="178593"/>
                </a:lnTo>
                <a:lnTo>
                  <a:pt x="0" y="196453"/>
                </a:lnTo>
                <a:lnTo>
                  <a:pt x="0" y="205382"/>
                </a:lnTo>
                <a:lnTo>
                  <a:pt x="0" y="214312"/>
                </a:lnTo>
                <a:lnTo>
                  <a:pt x="0" y="223242"/>
                </a:lnTo>
                <a:lnTo>
                  <a:pt x="0" y="223242"/>
                </a:lnTo>
                <a:lnTo>
                  <a:pt x="0" y="223242"/>
                </a:lnTo>
                <a:lnTo>
                  <a:pt x="0"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5786438" y="4491632"/>
            <a:ext cx="187524" cy="214314"/>
          </a:xfrm>
          <a:custGeom>
            <a:avLst/>
            <a:gdLst/>
            <a:ahLst/>
            <a:cxnLst/>
            <a:rect l="0" t="0" r="0" b="0"/>
            <a:pathLst>
              <a:path w="187524" h="214314">
                <a:moveTo>
                  <a:pt x="0" y="62508"/>
                </a:moveTo>
                <a:lnTo>
                  <a:pt x="0" y="62508"/>
                </a:lnTo>
                <a:lnTo>
                  <a:pt x="8929" y="53579"/>
                </a:lnTo>
                <a:lnTo>
                  <a:pt x="8929" y="44649"/>
                </a:lnTo>
                <a:lnTo>
                  <a:pt x="26789" y="35719"/>
                </a:lnTo>
                <a:lnTo>
                  <a:pt x="35718" y="26789"/>
                </a:lnTo>
                <a:lnTo>
                  <a:pt x="53578" y="17860"/>
                </a:lnTo>
                <a:lnTo>
                  <a:pt x="62507" y="8930"/>
                </a:lnTo>
                <a:lnTo>
                  <a:pt x="80367" y="0"/>
                </a:lnTo>
                <a:lnTo>
                  <a:pt x="98226" y="0"/>
                </a:lnTo>
                <a:lnTo>
                  <a:pt x="107156" y="8930"/>
                </a:lnTo>
                <a:lnTo>
                  <a:pt x="116085" y="8930"/>
                </a:lnTo>
                <a:lnTo>
                  <a:pt x="125015" y="17860"/>
                </a:lnTo>
                <a:lnTo>
                  <a:pt x="133945" y="26789"/>
                </a:lnTo>
                <a:lnTo>
                  <a:pt x="133945" y="44649"/>
                </a:lnTo>
                <a:lnTo>
                  <a:pt x="133945" y="62508"/>
                </a:lnTo>
                <a:lnTo>
                  <a:pt x="125015" y="80368"/>
                </a:lnTo>
                <a:lnTo>
                  <a:pt x="116085" y="98227"/>
                </a:lnTo>
                <a:lnTo>
                  <a:pt x="98226" y="125016"/>
                </a:lnTo>
                <a:lnTo>
                  <a:pt x="89296" y="142875"/>
                </a:lnTo>
                <a:lnTo>
                  <a:pt x="80367" y="160735"/>
                </a:lnTo>
                <a:lnTo>
                  <a:pt x="62507" y="169664"/>
                </a:lnTo>
                <a:lnTo>
                  <a:pt x="53578" y="187524"/>
                </a:lnTo>
                <a:lnTo>
                  <a:pt x="44648" y="196454"/>
                </a:lnTo>
                <a:lnTo>
                  <a:pt x="35718" y="196454"/>
                </a:lnTo>
                <a:lnTo>
                  <a:pt x="26789" y="205383"/>
                </a:lnTo>
                <a:lnTo>
                  <a:pt x="26789" y="205383"/>
                </a:lnTo>
                <a:lnTo>
                  <a:pt x="26789" y="214313"/>
                </a:lnTo>
                <a:lnTo>
                  <a:pt x="26789" y="214313"/>
                </a:lnTo>
                <a:lnTo>
                  <a:pt x="26789" y="205383"/>
                </a:lnTo>
                <a:lnTo>
                  <a:pt x="26789" y="205383"/>
                </a:lnTo>
                <a:lnTo>
                  <a:pt x="35718" y="205383"/>
                </a:lnTo>
                <a:lnTo>
                  <a:pt x="44648" y="196454"/>
                </a:lnTo>
                <a:lnTo>
                  <a:pt x="53578" y="196454"/>
                </a:lnTo>
                <a:lnTo>
                  <a:pt x="71437" y="196454"/>
                </a:lnTo>
                <a:lnTo>
                  <a:pt x="89296" y="196454"/>
                </a:lnTo>
                <a:lnTo>
                  <a:pt x="116085" y="196454"/>
                </a:lnTo>
                <a:lnTo>
                  <a:pt x="133945" y="196454"/>
                </a:lnTo>
                <a:lnTo>
                  <a:pt x="151804" y="196454"/>
                </a:lnTo>
                <a:lnTo>
                  <a:pt x="160734" y="196454"/>
                </a:lnTo>
                <a:lnTo>
                  <a:pt x="178593" y="196454"/>
                </a:lnTo>
                <a:lnTo>
                  <a:pt x="178593" y="196454"/>
                </a:lnTo>
                <a:lnTo>
                  <a:pt x="187523" y="196454"/>
                </a:lnTo>
                <a:lnTo>
                  <a:pt x="187523" y="19645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063258" y="4509492"/>
            <a:ext cx="125016" cy="196454"/>
          </a:xfrm>
          <a:custGeom>
            <a:avLst/>
            <a:gdLst/>
            <a:ahLst/>
            <a:cxnLst/>
            <a:rect l="0" t="0" r="0" b="0"/>
            <a:pathLst>
              <a:path w="125016" h="196454">
                <a:moveTo>
                  <a:pt x="71437" y="0"/>
                </a:moveTo>
                <a:lnTo>
                  <a:pt x="62508" y="0"/>
                </a:lnTo>
                <a:lnTo>
                  <a:pt x="62508" y="0"/>
                </a:lnTo>
                <a:lnTo>
                  <a:pt x="53578" y="8929"/>
                </a:lnTo>
                <a:lnTo>
                  <a:pt x="44648" y="17859"/>
                </a:lnTo>
                <a:lnTo>
                  <a:pt x="35719" y="35719"/>
                </a:lnTo>
                <a:lnTo>
                  <a:pt x="26789" y="53578"/>
                </a:lnTo>
                <a:lnTo>
                  <a:pt x="17859" y="71437"/>
                </a:lnTo>
                <a:lnTo>
                  <a:pt x="8930" y="89297"/>
                </a:lnTo>
                <a:lnTo>
                  <a:pt x="8930" y="116086"/>
                </a:lnTo>
                <a:lnTo>
                  <a:pt x="0" y="133945"/>
                </a:lnTo>
                <a:lnTo>
                  <a:pt x="0" y="151804"/>
                </a:lnTo>
                <a:lnTo>
                  <a:pt x="8930" y="160734"/>
                </a:lnTo>
                <a:lnTo>
                  <a:pt x="8930" y="178594"/>
                </a:lnTo>
                <a:lnTo>
                  <a:pt x="17859" y="187523"/>
                </a:lnTo>
                <a:lnTo>
                  <a:pt x="26789" y="187523"/>
                </a:lnTo>
                <a:lnTo>
                  <a:pt x="35719" y="196453"/>
                </a:lnTo>
                <a:lnTo>
                  <a:pt x="44648" y="187523"/>
                </a:lnTo>
                <a:lnTo>
                  <a:pt x="53578" y="187523"/>
                </a:lnTo>
                <a:lnTo>
                  <a:pt x="62508" y="178594"/>
                </a:lnTo>
                <a:lnTo>
                  <a:pt x="71437" y="160734"/>
                </a:lnTo>
                <a:lnTo>
                  <a:pt x="80367" y="151804"/>
                </a:lnTo>
                <a:lnTo>
                  <a:pt x="98226" y="133945"/>
                </a:lnTo>
                <a:lnTo>
                  <a:pt x="107156" y="116086"/>
                </a:lnTo>
                <a:lnTo>
                  <a:pt x="116086" y="98226"/>
                </a:lnTo>
                <a:lnTo>
                  <a:pt x="116086" y="80367"/>
                </a:lnTo>
                <a:lnTo>
                  <a:pt x="116086" y="71437"/>
                </a:lnTo>
                <a:lnTo>
                  <a:pt x="125015" y="53578"/>
                </a:lnTo>
                <a:lnTo>
                  <a:pt x="116086" y="35719"/>
                </a:lnTo>
                <a:lnTo>
                  <a:pt x="116086" y="26789"/>
                </a:lnTo>
                <a:lnTo>
                  <a:pt x="107156" y="17859"/>
                </a:lnTo>
                <a:lnTo>
                  <a:pt x="107156" y="8929"/>
                </a:lnTo>
                <a:lnTo>
                  <a:pt x="98226" y="0"/>
                </a:lnTo>
                <a:lnTo>
                  <a:pt x="89297" y="0"/>
                </a:lnTo>
                <a:lnTo>
                  <a:pt x="89297" y="0"/>
                </a:lnTo>
                <a:lnTo>
                  <a:pt x="89297"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313289" y="4438054"/>
            <a:ext cx="116087" cy="276822"/>
          </a:xfrm>
          <a:custGeom>
            <a:avLst/>
            <a:gdLst/>
            <a:ahLst/>
            <a:cxnLst/>
            <a:rect l="0" t="0" r="0" b="0"/>
            <a:pathLst>
              <a:path w="116087" h="276822">
                <a:moveTo>
                  <a:pt x="0" y="0"/>
                </a:moveTo>
                <a:lnTo>
                  <a:pt x="0" y="0"/>
                </a:lnTo>
                <a:lnTo>
                  <a:pt x="0" y="8930"/>
                </a:lnTo>
                <a:lnTo>
                  <a:pt x="0" y="17860"/>
                </a:lnTo>
                <a:lnTo>
                  <a:pt x="0" y="26789"/>
                </a:lnTo>
                <a:lnTo>
                  <a:pt x="0" y="44649"/>
                </a:lnTo>
                <a:lnTo>
                  <a:pt x="0" y="62508"/>
                </a:lnTo>
                <a:lnTo>
                  <a:pt x="0" y="80367"/>
                </a:lnTo>
                <a:lnTo>
                  <a:pt x="0" y="98227"/>
                </a:lnTo>
                <a:lnTo>
                  <a:pt x="0" y="116086"/>
                </a:lnTo>
                <a:lnTo>
                  <a:pt x="0" y="142875"/>
                </a:lnTo>
                <a:lnTo>
                  <a:pt x="0" y="160735"/>
                </a:lnTo>
                <a:lnTo>
                  <a:pt x="0" y="178594"/>
                </a:lnTo>
                <a:lnTo>
                  <a:pt x="0" y="196453"/>
                </a:lnTo>
                <a:lnTo>
                  <a:pt x="0" y="223242"/>
                </a:lnTo>
                <a:lnTo>
                  <a:pt x="0" y="241102"/>
                </a:lnTo>
                <a:lnTo>
                  <a:pt x="0" y="250032"/>
                </a:lnTo>
                <a:lnTo>
                  <a:pt x="0" y="258961"/>
                </a:lnTo>
                <a:lnTo>
                  <a:pt x="0" y="267891"/>
                </a:lnTo>
                <a:lnTo>
                  <a:pt x="0" y="276821"/>
                </a:lnTo>
                <a:lnTo>
                  <a:pt x="0" y="276821"/>
                </a:lnTo>
                <a:lnTo>
                  <a:pt x="0" y="276821"/>
                </a:lnTo>
                <a:lnTo>
                  <a:pt x="0" y="276821"/>
                </a:lnTo>
                <a:lnTo>
                  <a:pt x="0" y="276821"/>
                </a:lnTo>
                <a:lnTo>
                  <a:pt x="0" y="267891"/>
                </a:lnTo>
                <a:lnTo>
                  <a:pt x="8930" y="250032"/>
                </a:lnTo>
                <a:lnTo>
                  <a:pt x="8930" y="241102"/>
                </a:lnTo>
                <a:lnTo>
                  <a:pt x="8930" y="223242"/>
                </a:lnTo>
                <a:lnTo>
                  <a:pt x="17859" y="214313"/>
                </a:lnTo>
                <a:lnTo>
                  <a:pt x="17859" y="196453"/>
                </a:lnTo>
                <a:lnTo>
                  <a:pt x="26789" y="178594"/>
                </a:lnTo>
                <a:lnTo>
                  <a:pt x="35719" y="169664"/>
                </a:lnTo>
                <a:lnTo>
                  <a:pt x="44649" y="151805"/>
                </a:lnTo>
                <a:lnTo>
                  <a:pt x="44649" y="142875"/>
                </a:lnTo>
                <a:lnTo>
                  <a:pt x="53578" y="133946"/>
                </a:lnTo>
                <a:lnTo>
                  <a:pt x="62508" y="125016"/>
                </a:lnTo>
                <a:lnTo>
                  <a:pt x="71438" y="116086"/>
                </a:lnTo>
                <a:lnTo>
                  <a:pt x="71438" y="116086"/>
                </a:lnTo>
                <a:lnTo>
                  <a:pt x="80367" y="116086"/>
                </a:lnTo>
                <a:lnTo>
                  <a:pt x="80367" y="116086"/>
                </a:lnTo>
                <a:lnTo>
                  <a:pt x="89297" y="125016"/>
                </a:lnTo>
                <a:lnTo>
                  <a:pt x="89297" y="133946"/>
                </a:lnTo>
                <a:lnTo>
                  <a:pt x="98227" y="142875"/>
                </a:lnTo>
                <a:lnTo>
                  <a:pt x="107156" y="151805"/>
                </a:lnTo>
                <a:lnTo>
                  <a:pt x="107156" y="169664"/>
                </a:lnTo>
                <a:lnTo>
                  <a:pt x="116086" y="187524"/>
                </a:lnTo>
                <a:lnTo>
                  <a:pt x="116086" y="196453"/>
                </a:lnTo>
                <a:lnTo>
                  <a:pt x="116086" y="214313"/>
                </a:lnTo>
                <a:lnTo>
                  <a:pt x="116086" y="232172"/>
                </a:lnTo>
                <a:lnTo>
                  <a:pt x="116086" y="241102"/>
                </a:lnTo>
                <a:lnTo>
                  <a:pt x="116086" y="250032"/>
                </a:lnTo>
                <a:lnTo>
                  <a:pt x="116086" y="267891"/>
                </a:lnTo>
                <a:lnTo>
                  <a:pt x="116086" y="276821"/>
                </a:lnTo>
                <a:lnTo>
                  <a:pt x="116086" y="276821"/>
                </a:lnTo>
                <a:lnTo>
                  <a:pt x="116086" y="27682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652617" y="4527351"/>
            <a:ext cx="196454" cy="35720"/>
          </a:xfrm>
          <a:custGeom>
            <a:avLst/>
            <a:gdLst/>
            <a:ahLst/>
            <a:cxnLst/>
            <a:rect l="0" t="0" r="0" b="0"/>
            <a:pathLst>
              <a:path w="196454" h="35720">
                <a:moveTo>
                  <a:pt x="0" y="0"/>
                </a:moveTo>
                <a:lnTo>
                  <a:pt x="0" y="0"/>
                </a:lnTo>
                <a:lnTo>
                  <a:pt x="8930" y="0"/>
                </a:lnTo>
                <a:lnTo>
                  <a:pt x="8930" y="0"/>
                </a:lnTo>
                <a:lnTo>
                  <a:pt x="17860" y="0"/>
                </a:lnTo>
                <a:lnTo>
                  <a:pt x="26789" y="0"/>
                </a:lnTo>
                <a:lnTo>
                  <a:pt x="35719" y="0"/>
                </a:lnTo>
                <a:lnTo>
                  <a:pt x="44649" y="8930"/>
                </a:lnTo>
                <a:lnTo>
                  <a:pt x="62508" y="8930"/>
                </a:lnTo>
                <a:lnTo>
                  <a:pt x="80367" y="17860"/>
                </a:lnTo>
                <a:lnTo>
                  <a:pt x="98227" y="17860"/>
                </a:lnTo>
                <a:lnTo>
                  <a:pt x="116086" y="17860"/>
                </a:lnTo>
                <a:lnTo>
                  <a:pt x="133946" y="26789"/>
                </a:lnTo>
                <a:lnTo>
                  <a:pt x="151805" y="26789"/>
                </a:lnTo>
                <a:lnTo>
                  <a:pt x="169664" y="26789"/>
                </a:lnTo>
                <a:lnTo>
                  <a:pt x="187524" y="26789"/>
                </a:lnTo>
                <a:lnTo>
                  <a:pt x="196453" y="26789"/>
                </a:lnTo>
                <a:lnTo>
                  <a:pt x="196453" y="35719"/>
                </a:lnTo>
                <a:lnTo>
                  <a:pt x="196453" y="357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661547" y="4625578"/>
            <a:ext cx="187524" cy="17860"/>
          </a:xfrm>
          <a:custGeom>
            <a:avLst/>
            <a:gdLst/>
            <a:ahLst/>
            <a:cxnLst/>
            <a:rect l="0" t="0" r="0" b="0"/>
            <a:pathLst>
              <a:path w="187524" h="17860">
                <a:moveTo>
                  <a:pt x="0" y="8929"/>
                </a:moveTo>
                <a:lnTo>
                  <a:pt x="0" y="8929"/>
                </a:lnTo>
                <a:lnTo>
                  <a:pt x="8930" y="8929"/>
                </a:lnTo>
                <a:lnTo>
                  <a:pt x="17859" y="8929"/>
                </a:lnTo>
                <a:lnTo>
                  <a:pt x="26789" y="0"/>
                </a:lnTo>
                <a:lnTo>
                  <a:pt x="44648" y="0"/>
                </a:lnTo>
                <a:lnTo>
                  <a:pt x="53578" y="0"/>
                </a:lnTo>
                <a:lnTo>
                  <a:pt x="71437" y="0"/>
                </a:lnTo>
                <a:lnTo>
                  <a:pt x="89297" y="0"/>
                </a:lnTo>
                <a:lnTo>
                  <a:pt x="107156" y="0"/>
                </a:lnTo>
                <a:lnTo>
                  <a:pt x="125016" y="8929"/>
                </a:lnTo>
                <a:lnTo>
                  <a:pt x="142875" y="8929"/>
                </a:lnTo>
                <a:lnTo>
                  <a:pt x="160734" y="8929"/>
                </a:lnTo>
                <a:lnTo>
                  <a:pt x="178594" y="8929"/>
                </a:lnTo>
                <a:lnTo>
                  <a:pt x="187523" y="17859"/>
                </a:lnTo>
                <a:lnTo>
                  <a:pt x="187523" y="1785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991945" y="4393406"/>
            <a:ext cx="17861" cy="241102"/>
          </a:xfrm>
          <a:custGeom>
            <a:avLst/>
            <a:gdLst/>
            <a:ahLst/>
            <a:cxnLst/>
            <a:rect l="0" t="0" r="0" b="0"/>
            <a:pathLst>
              <a:path w="17861" h="241102">
                <a:moveTo>
                  <a:pt x="17860" y="0"/>
                </a:moveTo>
                <a:lnTo>
                  <a:pt x="17860" y="0"/>
                </a:lnTo>
                <a:lnTo>
                  <a:pt x="17860" y="0"/>
                </a:lnTo>
                <a:lnTo>
                  <a:pt x="17860" y="8930"/>
                </a:lnTo>
                <a:lnTo>
                  <a:pt x="17860" y="26789"/>
                </a:lnTo>
                <a:lnTo>
                  <a:pt x="17860" y="35719"/>
                </a:lnTo>
                <a:lnTo>
                  <a:pt x="17860" y="53578"/>
                </a:lnTo>
                <a:lnTo>
                  <a:pt x="17860" y="71437"/>
                </a:lnTo>
                <a:lnTo>
                  <a:pt x="17860" y="89297"/>
                </a:lnTo>
                <a:lnTo>
                  <a:pt x="17860" y="107156"/>
                </a:lnTo>
                <a:lnTo>
                  <a:pt x="8930" y="125015"/>
                </a:lnTo>
                <a:lnTo>
                  <a:pt x="8930" y="142875"/>
                </a:lnTo>
                <a:lnTo>
                  <a:pt x="8930" y="160734"/>
                </a:lnTo>
                <a:lnTo>
                  <a:pt x="8930" y="178594"/>
                </a:lnTo>
                <a:lnTo>
                  <a:pt x="8930" y="187523"/>
                </a:lnTo>
                <a:lnTo>
                  <a:pt x="8930" y="205383"/>
                </a:lnTo>
                <a:lnTo>
                  <a:pt x="0" y="214312"/>
                </a:lnTo>
                <a:lnTo>
                  <a:pt x="0" y="223242"/>
                </a:lnTo>
                <a:lnTo>
                  <a:pt x="0" y="223242"/>
                </a:lnTo>
                <a:lnTo>
                  <a:pt x="0" y="232172"/>
                </a:lnTo>
                <a:lnTo>
                  <a:pt x="0" y="232172"/>
                </a:lnTo>
                <a:lnTo>
                  <a:pt x="0" y="241101"/>
                </a:lnTo>
                <a:lnTo>
                  <a:pt x="0" y="241101"/>
                </a:lnTo>
                <a:lnTo>
                  <a:pt x="0" y="241101"/>
                </a:lnTo>
                <a:lnTo>
                  <a:pt x="0" y="24110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7134820" y="4393406"/>
            <a:ext cx="133947" cy="241102"/>
          </a:xfrm>
          <a:custGeom>
            <a:avLst/>
            <a:gdLst/>
            <a:ahLst/>
            <a:cxnLst/>
            <a:rect l="0" t="0" r="0" b="0"/>
            <a:pathLst>
              <a:path w="133947" h="241102">
                <a:moveTo>
                  <a:pt x="107157" y="0"/>
                </a:moveTo>
                <a:lnTo>
                  <a:pt x="107157" y="0"/>
                </a:lnTo>
                <a:lnTo>
                  <a:pt x="98227" y="0"/>
                </a:lnTo>
                <a:lnTo>
                  <a:pt x="89297" y="0"/>
                </a:lnTo>
                <a:lnTo>
                  <a:pt x="80368" y="0"/>
                </a:lnTo>
                <a:lnTo>
                  <a:pt x="71438" y="0"/>
                </a:lnTo>
                <a:lnTo>
                  <a:pt x="53578" y="0"/>
                </a:lnTo>
                <a:lnTo>
                  <a:pt x="44649" y="8930"/>
                </a:lnTo>
                <a:lnTo>
                  <a:pt x="26789" y="8930"/>
                </a:lnTo>
                <a:lnTo>
                  <a:pt x="17860" y="17859"/>
                </a:lnTo>
                <a:lnTo>
                  <a:pt x="8930" y="17859"/>
                </a:lnTo>
                <a:lnTo>
                  <a:pt x="8930" y="17859"/>
                </a:lnTo>
                <a:lnTo>
                  <a:pt x="0" y="26789"/>
                </a:lnTo>
                <a:lnTo>
                  <a:pt x="0" y="26789"/>
                </a:lnTo>
                <a:lnTo>
                  <a:pt x="0" y="26789"/>
                </a:lnTo>
                <a:lnTo>
                  <a:pt x="0" y="26789"/>
                </a:lnTo>
                <a:lnTo>
                  <a:pt x="8930" y="35719"/>
                </a:lnTo>
                <a:lnTo>
                  <a:pt x="8930" y="44648"/>
                </a:lnTo>
                <a:lnTo>
                  <a:pt x="17860" y="53578"/>
                </a:lnTo>
                <a:lnTo>
                  <a:pt x="26789" y="62508"/>
                </a:lnTo>
                <a:lnTo>
                  <a:pt x="35719" y="71437"/>
                </a:lnTo>
                <a:lnTo>
                  <a:pt x="35719" y="80367"/>
                </a:lnTo>
                <a:lnTo>
                  <a:pt x="44649" y="89297"/>
                </a:lnTo>
                <a:lnTo>
                  <a:pt x="44649" y="98226"/>
                </a:lnTo>
                <a:lnTo>
                  <a:pt x="44649" y="107156"/>
                </a:lnTo>
                <a:lnTo>
                  <a:pt x="44649" y="107156"/>
                </a:lnTo>
                <a:lnTo>
                  <a:pt x="44649" y="116086"/>
                </a:lnTo>
                <a:lnTo>
                  <a:pt x="44649" y="116086"/>
                </a:lnTo>
                <a:lnTo>
                  <a:pt x="44649" y="116086"/>
                </a:lnTo>
                <a:lnTo>
                  <a:pt x="44649" y="116086"/>
                </a:lnTo>
                <a:lnTo>
                  <a:pt x="53578" y="116086"/>
                </a:lnTo>
                <a:lnTo>
                  <a:pt x="53578" y="107156"/>
                </a:lnTo>
                <a:lnTo>
                  <a:pt x="62508" y="107156"/>
                </a:lnTo>
                <a:lnTo>
                  <a:pt x="71438" y="98226"/>
                </a:lnTo>
                <a:lnTo>
                  <a:pt x="80368" y="98226"/>
                </a:lnTo>
                <a:lnTo>
                  <a:pt x="89297" y="98226"/>
                </a:lnTo>
                <a:lnTo>
                  <a:pt x="98227" y="107156"/>
                </a:lnTo>
                <a:lnTo>
                  <a:pt x="116086" y="107156"/>
                </a:lnTo>
                <a:lnTo>
                  <a:pt x="125016" y="116086"/>
                </a:lnTo>
                <a:lnTo>
                  <a:pt x="125016" y="133945"/>
                </a:lnTo>
                <a:lnTo>
                  <a:pt x="133946" y="142875"/>
                </a:lnTo>
                <a:lnTo>
                  <a:pt x="133946" y="151805"/>
                </a:lnTo>
                <a:lnTo>
                  <a:pt x="133946" y="169664"/>
                </a:lnTo>
                <a:lnTo>
                  <a:pt x="133946" y="178594"/>
                </a:lnTo>
                <a:lnTo>
                  <a:pt x="125016" y="187523"/>
                </a:lnTo>
                <a:lnTo>
                  <a:pt x="116086" y="205383"/>
                </a:lnTo>
                <a:lnTo>
                  <a:pt x="107157" y="214312"/>
                </a:lnTo>
                <a:lnTo>
                  <a:pt x="89297" y="223242"/>
                </a:lnTo>
                <a:lnTo>
                  <a:pt x="80368" y="232172"/>
                </a:lnTo>
                <a:lnTo>
                  <a:pt x="62508" y="241101"/>
                </a:lnTo>
                <a:lnTo>
                  <a:pt x="53578" y="241101"/>
                </a:lnTo>
                <a:lnTo>
                  <a:pt x="35719" y="241101"/>
                </a:lnTo>
                <a:lnTo>
                  <a:pt x="26789" y="241101"/>
                </a:lnTo>
                <a:lnTo>
                  <a:pt x="17860" y="241101"/>
                </a:lnTo>
                <a:lnTo>
                  <a:pt x="8930" y="241101"/>
                </a:lnTo>
                <a:lnTo>
                  <a:pt x="0" y="241101"/>
                </a:lnTo>
                <a:lnTo>
                  <a:pt x="0" y="241101"/>
                </a:lnTo>
                <a:lnTo>
                  <a:pt x="0" y="24110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7384852" y="4321968"/>
            <a:ext cx="178594" cy="294681"/>
          </a:xfrm>
          <a:custGeom>
            <a:avLst/>
            <a:gdLst/>
            <a:ahLst/>
            <a:cxnLst/>
            <a:rect l="0" t="0" r="0" b="0"/>
            <a:pathLst>
              <a:path w="178594" h="294681">
                <a:moveTo>
                  <a:pt x="142875" y="8930"/>
                </a:moveTo>
                <a:lnTo>
                  <a:pt x="142875" y="8930"/>
                </a:lnTo>
                <a:lnTo>
                  <a:pt x="142875" y="8930"/>
                </a:lnTo>
                <a:lnTo>
                  <a:pt x="142875" y="8930"/>
                </a:lnTo>
                <a:lnTo>
                  <a:pt x="142875" y="8930"/>
                </a:lnTo>
                <a:lnTo>
                  <a:pt x="142875" y="0"/>
                </a:lnTo>
                <a:lnTo>
                  <a:pt x="133945" y="0"/>
                </a:lnTo>
                <a:lnTo>
                  <a:pt x="133945" y="0"/>
                </a:lnTo>
                <a:lnTo>
                  <a:pt x="125015" y="0"/>
                </a:lnTo>
                <a:lnTo>
                  <a:pt x="116086" y="0"/>
                </a:lnTo>
                <a:lnTo>
                  <a:pt x="116086" y="0"/>
                </a:lnTo>
                <a:lnTo>
                  <a:pt x="107156" y="0"/>
                </a:lnTo>
                <a:lnTo>
                  <a:pt x="89296" y="0"/>
                </a:lnTo>
                <a:lnTo>
                  <a:pt x="80367" y="0"/>
                </a:lnTo>
                <a:lnTo>
                  <a:pt x="71437" y="0"/>
                </a:lnTo>
                <a:lnTo>
                  <a:pt x="62507" y="8930"/>
                </a:lnTo>
                <a:lnTo>
                  <a:pt x="44648" y="8930"/>
                </a:lnTo>
                <a:lnTo>
                  <a:pt x="35718" y="17860"/>
                </a:lnTo>
                <a:lnTo>
                  <a:pt x="26789" y="17860"/>
                </a:lnTo>
                <a:lnTo>
                  <a:pt x="17859" y="26789"/>
                </a:lnTo>
                <a:lnTo>
                  <a:pt x="8929" y="35719"/>
                </a:lnTo>
                <a:lnTo>
                  <a:pt x="8929" y="35719"/>
                </a:lnTo>
                <a:lnTo>
                  <a:pt x="0" y="44649"/>
                </a:lnTo>
                <a:lnTo>
                  <a:pt x="0" y="44649"/>
                </a:lnTo>
                <a:lnTo>
                  <a:pt x="0" y="53578"/>
                </a:lnTo>
                <a:lnTo>
                  <a:pt x="0" y="62508"/>
                </a:lnTo>
                <a:lnTo>
                  <a:pt x="0" y="62508"/>
                </a:lnTo>
                <a:lnTo>
                  <a:pt x="8929" y="71438"/>
                </a:lnTo>
                <a:lnTo>
                  <a:pt x="8929" y="71438"/>
                </a:lnTo>
                <a:lnTo>
                  <a:pt x="17859" y="80368"/>
                </a:lnTo>
                <a:lnTo>
                  <a:pt x="26789" y="89297"/>
                </a:lnTo>
                <a:lnTo>
                  <a:pt x="26789" y="98227"/>
                </a:lnTo>
                <a:lnTo>
                  <a:pt x="35718" y="107157"/>
                </a:lnTo>
                <a:lnTo>
                  <a:pt x="44648" y="116086"/>
                </a:lnTo>
                <a:lnTo>
                  <a:pt x="62507" y="125016"/>
                </a:lnTo>
                <a:lnTo>
                  <a:pt x="71437" y="125016"/>
                </a:lnTo>
                <a:lnTo>
                  <a:pt x="80367" y="133946"/>
                </a:lnTo>
                <a:lnTo>
                  <a:pt x="98226" y="142875"/>
                </a:lnTo>
                <a:lnTo>
                  <a:pt x="107156" y="151805"/>
                </a:lnTo>
                <a:lnTo>
                  <a:pt x="116086" y="160735"/>
                </a:lnTo>
                <a:lnTo>
                  <a:pt x="125015" y="169664"/>
                </a:lnTo>
                <a:lnTo>
                  <a:pt x="133945" y="178594"/>
                </a:lnTo>
                <a:lnTo>
                  <a:pt x="133945" y="196453"/>
                </a:lnTo>
                <a:lnTo>
                  <a:pt x="142875" y="205383"/>
                </a:lnTo>
                <a:lnTo>
                  <a:pt x="142875" y="214313"/>
                </a:lnTo>
                <a:lnTo>
                  <a:pt x="142875" y="223243"/>
                </a:lnTo>
                <a:lnTo>
                  <a:pt x="133945" y="241102"/>
                </a:lnTo>
                <a:lnTo>
                  <a:pt x="133945" y="250032"/>
                </a:lnTo>
                <a:lnTo>
                  <a:pt x="125015" y="258961"/>
                </a:lnTo>
                <a:lnTo>
                  <a:pt x="116086" y="267891"/>
                </a:lnTo>
                <a:lnTo>
                  <a:pt x="107156" y="276821"/>
                </a:lnTo>
                <a:lnTo>
                  <a:pt x="89296" y="285750"/>
                </a:lnTo>
                <a:lnTo>
                  <a:pt x="80367" y="285750"/>
                </a:lnTo>
                <a:lnTo>
                  <a:pt x="71437" y="294680"/>
                </a:lnTo>
                <a:lnTo>
                  <a:pt x="62507" y="294680"/>
                </a:lnTo>
                <a:lnTo>
                  <a:pt x="53578" y="294680"/>
                </a:lnTo>
                <a:lnTo>
                  <a:pt x="44648" y="294680"/>
                </a:lnTo>
                <a:lnTo>
                  <a:pt x="44648" y="294680"/>
                </a:lnTo>
                <a:lnTo>
                  <a:pt x="35718" y="294680"/>
                </a:lnTo>
                <a:lnTo>
                  <a:pt x="35718" y="285750"/>
                </a:lnTo>
                <a:lnTo>
                  <a:pt x="35718" y="276821"/>
                </a:lnTo>
                <a:lnTo>
                  <a:pt x="26789" y="267891"/>
                </a:lnTo>
                <a:lnTo>
                  <a:pt x="35718" y="258961"/>
                </a:lnTo>
                <a:lnTo>
                  <a:pt x="35718" y="250032"/>
                </a:lnTo>
                <a:lnTo>
                  <a:pt x="44648" y="232172"/>
                </a:lnTo>
                <a:lnTo>
                  <a:pt x="53578" y="214313"/>
                </a:lnTo>
                <a:lnTo>
                  <a:pt x="62507" y="205383"/>
                </a:lnTo>
                <a:lnTo>
                  <a:pt x="80367" y="187524"/>
                </a:lnTo>
                <a:lnTo>
                  <a:pt x="89296" y="169664"/>
                </a:lnTo>
                <a:lnTo>
                  <a:pt x="107156" y="151805"/>
                </a:lnTo>
                <a:lnTo>
                  <a:pt x="116086" y="133946"/>
                </a:lnTo>
                <a:lnTo>
                  <a:pt x="125015" y="116086"/>
                </a:lnTo>
                <a:lnTo>
                  <a:pt x="142875" y="98227"/>
                </a:lnTo>
                <a:lnTo>
                  <a:pt x="142875" y="80368"/>
                </a:lnTo>
                <a:lnTo>
                  <a:pt x="151804" y="71438"/>
                </a:lnTo>
                <a:lnTo>
                  <a:pt x="160734" y="62508"/>
                </a:lnTo>
                <a:lnTo>
                  <a:pt x="169664" y="44649"/>
                </a:lnTo>
                <a:lnTo>
                  <a:pt x="169664" y="44649"/>
                </a:lnTo>
                <a:lnTo>
                  <a:pt x="169664" y="35719"/>
                </a:lnTo>
                <a:lnTo>
                  <a:pt x="169664" y="35719"/>
                </a:lnTo>
                <a:lnTo>
                  <a:pt x="178593" y="35719"/>
                </a:lnTo>
                <a:lnTo>
                  <a:pt x="178593" y="35719"/>
                </a:lnTo>
                <a:lnTo>
                  <a:pt x="178593" y="357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7643813" y="4527351"/>
            <a:ext cx="8930" cy="8931"/>
          </a:xfrm>
          <a:custGeom>
            <a:avLst/>
            <a:gdLst/>
            <a:ahLst/>
            <a:cxnLst/>
            <a:rect l="0" t="0" r="0" b="0"/>
            <a:pathLst>
              <a:path w="8930" h="8931">
                <a:moveTo>
                  <a:pt x="8929" y="0"/>
                </a:moveTo>
                <a:lnTo>
                  <a:pt x="8929" y="0"/>
                </a:lnTo>
                <a:lnTo>
                  <a:pt x="8929" y="0"/>
                </a:lnTo>
                <a:lnTo>
                  <a:pt x="8929" y="0"/>
                </a:lnTo>
                <a:lnTo>
                  <a:pt x="8929" y="0"/>
                </a:lnTo>
                <a:lnTo>
                  <a:pt x="8929" y="0"/>
                </a:lnTo>
                <a:lnTo>
                  <a:pt x="8929" y="8930"/>
                </a:lnTo>
                <a:lnTo>
                  <a:pt x="0" y="8930"/>
                </a:lnTo>
                <a:lnTo>
                  <a:pt x="0" y="8930"/>
                </a:lnTo>
                <a:lnTo>
                  <a:pt x="0" y="8930"/>
                </a:lnTo>
                <a:lnTo>
                  <a:pt x="0" y="893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7706320" y="4384476"/>
            <a:ext cx="151806" cy="151806"/>
          </a:xfrm>
          <a:custGeom>
            <a:avLst/>
            <a:gdLst/>
            <a:ahLst/>
            <a:cxnLst/>
            <a:rect l="0" t="0" r="0" b="0"/>
            <a:pathLst>
              <a:path w="151806" h="151806">
                <a:moveTo>
                  <a:pt x="62508" y="0"/>
                </a:moveTo>
                <a:lnTo>
                  <a:pt x="62508" y="0"/>
                </a:lnTo>
                <a:lnTo>
                  <a:pt x="62508" y="0"/>
                </a:lnTo>
                <a:lnTo>
                  <a:pt x="62508" y="8930"/>
                </a:lnTo>
                <a:lnTo>
                  <a:pt x="62508" y="8930"/>
                </a:lnTo>
                <a:lnTo>
                  <a:pt x="62508" y="17860"/>
                </a:lnTo>
                <a:lnTo>
                  <a:pt x="62508" y="26789"/>
                </a:lnTo>
                <a:lnTo>
                  <a:pt x="62508" y="44649"/>
                </a:lnTo>
                <a:lnTo>
                  <a:pt x="53578" y="62508"/>
                </a:lnTo>
                <a:lnTo>
                  <a:pt x="44649" y="80367"/>
                </a:lnTo>
                <a:lnTo>
                  <a:pt x="35719" y="89297"/>
                </a:lnTo>
                <a:lnTo>
                  <a:pt x="26789" y="107156"/>
                </a:lnTo>
                <a:lnTo>
                  <a:pt x="17860" y="125016"/>
                </a:lnTo>
                <a:lnTo>
                  <a:pt x="17860" y="133945"/>
                </a:lnTo>
                <a:lnTo>
                  <a:pt x="8930" y="142875"/>
                </a:lnTo>
                <a:lnTo>
                  <a:pt x="8930" y="151805"/>
                </a:lnTo>
                <a:lnTo>
                  <a:pt x="0" y="151805"/>
                </a:lnTo>
                <a:lnTo>
                  <a:pt x="8930" y="151805"/>
                </a:lnTo>
                <a:lnTo>
                  <a:pt x="8930" y="151805"/>
                </a:lnTo>
                <a:lnTo>
                  <a:pt x="17860" y="151805"/>
                </a:lnTo>
                <a:lnTo>
                  <a:pt x="26789" y="142875"/>
                </a:lnTo>
                <a:lnTo>
                  <a:pt x="44649" y="142875"/>
                </a:lnTo>
                <a:lnTo>
                  <a:pt x="62508" y="133945"/>
                </a:lnTo>
                <a:lnTo>
                  <a:pt x="71438" y="133945"/>
                </a:lnTo>
                <a:lnTo>
                  <a:pt x="89297" y="125016"/>
                </a:lnTo>
                <a:lnTo>
                  <a:pt x="107157" y="125016"/>
                </a:lnTo>
                <a:lnTo>
                  <a:pt x="125016" y="116086"/>
                </a:lnTo>
                <a:lnTo>
                  <a:pt x="133946" y="116086"/>
                </a:lnTo>
                <a:lnTo>
                  <a:pt x="142875" y="116086"/>
                </a:lnTo>
                <a:lnTo>
                  <a:pt x="151805" y="116086"/>
                </a:lnTo>
                <a:lnTo>
                  <a:pt x="151805" y="116086"/>
                </a:lnTo>
                <a:lnTo>
                  <a:pt x="151805" y="11608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7867055" y="4366617"/>
            <a:ext cx="17860" cy="223243"/>
          </a:xfrm>
          <a:custGeom>
            <a:avLst/>
            <a:gdLst/>
            <a:ahLst/>
            <a:cxnLst/>
            <a:rect l="0" t="0" r="0" b="0"/>
            <a:pathLst>
              <a:path w="17860" h="223243">
                <a:moveTo>
                  <a:pt x="8929" y="0"/>
                </a:moveTo>
                <a:lnTo>
                  <a:pt x="8929" y="8929"/>
                </a:lnTo>
                <a:lnTo>
                  <a:pt x="8929" y="8929"/>
                </a:lnTo>
                <a:lnTo>
                  <a:pt x="17859" y="17859"/>
                </a:lnTo>
                <a:lnTo>
                  <a:pt x="17859" y="35719"/>
                </a:lnTo>
                <a:lnTo>
                  <a:pt x="17859" y="53578"/>
                </a:lnTo>
                <a:lnTo>
                  <a:pt x="17859" y="71437"/>
                </a:lnTo>
                <a:lnTo>
                  <a:pt x="17859" y="89297"/>
                </a:lnTo>
                <a:lnTo>
                  <a:pt x="17859" y="107156"/>
                </a:lnTo>
                <a:lnTo>
                  <a:pt x="17859" y="125015"/>
                </a:lnTo>
                <a:lnTo>
                  <a:pt x="17859" y="142875"/>
                </a:lnTo>
                <a:lnTo>
                  <a:pt x="8929" y="160734"/>
                </a:lnTo>
                <a:lnTo>
                  <a:pt x="8929" y="178594"/>
                </a:lnTo>
                <a:lnTo>
                  <a:pt x="8929" y="196453"/>
                </a:lnTo>
                <a:lnTo>
                  <a:pt x="0" y="205383"/>
                </a:lnTo>
                <a:lnTo>
                  <a:pt x="0" y="214312"/>
                </a:lnTo>
                <a:lnTo>
                  <a:pt x="0" y="223242"/>
                </a:lnTo>
                <a:lnTo>
                  <a:pt x="0" y="223242"/>
                </a:lnTo>
                <a:lnTo>
                  <a:pt x="0" y="22324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8027789" y="4313039"/>
            <a:ext cx="53579" cy="250032"/>
          </a:xfrm>
          <a:custGeom>
            <a:avLst/>
            <a:gdLst/>
            <a:ahLst/>
            <a:cxnLst/>
            <a:rect l="0" t="0" r="0" b="0"/>
            <a:pathLst>
              <a:path w="53579" h="250032">
                <a:moveTo>
                  <a:pt x="53578" y="0"/>
                </a:moveTo>
                <a:lnTo>
                  <a:pt x="53578" y="8929"/>
                </a:lnTo>
                <a:lnTo>
                  <a:pt x="53578" y="17859"/>
                </a:lnTo>
                <a:lnTo>
                  <a:pt x="53578" y="26789"/>
                </a:lnTo>
                <a:lnTo>
                  <a:pt x="53578" y="44648"/>
                </a:lnTo>
                <a:lnTo>
                  <a:pt x="44649" y="62507"/>
                </a:lnTo>
                <a:lnTo>
                  <a:pt x="44649" y="80367"/>
                </a:lnTo>
                <a:lnTo>
                  <a:pt x="35719" y="98226"/>
                </a:lnTo>
                <a:lnTo>
                  <a:pt x="26789" y="125015"/>
                </a:lnTo>
                <a:lnTo>
                  <a:pt x="26789" y="142875"/>
                </a:lnTo>
                <a:lnTo>
                  <a:pt x="17859" y="160734"/>
                </a:lnTo>
                <a:lnTo>
                  <a:pt x="17859" y="187523"/>
                </a:lnTo>
                <a:lnTo>
                  <a:pt x="17859" y="205382"/>
                </a:lnTo>
                <a:lnTo>
                  <a:pt x="8930" y="223242"/>
                </a:lnTo>
                <a:lnTo>
                  <a:pt x="8930" y="232172"/>
                </a:lnTo>
                <a:lnTo>
                  <a:pt x="0" y="241101"/>
                </a:lnTo>
                <a:lnTo>
                  <a:pt x="0" y="250031"/>
                </a:lnTo>
                <a:lnTo>
                  <a:pt x="0" y="250031"/>
                </a:lnTo>
                <a:lnTo>
                  <a:pt x="0" y="2500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8063508" y="4375546"/>
            <a:ext cx="107157" cy="205384"/>
          </a:xfrm>
          <a:custGeom>
            <a:avLst/>
            <a:gdLst/>
            <a:ahLst/>
            <a:cxnLst/>
            <a:rect l="0" t="0" r="0" b="0"/>
            <a:pathLst>
              <a:path w="107157" h="205384">
                <a:moveTo>
                  <a:pt x="107156" y="0"/>
                </a:moveTo>
                <a:lnTo>
                  <a:pt x="107156" y="8930"/>
                </a:lnTo>
                <a:lnTo>
                  <a:pt x="107156" y="8930"/>
                </a:lnTo>
                <a:lnTo>
                  <a:pt x="98226" y="17860"/>
                </a:lnTo>
                <a:lnTo>
                  <a:pt x="89297" y="35719"/>
                </a:lnTo>
                <a:lnTo>
                  <a:pt x="80367" y="44649"/>
                </a:lnTo>
                <a:lnTo>
                  <a:pt x="71437" y="62508"/>
                </a:lnTo>
                <a:lnTo>
                  <a:pt x="62508" y="80368"/>
                </a:lnTo>
                <a:lnTo>
                  <a:pt x="44648" y="98227"/>
                </a:lnTo>
                <a:lnTo>
                  <a:pt x="35719" y="107157"/>
                </a:lnTo>
                <a:lnTo>
                  <a:pt x="26789" y="116086"/>
                </a:lnTo>
                <a:lnTo>
                  <a:pt x="17859" y="125016"/>
                </a:lnTo>
                <a:lnTo>
                  <a:pt x="8930" y="125016"/>
                </a:lnTo>
                <a:lnTo>
                  <a:pt x="0" y="133946"/>
                </a:lnTo>
                <a:lnTo>
                  <a:pt x="0" y="133946"/>
                </a:lnTo>
                <a:lnTo>
                  <a:pt x="0" y="133946"/>
                </a:lnTo>
                <a:lnTo>
                  <a:pt x="0" y="125016"/>
                </a:lnTo>
                <a:lnTo>
                  <a:pt x="8930" y="125016"/>
                </a:lnTo>
                <a:lnTo>
                  <a:pt x="8930" y="116086"/>
                </a:lnTo>
                <a:lnTo>
                  <a:pt x="17859" y="116086"/>
                </a:lnTo>
                <a:lnTo>
                  <a:pt x="26789" y="107157"/>
                </a:lnTo>
                <a:lnTo>
                  <a:pt x="35719" y="107157"/>
                </a:lnTo>
                <a:lnTo>
                  <a:pt x="44648" y="107157"/>
                </a:lnTo>
                <a:lnTo>
                  <a:pt x="53578" y="107157"/>
                </a:lnTo>
                <a:lnTo>
                  <a:pt x="71437" y="116086"/>
                </a:lnTo>
                <a:lnTo>
                  <a:pt x="80367" y="125016"/>
                </a:lnTo>
                <a:lnTo>
                  <a:pt x="89297" y="133946"/>
                </a:lnTo>
                <a:lnTo>
                  <a:pt x="98226" y="142875"/>
                </a:lnTo>
                <a:lnTo>
                  <a:pt x="107156" y="151805"/>
                </a:lnTo>
                <a:lnTo>
                  <a:pt x="107156" y="160735"/>
                </a:lnTo>
                <a:lnTo>
                  <a:pt x="107156" y="169665"/>
                </a:lnTo>
                <a:lnTo>
                  <a:pt x="107156" y="178594"/>
                </a:lnTo>
                <a:lnTo>
                  <a:pt x="107156" y="187524"/>
                </a:lnTo>
                <a:lnTo>
                  <a:pt x="107156" y="196454"/>
                </a:lnTo>
                <a:lnTo>
                  <a:pt x="107156" y="205383"/>
                </a:lnTo>
                <a:lnTo>
                  <a:pt x="107156" y="205383"/>
                </a:lnTo>
                <a:lnTo>
                  <a:pt x="107156" y="205383"/>
                </a:lnTo>
                <a:lnTo>
                  <a:pt x="98226" y="205383"/>
                </a:lnTo>
                <a:lnTo>
                  <a:pt x="98226" y="20538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8277820" y="4313039"/>
            <a:ext cx="151805" cy="214313"/>
          </a:xfrm>
          <a:custGeom>
            <a:avLst/>
            <a:gdLst/>
            <a:ahLst/>
            <a:cxnLst/>
            <a:rect l="0" t="0" r="0" b="0"/>
            <a:pathLst>
              <a:path w="151805" h="214313">
                <a:moveTo>
                  <a:pt x="17859" y="0"/>
                </a:moveTo>
                <a:lnTo>
                  <a:pt x="17859" y="0"/>
                </a:lnTo>
                <a:lnTo>
                  <a:pt x="17859" y="8929"/>
                </a:lnTo>
                <a:lnTo>
                  <a:pt x="8929" y="26789"/>
                </a:lnTo>
                <a:lnTo>
                  <a:pt x="8929" y="44648"/>
                </a:lnTo>
                <a:lnTo>
                  <a:pt x="8929" y="71437"/>
                </a:lnTo>
                <a:lnTo>
                  <a:pt x="8929" y="98226"/>
                </a:lnTo>
                <a:lnTo>
                  <a:pt x="8929" y="116086"/>
                </a:lnTo>
                <a:lnTo>
                  <a:pt x="0" y="142875"/>
                </a:lnTo>
                <a:lnTo>
                  <a:pt x="0" y="160734"/>
                </a:lnTo>
                <a:lnTo>
                  <a:pt x="0" y="178593"/>
                </a:lnTo>
                <a:lnTo>
                  <a:pt x="0" y="187523"/>
                </a:lnTo>
                <a:lnTo>
                  <a:pt x="0" y="196453"/>
                </a:lnTo>
                <a:lnTo>
                  <a:pt x="8929" y="205382"/>
                </a:lnTo>
                <a:lnTo>
                  <a:pt x="8929" y="205382"/>
                </a:lnTo>
                <a:lnTo>
                  <a:pt x="8929" y="196453"/>
                </a:lnTo>
                <a:lnTo>
                  <a:pt x="17859" y="196453"/>
                </a:lnTo>
                <a:lnTo>
                  <a:pt x="26789" y="187523"/>
                </a:lnTo>
                <a:lnTo>
                  <a:pt x="35718" y="169664"/>
                </a:lnTo>
                <a:lnTo>
                  <a:pt x="35718" y="151804"/>
                </a:lnTo>
                <a:lnTo>
                  <a:pt x="44648" y="133945"/>
                </a:lnTo>
                <a:lnTo>
                  <a:pt x="53578" y="116086"/>
                </a:lnTo>
                <a:lnTo>
                  <a:pt x="53578" y="107156"/>
                </a:lnTo>
                <a:lnTo>
                  <a:pt x="62507" y="89297"/>
                </a:lnTo>
                <a:lnTo>
                  <a:pt x="62507" y="89297"/>
                </a:lnTo>
                <a:lnTo>
                  <a:pt x="71437" y="80367"/>
                </a:lnTo>
                <a:lnTo>
                  <a:pt x="71437" y="80367"/>
                </a:lnTo>
                <a:lnTo>
                  <a:pt x="71437" y="80367"/>
                </a:lnTo>
                <a:lnTo>
                  <a:pt x="71437" y="89297"/>
                </a:lnTo>
                <a:lnTo>
                  <a:pt x="71437" y="98226"/>
                </a:lnTo>
                <a:lnTo>
                  <a:pt x="71437" y="116086"/>
                </a:lnTo>
                <a:lnTo>
                  <a:pt x="71437" y="125015"/>
                </a:lnTo>
                <a:lnTo>
                  <a:pt x="71437" y="142875"/>
                </a:lnTo>
                <a:lnTo>
                  <a:pt x="80367" y="160734"/>
                </a:lnTo>
                <a:lnTo>
                  <a:pt x="80367" y="178593"/>
                </a:lnTo>
                <a:lnTo>
                  <a:pt x="80367" y="187523"/>
                </a:lnTo>
                <a:lnTo>
                  <a:pt x="89296" y="205382"/>
                </a:lnTo>
                <a:lnTo>
                  <a:pt x="89296" y="214312"/>
                </a:lnTo>
                <a:lnTo>
                  <a:pt x="98226" y="214312"/>
                </a:lnTo>
                <a:lnTo>
                  <a:pt x="98226" y="214312"/>
                </a:lnTo>
                <a:lnTo>
                  <a:pt x="107156" y="214312"/>
                </a:lnTo>
                <a:lnTo>
                  <a:pt x="116085" y="214312"/>
                </a:lnTo>
                <a:lnTo>
                  <a:pt x="116085" y="205382"/>
                </a:lnTo>
                <a:lnTo>
                  <a:pt x="125015" y="187523"/>
                </a:lnTo>
                <a:lnTo>
                  <a:pt x="133945" y="178593"/>
                </a:lnTo>
                <a:lnTo>
                  <a:pt x="133945" y="160734"/>
                </a:lnTo>
                <a:lnTo>
                  <a:pt x="142875" y="151804"/>
                </a:lnTo>
                <a:lnTo>
                  <a:pt x="142875" y="133945"/>
                </a:lnTo>
                <a:lnTo>
                  <a:pt x="142875" y="116086"/>
                </a:lnTo>
                <a:lnTo>
                  <a:pt x="142875" y="98226"/>
                </a:lnTo>
                <a:lnTo>
                  <a:pt x="142875" y="80367"/>
                </a:lnTo>
                <a:lnTo>
                  <a:pt x="151804" y="71437"/>
                </a:lnTo>
                <a:lnTo>
                  <a:pt x="151804" y="62507"/>
                </a:lnTo>
                <a:lnTo>
                  <a:pt x="151804" y="53578"/>
                </a:lnTo>
                <a:lnTo>
                  <a:pt x="151804" y="53578"/>
                </a:lnTo>
                <a:lnTo>
                  <a:pt x="151804" y="53578"/>
                </a:lnTo>
                <a:lnTo>
                  <a:pt x="151804" y="53578"/>
                </a:lnTo>
                <a:lnTo>
                  <a:pt x="151804" y="5357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8465343" y="4384476"/>
            <a:ext cx="44649" cy="17861"/>
          </a:xfrm>
          <a:custGeom>
            <a:avLst/>
            <a:gdLst/>
            <a:ahLst/>
            <a:cxnLst/>
            <a:rect l="0" t="0" r="0" b="0"/>
            <a:pathLst>
              <a:path w="44649" h="17861">
                <a:moveTo>
                  <a:pt x="44648" y="17860"/>
                </a:move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35719" y="17860"/>
                </a:lnTo>
                <a:lnTo>
                  <a:pt x="26789" y="17860"/>
                </a:lnTo>
                <a:lnTo>
                  <a:pt x="26789" y="17860"/>
                </a:lnTo>
                <a:lnTo>
                  <a:pt x="17859" y="8930"/>
                </a:lnTo>
                <a:lnTo>
                  <a:pt x="8930" y="8930"/>
                </a:lnTo>
                <a:lnTo>
                  <a:pt x="0" y="0"/>
                </a:lnTo>
                <a:lnTo>
                  <a:pt x="0" y="0"/>
                </a:lnTo>
                <a:lnTo>
                  <a:pt x="0" y="0"/>
                </a:lnTo>
                <a:lnTo>
                  <a:pt x="0" y="0"/>
                </a:lnTo>
                <a:lnTo>
                  <a:pt x="0" y="0"/>
                </a:lnTo>
                <a:lnTo>
                  <a:pt x="8930" y="8930"/>
                </a:lnTo>
                <a:lnTo>
                  <a:pt x="17859" y="8930"/>
                </a:lnTo>
                <a:lnTo>
                  <a:pt x="26789" y="8930"/>
                </a:lnTo>
                <a:lnTo>
                  <a:pt x="26789" y="17860"/>
                </a:lnTo>
                <a:lnTo>
                  <a:pt x="35719" y="17860"/>
                </a:lnTo>
                <a:lnTo>
                  <a:pt x="35719" y="17860"/>
                </a:lnTo>
                <a:lnTo>
                  <a:pt x="35719" y="17860"/>
                </a:lnTo>
                <a:lnTo>
                  <a:pt x="35719" y="17860"/>
                </a:lnTo>
                <a:lnTo>
                  <a:pt x="35719" y="1786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8626077" y="4170164"/>
            <a:ext cx="125017" cy="410766"/>
          </a:xfrm>
          <a:custGeom>
            <a:avLst/>
            <a:gdLst/>
            <a:ahLst/>
            <a:cxnLst/>
            <a:rect l="0" t="0" r="0" b="0"/>
            <a:pathLst>
              <a:path w="125017" h="410766">
                <a:moveTo>
                  <a:pt x="0" y="0"/>
                </a:moveTo>
                <a:lnTo>
                  <a:pt x="0" y="8929"/>
                </a:lnTo>
                <a:lnTo>
                  <a:pt x="0" y="17859"/>
                </a:lnTo>
                <a:lnTo>
                  <a:pt x="0" y="35718"/>
                </a:lnTo>
                <a:lnTo>
                  <a:pt x="0" y="62507"/>
                </a:lnTo>
                <a:lnTo>
                  <a:pt x="0" y="89297"/>
                </a:lnTo>
                <a:lnTo>
                  <a:pt x="0" y="116086"/>
                </a:lnTo>
                <a:lnTo>
                  <a:pt x="0" y="142875"/>
                </a:lnTo>
                <a:lnTo>
                  <a:pt x="0" y="178593"/>
                </a:lnTo>
                <a:lnTo>
                  <a:pt x="8930" y="205382"/>
                </a:lnTo>
                <a:lnTo>
                  <a:pt x="8930" y="232172"/>
                </a:lnTo>
                <a:lnTo>
                  <a:pt x="0" y="258961"/>
                </a:lnTo>
                <a:lnTo>
                  <a:pt x="0" y="285750"/>
                </a:lnTo>
                <a:lnTo>
                  <a:pt x="0" y="303609"/>
                </a:lnTo>
                <a:lnTo>
                  <a:pt x="0" y="321468"/>
                </a:lnTo>
                <a:lnTo>
                  <a:pt x="0" y="330398"/>
                </a:lnTo>
                <a:lnTo>
                  <a:pt x="0" y="339328"/>
                </a:lnTo>
                <a:lnTo>
                  <a:pt x="0" y="339328"/>
                </a:lnTo>
                <a:lnTo>
                  <a:pt x="0" y="348257"/>
                </a:lnTo>
                <a:lnTo>
                  <a:pt x="0" y="339328"/>
                </a:lnTo>
                <a:lnTo>
                  <a:pt x="0" y="339328"/>
                </a:lnTo>
                <a:lnTo>
                  <a:pt x="0" y="330398"/>
                </a:lnTo>
                <a:lnTo>
                  <a:pt x="0" y="312539"/>
                </a:lnTo>
                <a:lnTo>
                  <a:pt x="0" y="303609"/>
                </a:lnTo>
                <a:lnTo>
                  <a:pt x="0" y="276820"/>
                </a:lnTo>
                <a:lnTo>
                  <a:pt x="8930" y="258961"/>
                </a:lnTo>
                <a:lnTo>
                  <a:pt x="8930" y="241101"/>
                </a:lnTo>
                <a:lnTo>
                  <a:pt x="8930" y="223242"/>
                </a:lnTo>
                <a:lnTo>
                  <a:pt x="17860" y="196453"/>
                </a:lnTo>
                <a:lnTo>
                  <a:pt x="26789" y="178593"/>
                </a:lnTo>
                <a:lnTo>
                  <a:pt x="26789" y="160734"/>
                </a:lnTo>
                <a:lnTo>
                  <a:pt x="35719" y="142875"/>
                </a:lnTo>
                <a:lnTo>
                  <a:pt x="44649" y="133945"/>
                </a:lnTo>
                <a:lnTo>
                  <a:pt x="44649" y="125015"/>
                </a:lnTo>
                <a:lnTo>
                  <a:pt x="53578" y="116086"/>
                </a:lnTo>
                <a:lnTo>
                  <a:pt x="53578" y="107156"/>
                </a:lnTo>
                <a:lnTo>
                  <a:pt x="62508" y="107156"/>
                </a:lnTo>
                <a:lnTo>
                  <a:pt x="62508" y="107156"/>
                </a:lnTo>
                <a:lnTo>
                  <a:pt x="62508" y="107156"/>
                </a:lnTo>
                <a:lnTo>
                  <a:pt x="71438" y="107156"/>
                </a:lnTo>
                <a:lnTo>
                  <a:pt x="71438" y="116086"/>
                </a:lnTo>
                <a:lnTo>
                  <a:pt x="71438" y="125015"/>
                </a:lnTo>
                <a:lnTo>
                  <a:pt x="71438" y="133945"/>
                </a:lnTo>
                <a:lnTo>
                  <a:pt x="80368" y="160734"/>
                </a:lnTo>
                <a:lnTo>
                  <a:pt x="89297" y="178593"/>
                </a:lnTo>
                <a:lnTo>
                  <a:pt x="89297" y="205382"/>
                </a:lnTo>
                <a:lnTo>
                  <a:pt x="98227" y="232172"/>
                </a:lnTo>
                <a:lnTo>
                  <a:pt x="98227" y="258961"/>
                </a:lnTo>
                <a:lnTo>
                  <a:pt x="107157" y="294679"/>
                </a:lnTo>
                <a:lnTo>
                  <a:pt x="107157" y="330398"/>
                </a:lnTo>
                <a:lnTo>
                  <a:pt x="116086" y="366117"/>
                </a:lnTo>
                <a:lnTo>
                  <a:pt x="116086" y="392906"/>
                </a:lnTo>
                <a:lnTo>
                  <a:pt x="125016" y="410765"/>
                </a:lnTo>
                <a:lnTo>
                  <a:pt x="125016" y="41076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4286250" y="2803921"/>
            <a:ext cx="1241228" cy="401837"/>
          </a:xfrm>
          <a:custGeom>
            <a:avLst/>
            <a:gdLst/>
            <a:ahLst/>
            <a:cxnLst/>
            <a:rect l="0" t="0" r="0" b="0"/>
            <a:pathLst>
              <a:path w="1241228" h="401837">
                <a:moveTo>
                  <a:pt x="1143000" y="62508"/>
                </a:moveTo>
                <a:lnTo>
                  <a:pt x="1143000" y="62508"/>
                </a:lnTo>
                <a:lnTo>
                  <a:pt x="1134070" y="62508"/>
                </a:lnTo>
                <a:lnTo>
                  <a:pt x="1125141" y="53579"/>
                </a:lnTo>
                <a:lnTo>
                  <a:pt x="1116211" y="53579"/>
                </a:lnTo>
                <a:lnTo>
                  <a:pt x="1107281" y="53579"/>
                </a:lnTo>
                <a:lnTo>
                  <a:pt x="1098352" y="44649"/>
                </a:lnTo>
                <a:lnTo>
                  <a:pt x="1089422" y="44649"/>
                </a:lnTo>
                <a:lnTo>
                  <a:pt x="1080492" y="44649"/>
                </a:lnTo>
                <a:lnTo>
                  <a:pt x="1062633" y="44649"/>
                </a:lnTo>
                <a:lnTo>
                  <a:pt x="1053703" y="35719"/>
                </a:lnTo>
                <a:lnTo>
                  <a:pt x="1044773" y="35719"/>
                </a:lnTo>
                <a:lnTo>
                  <a:pt x="1026914" y="35719"/>
                </a:lnTo>
                <a:lnTo>
                  <a:pt x="1017984" y="35719"/>
                </a:lnTo>
                <a:lnTo>
                  <a:pt x="1000125" y="35719"/>
                </a:lnTo>
                <a:lnTo>
                  <a:pt x="991195" y="26790"/>
                </a:lnTo>
                <a:lnTo>
                  <a:pt x="973336" y="26790"/>
                </a:lnTo>
                <a:lnTo>
                  <a:pt x="964406" y="26790"/>
                </a:lnTo>
                <a:lnTo>
                  <a:pt x="946547" y="26790"/>
                </a:lnTo>
                <a:lnTo>
                  <a:pt x="928688" y="26790"/>
                </a:lnTo>
                <a:lnTo>
                  <a:pt x="919758" y="26790"/>
                </a:lnTo>
                <a:lnTo>
                  <a:pt x="901898" y="26790"/>
                </a:lnTo>
                <a:lnTo>
                  <a:pt x="884039" y="17860"/>
                </a:lnTo>
                <a:lnTo>
                  <a:pt x="875109" y="17860"/>
                </a:lnTo>
                <a:lnTo>
                  <a:pt x="857250" y="17860"/>
                </a:lnTo>
                <a:lnTo>
                  <a:pt x="839391" y="17860"/>
                </a:lnTo>
                <a:lnTo>
                  <a:pt x="821531" y="17860"/>
                </a:lnTo>
                <a:lnTo>
                  <a:pt x="803672" y="17860"/>
                </a:lnTo>
                <a:lnTo>
                  <a:pt x="785813" y="17860"/>
                </a:lnTo>
                <a:lnTo>
                  <a:pt x="776883" y="8930"/>
                </a:lnTo>
                <a:lnTo>
                  <a:pt x="750094" y="8930"/>
                </a:lnTo>
                <a:lnTo>
                  <a:pt x="741164" y="8930"/>
                </a:lnTo>
                <a:lnTo>
                  <a:pt x="723305" y="8930"/>
                </a:lnTo>
                <a:lnTo>
                  <a:pt x="705445" y="8930"/>
                </a:lnTo>
                <a:lnTo>
                  <a:pt x="687586" y="8930"/>
                </a:lnTo>
                <a:lnTo>
                  <a:pt x="669727" y="8930"/>
                </a:lnTo>
                <a:lnTo>
                  <a:pt x="651867" y="8930"/>
                </a:lnTo>
                <a:lnTo>
                  <a:pt x="634008" y="8930"/>
                </a:lnTo>
                <a:lnTo>
                  <a:pt x="616148" y="8930"/>
                </a:lnTo>
                <a:lnTo>
                  <a:pt x="598289" y="8930"/>
                </a:lnTo>
                <a:lnTo>
                  <a:pt x="589359" y="8930"/>
                </a:lnTo>
                <a:lnTo>
                  <a:pt x="571500" y="8930"/>
                </a:lnTo>
                <a:lnTo>
                  <a:pt x="553641" y="8930"/>
                </a:lnTo>
                <a:lnTo>
                  <a:pt x="535781" y="8930"/>
                </a:lnTo>
                <a:lnTo>
                  <a:pt x="517922" y="8930"/>
                </a:lnTo>
                <a:lnTo>
                  <a:pt x="508992" y="8930"/>
                </a:lnTo>
                <a:lnTo>
                  <a:pt x="491133" y="0"/>
                </a:lnTo>
                <a:lnTo>
                  <a:pt x="473273" y="0"/>
                </a:lnTo>
                <a:lnTo>
                  <a:pt x="455414" y="0"/>
                </a:lnTo>
                <a:lnTo>
                  <a:pt x="437555" y="0"/>
                </a:lnTo>
                <a:lnTo>
                  <a:pt x="419695" y="0"/>
                </a:lnTo>
                <a:lnTo>
                  <a:pt x="401836" y="0"/>
                </a:lnTo>
                <a:lnTo>
                  <a:pt x="392906" y="0"/>
                </a:lnTo>
                <a:lnTo>
                  <a:pt x="375047" y="0"/>
                </a:lnTo>
                <a:lnTo>
                  <a:pt x="357188" y="0"/>
                </a:lnTo>
                <a:lnTo>
                  <a:pt x="339328" y="0"/>
                </a:lnTo>
                <a:lnTo>
                  <a:pt x="321469" y="0"/>
                </a:lnTo>
                <a:lnTo>
                  <a:pt x="312539" y="0"/>
                </a:lnTo>
                <a:lnTo>
                  <a:pt x="294680" y="0"/>
                </a:lnTo>
                <a:lnTo>
                  <a:pt x="276820" y="0"/>
                </a:lnTo>
                <a:lnTo>
                  <a:pt x="258961" y="0"/>
                </a:lnTo>
                <a:lnTo>
                  <a:pt x="241102" y="8930"/>
                </a:lnTo>
                <a:lnTo>
                  <a:pt x="232172" y="8930"/>
                </a:lnTo>
                <a:lnTo>
                  <a:pt x="214313" y="8930"/>
                </a:lnTo>
                <a:lnTo>
                  <a:pt x="196453" y="17860"/>
                </a:lnTo>
                <a:lnTo>
                  <a:pt x="178594" y="17860"/>
                </a:lnTo>
                <a:lnTo>
                  <a:pt x="160734" y="26790"/>
                </a:lnTo>
                <a:lnTo>
                  <a:pt x="142875" y="26790"/>
                </a:lnTo>
                <a:lnTo>
                  <a:pt x="133945" y="35719"/>
                </a:lnTo>
                <a:lnTo>
                  <a:pt x="116086" y="35719"/>
                </a:lnTo>
                <a:lnTo>
                  <a:pt x="98227" y="44649"/>
                </a:lnTo>
                <a:lnTo>
                  <a:pt x="89297" y="53579"/>
                </a:lnTo>
                <a:lnTo>
                  <a:pt x="80367" y="62508"/>
                </a:lnTo>
                <a:lnTo>
                  <a:pt x="62508" y="71438"/>
                </a:lnTo>
                <a:lnTo>
                  <a:pt x="53578" y="80368"/>
                </a:lnTo>
                <a:lnTo>
                  <a:pt x="44648" y="89297"/>
                </a:lnTo>
                <a:lnTo>
                  <a:pt x="35719" y="98227"/>
                </a:lnTo>
                <a:lnTo>
                  <a:pt x="26789" y="107157"/>
                </a:lnTo>
                <a:lnTo>
                  <a:pt x="17859" y="116086"/>
                </a:lnTo>
                <a:lnTo>
                  <a:pt x="8930" y="125016"/>
                </a:lnTo>
                <a:lnTo>
                  <a:pt x="8930" y="133946"/>
                </a:lnTo>
                <a:lnTo>
                  <a:pt x="0" y="142875"/>
                </a:lnTo>
                <a:lnTo>
                  <a:pt x="0" y="151805"/>
                </a:lnTo>
                <a:lnTo>
                  <a:pt x="0" y="160735"/>
                </a:lnTo>
                <a:lnTo>
                  <a:pt x="0" y="169665"/>
                </a:lnTo>
                <a:lnTo>
                  <a:pt x="0" y="178594"/>
                </a:lnTo>
                <a:lnTo>
                  <a:pt x="0" y="187524"/>
                </a:lnTo>
                <a:lnTo>
                  <a:pt x="0" y="196454"/>
                </a:lnTo>
                <a:lnTo>
                  <a:pt x="0" y="205383"/>
                </a:lnTo>
                <a:lnTo>
                  <a:pt x="0" y="214313"/>
                </a:lnTo>
                <a:lnTo>
                  <a:pt x="8930" y="223243"/>
                </a:lnTo>
                <a:lnTo>
                  <a:pt x="8930" y="232172"/>
                </a:lnTo>
                <a:lnTo>
                  <a:pt x="17859" y="241102"/>
                </a:lnTo>
                <a:lnTo>
                  <a:pt x="17859" y="250032"/>
                </a:lnTo>
                <a:lnTo>
                  <a:pt x="26789" y="258961"/>
                </a:lnTo>
                <a:lnTo>
                  <a:pt x="26789" y="267891"/>
                </a:lnTo>
                <a:lnTo>
                  <a:pt x="35719" y="276821"/>
                </a:lnTo>
                <a:lnTo>
                  <a:pt x="44648" y="276821"/>
                </a:lnTo>
                <a:lnTo>
                  <a:pt x="53578" y="285750"/>
                </a:lnTo>
                <a:lnTo>
                  <a:pt x="53578" y="294680"/>
                </a:lnTo>
                <a:lnTo>
                  <a:pt x="62508" y="294680"/>
                </a:lnTo>
                <a:lnTo>
                  <a:pt x="71438" y="303610"/>
                </a:lnTo>
                <a:lnTo>
                  <a:pt x="80367" y="312540"/>
                </a:lnTo>
                <a:lnTo>
                  <a:pt x="89297" y="321469"/>
                </a:lnTo>
                <a:lnTo>
                  <a:pt x="107156" y="321469"/>
                </a:lnTo>
                <a:lnTo>
                  <a:pt x="116086" y="330399"/>
                </a:lnTo>
                <a:lnTo>
                  <a:pt x="125016" y="339329"/>
                </a:lnTo>
                <a:lnTo>
                  <a:pt x="142875" y="339329"/>
                </a:lnTo>
                <a:lnTo>
                  <a:pt x="151805" y="348258"/>
                </a:lnTo>
                <a:lnTo>
                  <a:pt x="169664" y="357188"/>
                </a:lnTo>
                <a:lnTo>
                  <a:pt x="187523" y="357188"/>
                </a:lnTo>
                <a:lnTo>
                  <a:pt x="205383" y="357188"/>
                </a:lnTo>
                <a:lnTo>
                  <a:pt x="223242" y="357188"/>
                </a:lnTo>
                <a:lnTo>
                  <a:pt x="241102" y="366118"/>
                </a:lnTo>
                <a:lnTo>
                  <a:pt x="258961" y="366118"/>
                </a:lnTo>
                <a:lnTo>
                  <a:pt x="276820" y="375047"/>
                </a:lnTo>
                <a:lnTo>
                  <a:pt x="294680" y="375047"/>
                </a:lnTo>
                <a:lnTo>
                  <a:pt x="312539" y="375047"/>
                </a:lnTo>
                <a:lnTo>
                  <a:pt x="330398" y="383977"/>
                </a:lnTo>
                <a:lnTo>
                  <a:pt x="348258" y="383977"/>
                </a:lnTo>
                <a:lnTo>
                  <a:pt x="375047" y="383977"/>
                </a:lnTo>
                <a:lnTo>
                  <a:pt x="392906" y="383977"/>
                </a:lnTo>
                <a:lnTo>
                  <a:pt x="410766" y="383977"/>
                </a:lnTo>
                <a:lnTo>
                  <a:pt x="437555" y="383977"/>
                </a:lnTo>
                <a:lnTo>
                  <a:pt x="455414" y="383977"/>
                </a:lnTo>
                <a:lnTo>
                  <a:pt x="482203" y="392907"/>
                </a:lnTo>
                <a:lnTo>
                  <a:pt x="500063" y="392907"/>
                </a:lnTo>
                <a:lnTo>
                  <a:pt x="526852" y="392907"/>
                </a:lnTo>
                <a:lnTo>
                  <a:pt x="544711" y="392907"/>
                </a:lnTo>
                <a:lnTo>
                  <a:pt x="571500" y="392907"/>
                </a:lnTo>
                <a:lnTo>
                  <a:pt x="589359" y="392907"/>
                </a:lnTo>
                <a:lnTo>
                  <a:pt x="616148" y="401836"/>
                </a:lnTo>
                <a:lnTo>
                  <a:pt x="642938" y="401836"/>
                </a:lnTo>
                <a:lnTo>
                  <a:pt x="669727" y="401836"/>
                </a:lnTo>
                <a:lnTo>
                  <a:pt x="696516" y="401836"/>
                </a:lnTo>
                <a:lnTo>
                  <a:pt x="714375" y="401836"/>
                </a:lnTo>
                <a:lnTo>
                  <a:pt x="741164" y="401836"/>
                </a:lnTo>
                <a:lnTo>
                  <a:pt x="767953" y="401836"/>
                </a:lnTo>
                <a:lnTo>
                  <a:pt x="794742" y="401836"/>
                </a:lnTo>
                <a:lnTo>
                  <a:pt x="821531" y="401836"/>
                </a:lnTo>
                <a:lnTo>
                  <a:pt x="839391" y="392907"/>
                </a:lnTo>
                <a:lnTo>
                  <a:pt x="866180" y="392907"/>
                </a:lnTo>
                <a:lnTo>
                  <a:pt x="892969" y="392907"/>
                </a:lnTo>
                <a:lnTo>
                  <a:pt x="910828" y="392907"/>
                </a:lnTo>
                <a:lnTo>
                  <a:pt x="937617" y="383977"/>
                </a:lnTo>
                <a:lnTo>
                  <a:pt x="955477" y="383977"/>
                </a:lnTo>
                <a:lnTo>
                  <a:pt x="982266" y="375047"/>
                </a:lnTo>
                <a:lnTo>
                  <a:pt x="1000125" y="375047"/>
                </a:lnTo>
                <a:lnTo>
                  <a:pt x="1026914" y="366118"/>
                </a:lnTo>
                <a:lnTo>
                  <a:pt x="1044773" y="357188"/>
                </a:lnTo>
                <a:lnTo>
                  <a:pt x="1071563" y="357188"/>
                </a:lnTo>
                <a:lnTo>
                  <a:pt x="1089422" y="348258"/>
                </a:lnTo>
                <a:lnTo>
                  <a:pt x="1107281" y="339329"/>
                </a:lnTo>
                <a:lnTo>
                  <a:pt x="1125141" y="330399"/>
                </a:lnTo>
                <a:lnTo>
                  <a:pt x="1143000" y="321469"/>
                </a:lnTo>
                <a:lnTo>
                  <a:pt x="1160859" y="303610"/>
                </a:lnTo>
                <a:lnTo>
                  <a:pt x="1169789" y="294680"/>
                </a:lnTo>
                <a:lnTo>
                  <a:pt x="1187648" y="285750"/>
                </a:lnTo>
                <a:lnTo>
                  <a:pt x="1196578" y="267891"/>
                </a:lnTo>
                <a:lnTo>
                  <a:pt x="1205508" y="258961"/>
                </a:lnTo>
                <a:lnTo>
                  <a:pt x="1214438" y="241102"/>
                </a:lnTo>
                <a:lnTo>
                  <a:pt x="1223367" y="223243"/>
                </a:lnTo>
                <a:lnTo>
                  <a:pt x="1232297" y="214313"/>
                </a:lnTo>
                <a:lnTo>
                  <a:pt x="1232297" y="196454"/>
                </a:lnTo>
                <a:lnTo>
                  <a:pt x="1241227" y="178594"/>
                </a:lnTo>
                <a:lnTo>
                  <a:pt x="1241227" y="160735"/>
                </a:lnTo>
                <a:lnTo>
                  <a:pt x="1241227" y="151805"/>
                </a:lnTo>
                <a:lnTo>
                  <a:pt x="1232297" y="133946"/>
                </a:lnTo>
                <a:lnTo>
                  <a:pt x="1232297" y="116086"/>
                </a:lnTo>
                <a:lnTo>
                  <a:pt x="1223367" y="107157"/>
                </a:lnTo>
                <a:lnTo>
                  <a:pt x="1214438" y="89297"/>
                </a:lnTo>
                <a:lnTo>
                  <a:pt x="1205508" y="80368"/>
                </a:lnTo>
                <a:lnTo>
                  <a:pt x="1196578" y="62508"/>
                </a:lnTo>
                <a:lnTo>
                  <a:pt x="1178719" y="53579"/>
                </a:lnTo>
                <a:lnTo>
                  <a:pt x="1160859" y="44649"/>
                </a:lnTo>
                <a:lnTo>
                  <a:pt x="1134070" y="35719"/>
                </a:lnTo>
                <a:lnTo>
                  <a:pt x="1107281" y="35719"/>
                </a:lnTo>
                <a:lnTo>
                  <a:pt x="1080492" y="35719"/>
                </a:lnTo>
                <a:lnTo>
                  <a:pt x="1053703" y="35719"/>
                </a:lnTo>
                <a:lnTo>
                  <a:pt x="1035844" y="35719"/>
                </a:lnTo>
                <a:lnTo>
                  <a:pt x="1035844"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919883" y="5545336"/>
            <a:ext cx="116087" cy="133945"/>
          </a:xfrm>
          <a:custGeom>
            <a:avLst/>
            <a:gdLst/>
            <a:ahLst/>
            <a:cxnLst/>
            <a:rect l="0" t="0" r="0" b="0"/>
            <a:pathLst>
              <a:path w="116087" h="133945">
                <a:moveTo>
                  <a:pt x="107156" y="0"/>
                </a:moveTo>
                <a:lnTo>
                  <a:pt x="107156" y="0"/>
                </a:lnTo>
                <a:lnTo>
                  <a:pt x="107156" y="0"/>
                </a:lnTo>
                <a:lnTo>
                  <a:pt x="107156" y="0"/>
                </a:lnTo>
                <a:lnTo>
                  <a:pt x="98226" y="0"/>
                </a:lnTo>
                <a:lnTo>
                  <a:pt x="89297" y="8930"/>
                </a:lnTo>
                <a:lnTo>
                  <a:pt x="80367" y="17859"/>
                </a:lnTo>
                <a:lnTo>
                  <a:pt x="62508" y="26789"/>
                </a:lnTo>
                <a:lnTo>
                  <a:pt x="53578" y="35718"/>
                </a:lnTo>
                <a:lnTo>
                  <a:pt x="35719" y="53577"/>
                </a:lnTo>
                <a:lnTo>
                  <a:pt x="26789" y="62507"/>
                </a:lnTo>
                <a:lnTo>
                  <a:pt x="17859" y="80366"/>
                </a:lnTo>
                <a:lnTo>
                  <a:pt x="8930" y="89296"/>
                </a:lnTo>
                <a:lnTo>
                  <a:pt x="0" y="107155"/>
                </a:lnTo>
                <a:lnTo>
                  <a:pt x="0" y="116085"/>
                </a:lnTo>
                <a:lnTo>
                  <a:pt x="0" y="125015"/>
                </a:lnTo>
                <a:lnTo>
                  <a:pt x="0" y="133944"/>
                </a:lnTo>
                <a:lnTo>
                  <a:pt x="8930" y="133944"/>
                </a:lnTo>
                <a:lnTo>
                  <a:pt x="8930" y="133944"/>
                </a:lnTo>
                <a:lnTo>
                  <a:pt x="26789" y="133944"/>
                </a:lnTo>
                <a:lnTo>
                  <a:pt x="35719" y="133944"/>
                </a:lnTo>
                <a:lnTo>
                  <a:pt x="53578" y="125015"/>
                </a:lnTo>
                <a:lnTo>
                  <a:pt x="71437" y="116085"/>
                </a:lnTo>
                <a:lnTo>
                  <a:pt x="80367" y="98226"/>
                </a:lnTo>
                <a:lnTo>
                  <a:pt x="89297" y="89296"/>
                </a:lnTo>
                <a:lnTo>
                  <a:pt x="98226" y="80366"/>
                </a:lnTo>
                <a:lnTo>
                  <a:pt x="107156" y="62507"/>
                </a:lnTo>
                <a:lnTo>
                  <a:pt x="116086" y="53577"/>
                </a:lnTo>
                <a:lnTo>
                  <a:pt x="116086" y="44648"/>
                </a:lnTo>
                <a:lnTo>
                  <a:pt x="116086" y="35718"/>
                </a:lnTo>
                <a:lnTo>
                  <a:pt x="116086" y="35718"/>
                </a:lnTo>
                <a:lnTo>
                  <a:pt x="116086" y="26789"/>
                </a:lnTo>
                <a:lnTo>
                  <a:pt x="107156" y="26789"/>
                </a:lnTo>
                <a:lnTo>
                  <a:pt x="98226" y="26789"/>
                </a:lnTo>
                <a:lnTo>
                  <a:pt x="98226" y="26789"/>
                </a:lnTo>
                <a:lnTo>
                  <a:pt x="89297" y="26789"/>
                </a:lnTo>
                <a:lnTo>
                  <a:pt x="89297"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777008" y="5857874"/>
            <a:ext cx="116087" cy="80368"/>
          </a:xfrm>
          <a:custGeom>
            <a:avLst/>
            <a:gdLst/>
            <a:ahLst/>
            <a:cxnLst/>
            <a:rect l="0" t="0" r="0" b="0"/>
            <a:pathLst>
              <a:path w="116087" h="80368">
                <a:moveTo>
                  <a:pt x="89297" y="8930"/>
                </a:moveTo>
                <a:lnTo>
                  <a:pt x="89297" y="8930"/>
                </a:lnTo>
                <a:lnTo>
                  <a:pt x="89297" y="8930"/>
                </a:lnTo>
                <a:lnTo>
                  <a:pt x="80367" y="8930"/>
                </a:lnTo>
                <a:lnTo>
                  <a:pt x="80367" y="8930"/>
                </a:lnTo>
                <a:lnTo>
                  <a:pt x="71437" y="17860"/>
                </a:lnTo>
                <a:lnTo>
                  <a:pt x="62508" y="17860"/>
                </a:lnTo>
                <a:lnTo>
                  <a:pt x="53578" y="17860"/>
                </a:lnTo>
                <a:lnTo>
                  <a:pt x="44648" y="17860"/>
                </a:lnTo>
                <a:lnTo>
                  <a:pt x="35719" y="17860"/>
                </a:lnTo>
                <a:lnTo>
                  <a:pt x="26789" y="26789"/>
                </a:lnTo>
                <a:lnTo>
                  <a:pt x="17859" y="35719"/>
                </a:lnTo>
                <a:lnTo>
                  <a:pt x="8930" y="35719"/>
                </a:lnTo>
                <a:lnTo>
                  <a:pt x="8930" y="44649"/>
                </a:lnTo>
                <a:lnTo>
                  <a:pt x="8930" y="53578"/>
                </a:lnTo>
                <a:lnTo>
                  <a:pt x="0" y="62508"/>
                </a:lnTo>
                <a:lnTo>
                  <a:pt x="8930" y="62508"/>
                </a:lnTo>
                <a:lnTo>
                  <a:pt x="8930" y="71438"/>
                </a:lnTo>
                <a:lnTo>
                  <a:pt x="17859" y="71438"/>
                </a:lnTo>
                <a:lnTo>
                  <a:pt x="17859" y="80367"/>
                </a:lnTo>
                <a:lnTo>
                  <a:pt x="26789" y="80367"/>
                </a:lnTo>
                <a:lnTo>
                  <a:pt x="35719" y="80367"/>
                </a:lnTo>
                <a:lnTo>
                  <a:pt x="44648" y="80367"/>
                </a:lnTo>
                <a:lnTo>
                  <a:pt x="53578" y="71438"/>
                </a:lnTo>
                <a:lnTo>
                  <a:pt x="62508" y="71438"/>
                </a:lnTo>
                <a:lnTo>
                  <a:pt x="80367" y="62508"/>
                </a:lnTo>
                <a:lnTo>
                  <a:pt x="89297" y="53578"/>
                </a:lnTo>
                <a:lnTo>
                  <a:pt x="98226" y="44649"/>
                </a:lnTo>
                <a:lnTo>
                  <a:pt x="107156" y="35719"/>
                </a:lnTo>
                <a:lnTo>
                  <a:pt x="116086" y="26789"/>
                </a:lnTo>
                <a:lnTo>
                  <a:pt x="116086" y="17860"/>
                </a:lnTo>
                <a:lnTo>
                  <a:pt x="116086" y="8930"/>
                </a:lnTo>
                <a:lnTo>
                  <a:pt x="116086" y="8930"/>
                </a:lnTo>
                <a:lnTo>
                  <a:pt x="116086" y="8930"/>
                </a:lnTo>
                <a:lnTo>
                  <a:pt x="107156" y="0"/>
                </a:lnTo>
                <a:lnTo>
                  <a:pt x="98226" y="0"/>
                </a:lnTo>
                <a:lnTo>
                  <a:pt x="89297" y="0"/>
                </a:lnTo>
                <a:lnTo>
                  <a:pt x="80367" y="0"/>
                </a:lnTo>
                <a:lnTo>
                  <a:pt x="62508" y="0"/>
                </a:lnTo>
                <a:lnTo>
                  <a:pt x="53578" y="0"/>
                </a:lnTo>
                <a:lnTo>
                  <a:pt x="44648" y="0"/>
                </a:lnTo>
                <a:lnTo>
                  <a:pt x="44648"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1955602" y="5777507"/>
            <a:ext cx="98227" cy="125017"/>
          </a:xfrm>
          <a:custGeom>
            <a:avLst/>
            <a:gdLst/>
            <a:ahLst/>
            <a:cxnLst/>
            <a:rect l="0" t="0" r="0" b="0"/>
            <a:pathLst>
              <a:path w="98227" h="125017">
                <a:moveTo>
                  <a:pt x="62507" y="8930"/>
                </a:moveTo>
                <a:lnTo>
                  <a:pt x="62507" y="0"/>
                </a:lnTo>
                <a:lnTo>
                  <a:pt x="62507" y="0"/>
                </a:lnTo>
                <a:lnTo>
                  <a:pt x="53578" y="0"/>
                </a:lnTo>
                <a:lnTo>
                  <a:pt x="53578" y="8930"/>
                </a:lnTo>
                <a:lnTo>
                  <a:pt x="44648" y="8930"/>
                </a:lnTo>
                <a:lnTo>
                  <a:pt x="26789" y="17859"/>
                </a:lnTo>
                <a:lnTo>
                  <a:pt x="17859" y="35719"/>
                </a:lnTo>
                <a:lnTo>
                  <a:pt x="8929" y="44648"/>
                </a:lnTo>
                <a:lnTo>
                  <a:pt x="0" y="62508"/>
                </a:lnTo>
                <a:lnTo>
                  <a:pt x="0" y="71438"/>
                </a:lnTo>
                <a:lnTo>
                  <a:pt x="0" y="89297"/>
                </a:lnTo>
                <a:lnTo>
                  <a:pt x="0" y="98227"/>
                </a:lnTo>
                <a:lnTo>
                  <a:pt x="8929" y="107156"/>
                </a:lnTo>
                <a:lnTo>
                  <a:pt x="8929" y="116086"/>
                </a:lnTo>
                <a:lnTo>
                  <a:pt x="17859" y="125016"/>
                </a:lnTo>
                <a:lnTo>
                  <a:pt x="35718" y="125016"/>
                </a:lnTo>
                <a:lnTo>
                  <a:pt x="44648" y="116086"/>
                </a:lnTo>
                <a:lnTo>
                  <a:pt x="53578" y="116086"/>
                </a:lnTo>
                <a:lnTo>
                  <a:pt x="62507" y="107156"/>
                </a:lnTo>
                <a:lnTo>
                  <a:pt x="71437" y="89297"/>
                </a:lnTo>
                <a:lnTo>
                  <a:pt x="80367" y="80367"/>
                </a:lnTo>
                <a:lnTo>
                  <a:pt x="89296" y="71438"/>
                </a:lnTo>
                <a:lnTo>
                  <a:pt x="98226" y="62508"/>
                </a:lnTo>
                <a:lnTo>
                  <a:pt x="98226" y="44648"/>
                </a:lnTo>
                <a:lnTo>
                  <a:pt x="98226" y="35719"/>
                </a:lnTo>
                <a:lnTo>
                  <a:pt x="98226" y="35719"/>
                </a:lnTo>
                <a:lnTo>
                  <a:pt x="89296" y="26789"/>
                </a:lnTo>
                <a:lnTo>
                  <a:pt x="89296" y="17859"/>
                </a:lnTo>
                <a:lnTo>
                  <a:pt x="80367" y="17859"/>
                </a:lnTo>
                <a:lnTo>
                  <a:pt x="71437" y="17859"/>
                </a:lnTo>
                <a:lnTo>
                  <a:pt x="62507" y="17859"/>
                </a:lnTo>
                <a:lnTo>
                  <a:pt x="53578" y="17859"/>
                </a:lnTo>
                <a:lnTo>
                  <a:pt x="53578" y="17859"/>
                </a:lnTo>
                <a:lnTo>
                  <a:pt x="53578"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2196703" y="5589984"/>
            <a:ext cx="205384" cy="241102"/>
          </a:xfrm>
          <a:custGeom>
            <a:avLst/>
            <a:gdLst/>
            <a:ahLst/>
            <a:cxnLst/>
            <a:rect l="0" t="0" r="0" b="0"/>
            <a:pathLst>
              <a:path w="205384" h="241102">
                <a:moveTo>
                  <a:pt x="205383" y="0"/>
                </a:moveTo>
                <a:lnTo>
                  <a:pt x="205383" y="0"/>
                </a:lnTo>
                <a:lnTo>
                  <a:pt x="205383" y="0"/>
                </a:lnTo>
                <a:lnTo>
                  <a:pt x="205383" y="0"/>
                </a:lnTo>
                <a:lnTo>
                  <a:pt x="205383" y="0"/>
                </a:lnTo>
                <a:lnTo>
                  <a:pt x="205383" y="0"/>
                </a:lnTo>
                <a:lnTo>
                  <a:pt x="205383" y="0"/>
                </a:lnTo>
                <a:lnTo>
                  <a:pt x="196453" y="8929"/>
                </a:lnTo>
                <a:lnTo>
                  <a:pt x="196453" y="8929"/>
                </a:lnTo>
                <a:lnTo>
                  <a:pt x="187524" y="8929"/>
                </a:lnTo>
                <a:lnTo>
                  <a:pt x="178594" y="17859"/>
                </a:lnTo>
                <a:lnTo>
                  <a:pt x="169664" y="17859"/>
                </a:lnTo>
                <a:lnTo>
                  <a:pt x="151805" y="26789"/>
                </a:lnTo>
                <a:lnTo>
                  <a:pt x="142875" y="35718"/>
                </a:lnTo>
                <a:lnTo>
                  <a:pt x="125016" y="35718"/>
                </a:lnTo>
                <a:lnTo>
                  <a:pt x="107156" y="44648"/>
                </a:lnTo>
                <a:lnTo>
                  <a:pt x="89297" y="62507"/>
                </a:lnTo>
                <a:lnTo>
                  <a:pt x="80367" y="71437"/>
                </a:lnTo>
                <a:lnTo>
                  <a:pt x="62508" y="89296"/>
                </a:lnTo>
                <a:lnTo>
                  <a:pt x="44649" y="107156"/>
                </a:lnTo>
                <a:lnTo>
                  <a:pt x="35719" y="116086"/>
                </a:lnTo>
                <a:lnTo>
                  <a:pt x="17860" y="133945"/>
                </a:lnTo>
                <a:lnTo>
                  <a:pt x="8930" y="151804"/>
                </a:lnTo>
                <a:lnTo>
                  <a:pt x="8930" y="169664"/>
                </a:lnTo>
                <a:lnTo>
                  <a:pt x="0" y="178593"/>
                </a:lnTo>
                <a:lnTo>
                  <a:pt x="0" y="196453"/>
                </a:lnTo>
                <a:lnTo>
                  <a:pt x="0" y="205382"/>
                </a:lnTo>
                <a:lnTo>
                  <a:pt x="0" y="214312"/>
                </a:lnTo>
                <a:lnTo>
                  <a:pt x="8930" y="223242"/>
                </a:lnTo>
                <a:lnTo>
                  <a:pt x="17860" y="223242"/>
                </a:lnTo>
                <a:lnTo>
                  <a:pt x="35719" y="232171"/>
                </a:lnTo>
                <a:lnTo>
                  <a:pt x="44649" y="232171"/>
                </a:lnTo>
                <a:lnTo>
                  <a:pt x="62508" y="241101"/>
                </a:lnTo>
                <a:lnTo>
                  <a:pt x="71438" y="241101"/>
                </a:lnTo>
                <a:lnTo>
                  <a:pt x="89297" y="241101"/>
                </a:lnTo>
                <a:lnTo>
                  <a:pt x="107156" y="241101"/>
                </a:lnTo>
                <a:lnTo>
                  <a:pt x="116086" y="241101"/>
                </a:lnTo>
                <a:lnTo>
                  <a:pt x="133945" y="241101"/>
                </a:lnTo>
                <a:lnTo>
                  <a:pt x="142875" y="241101"/>
                </a:lnTo>
                <a:lnTo>
                  <a:pt x="160735" y="241101"/>
                </a:lnTo>
                <a:lnTo>
                  <a:pt x="169664" y="241101"/>
                </a:lnTo>
                <a:lnTo>
                  <a:pt x="178594" y="232171"/>
                </a:lnTo>
                <a:lnTo>
                  <a:pt x="196453" y="232171"/>
                </a:lnTo>
                <a:lnTo>
                  <a:pt x="196453" y="232171"/>
                </a:lnTo>
                <a:lnTo>
                  <a:pt x="196453" y="23217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2455664" y="5679280"/>
            <a:ext cx="125017" cy="107158"/>
          </a:xfrm>
          <a:custGeom>
            <a:avLst/>
            <a:gdLst/>
            <a:ahLst/>
            <a:cxnLst/>
            <a:rect l="0" t="0" r="0" b="0"/>
            <a:pathLst>
              <a:path w="125017" h="107158">
                <a:moveTo>
                  <a:pt x="62508" y="8930"/>
                </a:moveTo>
                <a:lnTo>
                  <a:pt x="62508" y="8930"/>
                </a:lnTo>
                <a:lnTo>
                  <a:pt x="53578" y="8930"/>
                </a:lnTo>
                <a:lnTo>
                  <a:pt x="53578" y="8930"/>
                </a:lnTo>
                <a:lnTo>
                  <a:pt x="44649" y="8930"/>
                </a:lnTo>
                <a:lnTo>
                  <a:pt x="35719" y="8930"/>
                </a:lnTo>
                <a:lnTo>
                  <a:pt x="26789" y="17860"/>
                </a:lnTo>
                <a:lnTo>
                  <a:pt x="17859" y="26790"/>
                </a:lnTo>
                <a:lnTo>
                  <a:pt x="8930" y="35719"/>
                </a:lnTo>
                <a:lnTo>
                  <a:pt x="8930" y="53579"/>
                </a:lnTo>
                <a:lnTo>
                  <a:pt x="0" y="62508"/>
                </a:lnTo>
                <a:lnTo>
                  <a:pt x="0" y="71438"/>
                </a:lnTo>
                <a:lnTo>
                  <a:pt x="8930" y="80368"/>
                </a:lnTo>
                <a:lnTo>
                  <a:pt x="8930" y="89297"/>
                </a:lnTo>
                <a:lnTo>
                  <a:pt x="17859" y="98227"/>
                </a:lnTo>
                <a:lnTo>
                  <a:pt x="35719" y="98227"/>
                </a:lnTo>
                <a:lnTo>
                  <a:pt x="44649" y="107157"/>
                </a:lnTo>
                <a:lnTo>
                  <a:pt x="62508" y="107157"/>
                </a:lnTo>
                <a:lnTo>
                  <a:pt x="71438" y="107157"/>
                </a:lnTo>
                <a:lnTo>
                  <a:pt x="89297" y="98227"/>
                </a:lnTo>
                <a:lnTo>
                  <a:pt x="98227" y="98227"/>
                </a:lnTo>
                <a:lnTo>
                  <a:pt x="107156" y="89297"/>
                </a:lnTo>
                <a:lnTo>
                  <a:pt x="116086" y="80368"/>
                </a:lnTo>
                <a:lnTo>
                  <a:pt x="125016" y="71438"/>
                </a:lnTo>
                <a:lnTo>
                  <a:pt x="125016" y="62508"/>
                </a:lnTo>
                <a:lnTo>
                  <a:pt x="125016" y="53579"/>
                </a:lnTo>
                <a:lnTo>
                  <a:pt x="125016" y="44649"/>
                </a:lnTo>
                <a:lnTo>
                  <a:pt x="125016" y="35719"/>
                </a:lnTo>
                <a:lnTo>
                  <a:pt x="125016" y="26790"/>
                </a:lnTo>
                <a:lnTo>
                  <a:pt x="116086" y="17860"/>
                </a:lnTo>
                <a:lnTo>
                  <a:pt x="107156" y="8930"/>
                </a:lnTo>
                <a:lnTo>
                  <a:pt x="89297" y="8930"/>
                </a:lnTo>
                <a:lnTo>
                  <a:pt x="80367" y="0"/>
                </a:lnTo>
                <a:lnTo>
                  <a:pt x="62508" y="0"/>
                </a:lnTo>
                <a:lnTo>
                  <a:pt x="44649" y="0"/>
                </a:lnTo>
                <a:lnTo>
                  <a:pt x="35719" y="0"/>
                </a:lnTo>
                <a:lnTo>
                  <a:pt x="26789" y="8930"/>
                </a:lnTo>
                <a:lnTo>
                  <a:pt x="26789" y="8930"/>
                </a:lnTo>
                <a:lnTo>
                  <a:pt x="26789"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2607469" y="5625702"/>
            <a:ext cx="142876" cy="241103"/>
          </a:xfrm>
          <a:custGeom>
            <a:avLst/>
            <a:gdLst/>
            <a:ahLst/>
            <a:cxnLst/>
            <a:rect l="0" t="0" r="0" b="0"/>
            <a:pathLst>
              <a:path w="142876" h="241103">
                <a:moveTo>
                  <a:pt x="71437" y="0"/>
                </a:moveTo>
                <a:lnTo>
                  <a:pt x="71437" y="0"/>
                </a:lnTo>
                <a:lnTo>
                  <a:pt x="71437" y="8930"/>
                </a:lnTo>
                <a:lnTo>
                  <a:pt x="62508" y="8930"/>
                </a:lnTo>
                <a:lnTo>
                  <a:pt x="53578" y="17860"/>
                </a:lnTo>
                <a:lnTo>
                  <a:pt x="35719" y="26789"/>
                </a:lnTo>
                <a:lnTo>
                  <a:pt x="26789" y="35719"/>
                </a:lnTo>
                <a:lnTo>
                  <a:pt x="17859" y="35719"/>
                </a:lnTo>
                <a:lnTo>
                  <a:pt x="17859" y="44649"/>
                </a:lnTo>
                <a:lnTo>
                  <a:pt x="17859" y="53578"/>
                </a:lnTo>
                <a:lnTo>
                  <a:pt x="26789" y="53578"/>
                </a:lnTo>
                <a:lnTo>
                  <a:pt x="35719" y="62508"/>
                </a:lnTo>
                <a:lnTo>
                  <a:pt x="53578" y="62508"/>
                </a:lnTo>
                <a:lnTo>
                  <a:pt x="71437" y="71438"/>
                </a:lnTo>
                <a:lnTo>
                  <a:pt x="89297" y="71438"/>
                </a:lnTo>
                <a:lnTo>
                  <a:pt x="107156" y="80368"/>
                </a:lnTo>
                <a:lnTo>
                  <a:pt x="125015" y="89297"/>
                </a:lnTo>
                <a:lnTo>
                  <a:pt x="133945" y="98227"/>
                </a:lnTo>
                <a:lnTo>
                  <a:pt x="142875" y="107157"/>
                </a:lnTo>
                <a:lnTo>
                  <a:pt x="142875" y="125016"/>
                </a:lnTo>
                <a:lnTo>
                  <a:pt x="142875" y="142875"/>
                </a:lnTo>
                <a:lnTo>
                  <a:pt x="142875" y="151805"/>
                </a:lnTo>
                <a:lnTo>
                  <a:pt x="133945" y="169664"/>
                </a:lnTo>
                <a:lnTo>
                  <a:pt x="125015" y="187524"/>
                </a:lnTo>
                <a:lnTo>
                  <a:pt x="107156" y="196453"/>
                </a:lnTo>
                <a:lnTo>
                  <a:pt x="89297" y="214313"/>
                </a:lnTo>
                <a:lnTo>
                  <a:pt x="71437" y="223243"/>
                </a:lnTo>
                <a:lnTo>
                  <a:pt x="53578" y="232172"/>
                </a:lnTo>
                <a:lnTo>
                  <a:pt x="35719" y="241102"/>
                </a:lnTo>
                <a:lnTo>
                  <a:pt x="17859" y="241102"/>
                </a:lnTo>
                <a:lnTo>
                  <a:pt x="8929" y="241102"/>
                </a:lnTo>
                <a:lnTo>
                  <a:pt x="0" y="241102"/>
                </a:lnTo>
                <a:lnTo>
                  <a:pt x="0"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2857500" y="5491758"/>
            <a:ext cx="35720" cy="330398"/>
          </a:xfrm>
          <a:custGeom>
            <a:avLst/>
            <a:gdLst/>
            <a:ahLst/>
            <a:cxnLst/>
            <a:rect l="0" t="0" r="0" b="0"/>
            <a:pathLst>
              <a:path w="35720" h="330398">
                <a:moveTo>
                  <a:pt x="35719" y="0"/>
                </a:moveTo>
                <a:lnTo>
                  <a:pt x="35719" y="0"/>
                </a:lnTo>
                <a:lnTo>
                  <a:pt x="35719" y="0"/>
                </a:lnTo>
                <a:lnTo>
                  <a:pt x="35719" y="0"/>
                </a:lnTo>
                <a:lnTo>
                  <a:pt x="35719" y="0"/>
                </a:lnTo>
                <a:lnTo>
                  <a:pt x="26789" y="17859"/>
                </a:lnTo>
                <a:lnTo>
                  <a:pt x="26789" y="26789"/>
                </a:lnTo>
                <a:lnTo>
                  <a:pt x="17859" y="44648"/>
                </a:lnTo>
                <a:lnTo>
                  <a:pt x="17859" y="71437"/>
                </a:lnTo>
                <a:lnTo>
                  <a:pt x="8930" y="89296"/>
                </a:lnTo>
                <a:lnTo>
                  <a:pt x="8930" y="116085"/>
                </a:lnTo>
                <a:lnTo>
                  <a:pt x="0" y="142874"/>
                </a:lnTo>
                <a:lnTo>
                  <a:pt x="0" y="169663"/>
                </a:lnTo>
                <a:lnTo>
                  <a:pt x="0" y="187522"/>
                </a:lnTo>
                <a:lnTo>
                  <a:pt x="0" y="214312"/>
                </a:lnTo>
                <a:lnTo>
                  <a:pt x="0" y="241101"/>
                </a:lnTo>
                <a:lnTo>
                  <a:pt x="0" y="258960"/>
                </a:lnTo>
                <a:lnTo>
                  <a:pt x="0" y="276819"/>
                </a:lnTo>
                <a:lnTo>
                  <a:pt x="0" y="294679"/>
                </a:lnTo>
                <a:lnTo>
                  <a:pt x="0" y="303608"/>
                </a:lnTo>
                <a:lnTo>
                  <a:pt x="0" y="312538"/>
                </a:lnTo>
                <a:lnTo>
                  <a:pt x="0" y="330397"/>
                </a:lnTo>
                <a:lnTo>
                  <a:pt x="0" y="330397"/>
                </a:lnTo>
                <a:lnTo>
                  <a:pt x="0" y="33039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2777133" y="5598913"/>
            <a:ext cx="178595" cy="26790"/>
          </a:xfrm>
          <a:custGeom>
            <a:avLst/>
            <a:gdLst/>
            <a:ahLst/>
            <a:cxnLst/>
            <a:rect l="0" t="0" r="0" b="0"/>
            <a:pathLst>
              <a:path w="178595" h="26790">
                <a:moveTo>
                  <a:pt x="8930" y="0"/>
                </a:moveTo>
                <a:lnTo>
                  <a:pt x="8930" y="0"/>
                </a:lnTo>
                <a:lnTo>
                  <a:pt x="8930" y="0"/>
                </a:lnTo>
                <a:lnTo>
                  <a:pt x="0" y="0"/>
                </a:lnTo>
                <a:lnTo>
                  <a:pt x="0" y="0"/>
                </a:lnTo>
                <a:lnTo>
                  <a:pt x="8930" y="0"/>
                </a:lnTo>
                <a:lnTo>
                  <a:pt x="8930" y="0"/>
                </a:lnTo>
                <a:lnTo>
                  <a:pt x="17859" y="0"/>
                </a:lnTo>
                <a:lnTo>
                  <a:pt x="35719" y="0"/>
                </a:lnTo>
                <a:lnTo>
                  <a:pt x="44648" y="0"/>
                </a:lnTo>
                <a:lnTo>
                  <a:pt x="62508" y="0"/>
                </a:lnTo>
                <a:lnTo>
                  <a:pt x="80367" y="8930"/>
                </a:lnTo>
                <a:lnTo>
                  <a:pt x="89297" y="8930"/>
                </a:lnTo>
                <a:lnTo>
                  <a:pt x="107156" y="8930"/>
                </a:lnTo>
                <a:lnTo>
                  <a:pt x="125015" y="8930"/>
                </a:lnTo>
                <a:lnTo>
                  <a:pt x="133945" y="8930"/>
                </a:lnTo>
                <a:lnTo>
                  <a:pt x="151805" y="17860"/>
                </a:lnTo>
                <a:lnTo>
                  <a:pt x="160734" y="17860"/>
                </a:lnTo>
                <a:lnTo>
                  <a:pt x="169664" y="26789"/>
                </a:lnTo>
                <a:lnTo>
                  <a:pt x="178594" y="26789"/>
                </a:lnTo>
                <a:lnTo>
                  <a:pt x="178594"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3080742" y="5607843"/>
            <a:ext cx="169665" cy="8931"/>
          </a:xfrm>
          <a:custGeom>
            <a:avLst/>
            <a:gdLst/>
            <a:ahLst/>
            <a:cxnLst/>
            <a:rect l="0" t="0" r="0" b="0"/>
            <a:pathLst>
              <a:path w="169665" h="8931">
                <a:moveTo>
                  <a:pt x="0" y="8930"/>
                </a:moveTo>
                <a:lnTo>
                  <a:pt x="0" y="8930"/>
                </a:lnTo>
                <a:lnTo>
                  <a:pt x="0" y="8930"/>
                </a:lnTo>
                <a:lnTo>
                  <a:pt x="8930" y="8930"/>
                </a:lnTo>
                <a:lnTo>
                  <a:pt x="17860" y="8930"/>
                </a:lnTo>
                <a:lnTo>
                  <a:pt x="26789" y="8930"/>
                </a:lnTo>
                <a:lnTo>
                  <a:pt x="44649" y="8930"/>
                </a:lnTo>
                <a:lnTo>
                  <a:pt x="53578" y="8930"/>
                </a:lnTo>
                <a:lnTo>
                  <a:pt x="71438" y="0"/>
                </a:lnTo>
                <a:lnTo>
                  <a:pt x="89297" y="0"/>
                </a:lnTo>
                <a:lnTo>
                  <a:pt x="107156" y="0"/>
                </a:lnTo>
                <a:lnTo>
                  <a:pt x="125016" y="0"/>
                </a:lnTo>
                <a:lnTo>
                  <a:pt x="133946" y="0"/>
                </a:lnTo>
                <a:lnTo>
                  <a:pt x="151805" y="0"/>
                </a:lnTo>
                <a:lnTo>
                  <a:pt x="151805" y="0"/>
                </a:lnTo>
                <a:lnTo>
                  <a:pt x="160735" y="0"/>
                </a:lnTo>
                <a:lnTo>
                  <a:pt x="169664" y="0"/>
                </a:lnTo>
                <a:lnTo>
                  <a:pt x="16966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3062883" y="5679280"/>
            <a:ext cx="178595" cy="1"/>
          </a:xfrm>
          <a:custGeom>
            <a:avLst/>
            <a:gdLst/>
            <a:ahLst/>
            <a:cxnLst/>
            <a:rect l="0" t="0" r="0" b="0"/>
            <a:pathLst>
              <a:path w="178595" h="1">
                <a:moveTo>
                  <a:pt x="0" y="0"/>
                </a:moveTo>
                <a:lnTo>
                  <a:pt x="0" y="0"/>
                </a:lnTo>
                <a:lnTo>
                  <a:pt x="0" y="0"/>
                </a:lnTo>
                <a:lnTo>
                  <a:pt x="0" y="0"/>
                </a:lnTo>
                <a:lnTo>
                  <a:pt x="8930" y="0"/>
                </a:lnTo>
                <a:lnTo>
                  <a:pt x="17859" y="0"/>
                </a:lnTo>
                <a:lnTo>
                  <a:pt x="26789" y="0"/>
                </a:lnTo>
                <a:lnTo>
                  <a:pt x="44648" y="0"/>
                </a:lnTo>
                <a:lnTo>
                  <a:pt x="53578" y="0"/>
                </a:lnTo>
                <a:lnTo>
                  <a:pt x="71437" y="0"/>
                </a:lnTo>
                <a:lnTo>
                  <a:pt x="80367" y="0"/>
                </a:lnTo>
                <a:lnTo>
                  <a:pt x="98226" y="0"/>
                </a:lnTo>
                <a:lnTo>
                  <a:pt x="116086" y="0"/>
                </a:lnTo>
                <a:lnTo>
                  <a:pt x="133945" y="0"/>
                </a:lnTo>
                <a:lnTo>
                  <a:pt x="142875" y="0"/>
                </a:lnTo>
                <a:lnTo>
                  <a:pt x="160734" y="0"/>
                </a:lnTo>
                <a:lnTo>
                  <a:pt x="169664" y="0"/>
                </a:lnTo>
                <a:lnTo>
                  <a:pt x="178594" y="0"/>
                </a:lnTo>
                <a:lnTo>
                  <a:pt x="17859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3339703" y="5384602"/>
            <a:ext cx="241103" cy="437554"/>
          </a:xfrm>
          <a:custGeom>
            <a:avLst/>
            <a:gdLst/>
            <a:ahLst/>
            <a:cxnLst/>
            <a:rect l="0" t="0" r="0" b="0"/>
            <a:pathLst>
              <a:path w="241103" h="437554">
                <a:moveTo>
                  <a:pt x="241102" y="17859"/>
                </a:moveTo>
                <a:lnTo>
                  <a:pt x="241102" y="17859"/>
                </a:lnTo>
                <a:lnTo>
                  <a:pt x="241102" y="17859"/>
                </a:lnTo>
                <a:lnTo>
                  <a:pt x="241102" y="8929"/>
                </a:lnTo>
                <a:lnTo>
                  <a:pt x="232172" y="8929"/>
                </a:lnTo>
                <a:lnTo>
                  <a:pt x="232172" y="8929"/>
                </a:lnTo>
                <a:lnTo>
                  <a:pt x="223242" y="0"/>
                </a:lnTo>
                <a:lnTo>
                  <a:pt x="214313" y="0"/>
                </a:lnTo>
                <a:lnTo>
                  <a:pt x="205383" y="8929"/>
                </a:lnTo>
                <a:lnTo>
                  <a:pt x="187524" y="8929"/>
                </a:lnTo>
                <a:lnTo>
                  <a:pt x="178594" y="17859"/>
                </a:lnTo>
                <a:lnTo>
                  <a:pt x="160735" y="17859"/>
                </a:lnTo>
                <a:lnTo>
                  <a:pt x="142875" y="26789"/>
                </a:lnTo>
                <a:lnTo>
                  <a:pt x="125016" y="35718"/>
                </a:lnTo>
                <a:lnTo>
                  <a:pt x="116086" y="44648"/>
                </a:lnTo>
                <a:lnTo>
                  <a:pt x="98227" y="53578"/>
                </a:lnTo>
                <a:lnTo>
                  <a:pt x="89297" y="53578"/>
                </a:lnTo>
                <a:lnTo>
                  <a:pt x="80367" y="62507"/>
                </a:lnTo>
                <a:lnTo>
                  <a:pt x="71438" y="71437"/>
                </a:lnTo>
                <a:lnTo>
                  <a:pt x="71438" y="80367"/>
                </a:lnTo>
                <a:lnTo>
                  <a:pt x="71438" y="89296"/>
                </a:lnTo>
                <a:lnTo>
                  <a:pt x="71438" y="98226"/>
                </a:lnTo>
                <a:lnTo>
                  <a:pt x="80367" y="107156"/>
                </a:lnTo>
                <a:lnTo>
                  <a:pt x="89297" y="107156"/>
                </a:lnTo>
                <a:lnTo>
                  <a:pt x="98227" y="116086"/>
                </a:lnTo>
                <a:lnTo>
                  <a:pt x="116086" y="125015"/>
                </a:lnTo>
                <a:lnTo>
                  <a:pt x="125016" y="133945"/>
                </a:lnTo>
                <a:lnTo>
                  <a:pt x="142875" y="142875"/>
                </a:lnTo>
                <a:lnTo>
                  <a:pt x="151805" y="151804"/>
                </a:lnTo>
                <a:lnTo>
                  <a:pt x="169664" y="160734"/>
                </a:lnTo>
                <a:lnTo>
                  <a:pt x="178594" y="178593"/>
                </a:lnTo>
                <a:lnTo>
                  <a:pt x="196453" y="196452"/>
                </a:lnTo>
                <a:lnTo>
                  <a:pt x="205383" y="214311"/>
                </a:lnTo>
                <a:lnTo>
                  <a:pt x="205383" y="232171"/>
                </a:lnTo>
                <a:lnTo>
                  <a:pt x="214313" y="258960"/>
                </a:lnTo>
                <a:lnTo>
                  <a:pt x="205383" y="276819"/>
                </a:lnTo>
                <a:lnTo>
                  <a:pt x="205383" y="294678"/>
                </a:lnTo>
                <a:lnTo>
                  <a:pt x="196453" y="321468"/>
                </a:lnTo>
                <a:lnTo>
                  <a:pt x="187524" y="339327"/>
                </a:lnTo>
                <a:lnTo>
                  <a:pt x="169664" y="348257"/>
                </a:lnTo>
                <a:lnTo>
                  <a:pt x="160735" y="366116"/>
                </a:lnTo>
                <a:lnTo>
                  <a:pt x="142875" y="375046"/>
                </a:lnTo>
                <a:lnTo>
                  <a:pt x="125016" y="392905"/>
                </a:lnTo>
                <a:lnTo>
                  <a:pt x="98227" y="401835"/>
                </a:lnTo>
                <a:lnTo>
                  <a:pt x="80367" y="410764"/>
                </a:lnTo>
                <a:lnTo>
                  <a:pt x="62508" y="419694"/>
                </a:lnTo>
                <a:lnTo>
                  <a:pt x="44649" y="428624"/>
                </a:lnTo>
                <a:lnTo>
                  <a:pt x="35719" y="428624"/>
                </a:lnTo>
                <a:lnTo>
                  <a:pt x="26789" y="437553"/>
                </a:lnTo>
                <a:lnTo>
                  <a:pt x="17860" y="437553"/>
                </a:lnTo>
                <a:lnTo>
                  <a:pt x="8930" y="437553"/>
                </a:lnTo>
                <a:lnTo>
                  <a:pt x="8930" y="437553"/>
                </a:lnTo>
                <a:lnTo>
                  <a:pt x="0" y="437553"/>
                </a:lnTo>
                <a:lnTo>
                  <a:pt x="0" y="4375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3446859" y="5304234"/>
            <a:ext cx="62509" cy="428626"/>
          </a:xfrm>
          <a:custGeom>
            <a:avLst/>
            <a:gdLst/>
            <a:ahLst/>
            <a:cxnLst/>
            <a:rect l="0" t="0" r="0" b="0"/>
            <a:pathLst>
              <a:path w="62509" h="428626">
                <a:moveTo>
                  <a:pt x="62508" y="0"/>
                </a:moveTo>
                <a:lnTo>
                  <a:pt x="62508" y="0"/>
                </a:lnTo>
                <a:lnTo>
                  <a:pt x="62508" y="8930"/>
                </a:lnTo>
                <a:lnTo>
                  <a:pt x="53579" y="26789"/>
                </a:lnTo>
                <a:lnTo>
                  <a:pt x="53579" y="44649"/>
                </a:lnTo>
                <a:lnTo>
                  <a:pt x="53579" y="62508"/>
                </a:lnTo>
                <a:lnTo>
                  <a:pt x="44649" y="89297"/>
                </a:lnTo>
                <a:lnTo>
                  <a:pt x="44649" y="125016"/>
                </a:lnTo>
                <a:lnTo>
                  <a:pt x="35719" y="151805"/>
                </a:lnTo>
                <a:lnTo>
                  <a:pt x="35719" y="187524"/>
                </a:lnTo>
                <a:lnTo>
                  <a:pt x="26789" y="214313"/>
                </a:lnTo>
                <a:lnTo>
                  <a:pt x="17860" y="250032"/>
                </a:lnTo>
                <a:lnTo>
                  <a:pt x="17860" y="285750"/>
                </a:lnTo>
                <a:lnTo>
                  <a:pt x="8930" y="321468"/>
                </a:lnTo>
                <a:lnTo>
                  <a:pt x="8930" y="348257"/>
                </a:lnTo>
                <a:lnTo>
                  <a:pt x="0" y="366117"/>
                </a:lnTo>
                <a:lnTo>
                  <a:pt x="0" y="392906"/>
                </a:lnTo>
                <a:lnTo>
                  <a:pt x="0" y="410765"/>
                </a:lnTo>
                <a:lnTo>
                  <a:pt x="0" y="419695"/>
                </a:lnTo>
                <a:lnTo>
                  <a:pt x="0" y="428625"/>
                </a:lnTo>
                <a:lnTo>
                  <a:pt x="0" y="42862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3625453" y="5464969"/>
            <a:ext cx="169665" cy="232172"/>
          </a:xfrm>
          <a:custGeom>
            <a:avLst/>
            <a:gdLst/>
            <a:ahLst/>
            <a:cxnLst/>
            <a:rect l="0" t="0" r="0" b="0"/>
            <a:pathLst>
              <a:path w="169665" h="232172">
                <a:moveTo>
                  <a:pt x="98227" y="0"/>
                </a:moveTo>
                <a:lnTo>
                  <a:pt x="98227" y="0"/>
                </a:lnTo>
                <a:lnTo>
                  <a:pt x="98227" y="0"/>
                </a:lnTo>
                <a:lnTo>
                  <a:pt x="98227" y="8929"/>
                </a:lnTo>
                <a:lnTo>
                  <a:pt x="89297" y="8929"/>
                </a:lnTo>
                <a:lnTo>
                  <a:pt x="80367" y="26789"/>
                </a:lnTo>
                <a:lnTo>
                  <a:pt x="62508" y="35719"/>
                </a:lnTo>
                <a:lnTo>
                  <a:pt x="53578" y="53578"/>
                </a:lnTo>
                <a:lnTo>
                  <a:pt x="35719" y="71437"/>
                </a:lnTo>
                <a:lnTo>
                  <a:pt x="26789" y="89297"/>
                </a:lnTo>
                <a:lnTo>
                  <a:pt x="17860" y="107156"/>
                </a:lnTo>
                <a:lnTo>
                  <a:pt x="8930" y="133944"/>
                </a:lnTo>
                <a:lnTo>
                  <a:pt x="0" y="151804"/>
                </a:lnTo>
                <a:lnTo>
                  <a:pt x="0" y="169663"/>
                </a:lnTo>
                <a:lnTo>
                  <a:pt x="8930" y="187522"/>
                </a:lnTo>
                <a:lnTo>
                  <a:pt x="17860" y="196452"/>
                </a:lnTo>
                <a:lnTo>
                  <a:pt x="26789" y="214311"/>
                </a:lnTo>
                <a:lnTo>
                  <a:pt x="35719" y="223241"/>
                </a:lnTo>
                <a:lnTo>
                  <a:pt x="44649" y="223241"/>
                </a:lnTo>
                <a:lnTo>
                  <a:pt x="62508" y="232171"/>
                </a:lnTo>
                <a:lnTo>
                  <a:pt x="71438" y="232171"/>
                </a:lnTo>
                <a:lnTo>
                  <a:pt x="89297" y="232171"/>
                </a:lnTo>
                <a:lnTo>
                  <a:pt x="98227" y="223241"/>
                </a:lnTo>
                <a:lnTo>
                  <a:pt x="107156" y="214311"/>
                </a:lnTo>
                <a:lnTo>
                  <a:pt x="125016" y="214311"/>
                </a:lnTo>
                <a:lnTo>
                  <a:pt x="133945" y="196452"/>
                </a:lnTo>
                <a:lnTo>
                  <a:pt x="142875" y="187522"/>
                </a:lnTo>
                <a:lnTo>
                  <a:pt x="151805" y="169663"/>
                </a:lnTo>
                <a:lnTo>
                  <a:pt x="151805" y="160733"/>
                </a:lnTo>
                <a:lnTo>
                  <a:pt x="160735" y="142874"/>
                </a:lnTo>
                <a:lnTo>
                  <a:pt x="169664" y="125015"/>
                </a:lnTo>
                <a:lnTo>
                  <a:pt x="169664" y="107156"/>
                </a:lnTo>
                <a:lnTo>
                  <a:pt x="169664" y="89297"/>
                </a:lnTo>
                <a:lnTo>
                  <a:pt x="169664" y="71437"/>
                </a:lnTo>
                <a:lnTo>
                  <a:pt x="169664" y="53578"/>
                </a:lnTo>
                <a:lnTo>
                  <a:pt x="160735" y="35719"/>
                </a:lnTo>
                <a:lnTo>
                  <a:pt x="151805" y="26789"/>
                </a:lnTo>
                <a:lnTo>
                  <a:pt x="151805" y="17859"/>
                </a:lnTo>
                <a:lnTo>
                  <a:pt x="142875" y="0"/>
                </a:lnTo>
                <a:lnTo>
                  <a:pt x="133945" y="0"/>
                </a:lnTo>
                <a:lnTo>
                  <a:pt x="125016" y="0"/>
                </a:lnTo>
                <a:lnTo>
                  <a:pt x="116086" y="0"/>
                </a:lnTo>
                <a:lnTo>
                  <a:pt x="107156" y="0"/>
                </a:lnTo>
                <a:lnTo>
                  <a:pt x="107156" y="0"/>
                </a:lnTo>
                <a:lnTo>
                  <a:pt x="98227" y="8929"/>
                </a:lnTo>
                <a:lnTo>
                  <a:pt x="89297" y="17859"/>
                </a:lnTo>
                <a:lnTo>
                  <a:pt x="89297"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3866555" y="5661421"/>
            <a:ext cx="1" cy="8931"/>
          </a:xfrm>
          <a:custGeom>
            <a:avLst/>
            <a:gdLst/>
            <a:ahLst/>
            <a:cxnLst/>
            <a:rect l="0" t="0" r="0" b="0"/>
            <a:pathLst>
              <a:path w="1" h="8931">
                <a:moveTo>
                  <a:pt x="0" y="0"/>
                </a:moveTo>
                <a:lnTo>
                  <a:pt x="0" y="0"/>
                </a:lnTo>
                <a:lnTo>
                  <a:pt x="0" y="0"/>
                </a:lnTo>
                <a:lnTo>
                  <a:pt x="0" y="8930"/>
                </a:lnTo>
                <a:lnTo>
                  <a:pt x="0" y="8930"/>
                </a:lnTo>
                <a:lnTo>
                  <a:pt x="0" y="8930"/>
                </a:lnTo>
                <a:lnTo>
                  <a:pt x="0" y="8930"/>
                </a:lnTo>
                <a:lnTo>
                  <a:pt x="0" y="8930"/>
                </a:lnTo>
                <a:lnTo>
                  <a:pt x="0"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3964781" y="5491758"/>
            <a:ext cx="151806" cy="196453"/>
          </a:xfrm>
          <a:custGeom>
            <a:avLst/>
            <a:gdLst/>
            <a:ahLst/>
            <a:cxnLst/>
            <a:rect l="0" t="0" r="0" b="0"/>
            <a:pathLst>
              <a:path w="151806" h="196453">
                <a:moveTo>
                  <a:pt x="80367" y="0"/>
                </a:moveTo>
                <a:lnTo>
                  <a:pt x="80367" y="0"/>
                </a:lnTo>
                <a:lnTo>
                  <a:pt x="80367" y="0"/>
                </a:lnTo>
                <a:lnTo>
                  <a:pt x="80367" y="0"/>
                </a:lnTo>
                <a:lnTo>
                  <a:pt x="71438" y="8930"/>
                </a:lnTo>
                <a:lnTo>
                  <a:pt x="62508" y="17859"/>
                </a:lnTo>
                <a:lnTo>
                  <a:pt x="44649" y="26789"/>
                </a:lnTo>
                <a:lnTo>
                  <a:pt x="35719" y="35719"/>
                </a:lnTo>
                <a:lnTo>
                  <a:pt x="26789" y="53578"/>
                </a:lnTo>
                <a:lnTo>
                  <a:pt x="17860" y="71437"/>
                </a:lnTo>
                <a:lnTo>
                  <a:pt x="8930" y="89296"/>
                </a:lnTo>
                <a:lnTo>
                  <a:pt x="8930" y="107155"/>
                </a:lnTo>
                <a:lnTo>
                  <a:pt x="0" y="116085"/>
                </a:lnTo>
                <a:lnTo>
                  <a:pt x="0" y="133944"/>
                </a:lnTo>
                <a:lnTo>
                  <a:pt x="0" y="151804"/>
                </a:lnTo>
                <a:lnTo>
                  <a:pt x="8930" y="169663"/>
                </a:lnTo>
                <a:lnTo>
                  <a:pt x="8930" y="178593"/>
                </a:lnTo>
                <a:lnTo>
                  <a:pt x="17860" y="187522"/>
                </a:lnTo>
                <a:lnTo>
                  <a:pt x="26789" y="196452"/>
                </a:lnTo>
                <a:lnTo>
                  <a:pt x="35719" y="196452"/>
                </a:lnTo>
                <a:lnTo>
                  <a:pt x="44649" y="196452"/>
                </a:lnTo>
                <a:lnTo>
                  <a:pt x="53578" y="196452"/>
                </a:lnTo>
                <a:lnTo>
                  <a:pt x="62508" y="196452"/>
                </a:lnTo>
                <a:lnTo>
                  <a:pt x="80367" y="187522"/>
                </a:lnTo>
                <a:lnTo>
                  <a:pt x="89297" y="178593"/>
                </a:lnTo>
                <a:lnTo>
                  <a:pt x="107157" y="169663"/>
                </a:lnTo>
                <a:lnTo>
                  <a:pt x="116086" y="160733"/>
                </a:lnTo>
                <a:lnTo>
                  <a:pt x="125016" y="142874"/>
                </a:lnTo>
                <a:lnTo>
                  <a:pt x="133946" y="133944"/>
                </a:lnTo>
                <a:lnTo>
                  <a:pt x="142875" y="116085"/>
                </a:lnTo>
                <a:lnTo>
                  <a:pt x="151805" y="98226"/>
                </a:lnTo>
                <a:lnTo>
                  <a:pt x="151805" y="89296"/>
                </a:lnTo>
                <a:lnTo>
                  <a:pt x="151805" y="71437"/>
                </a:lnTo>
                <a:lnTo>
                  <a:pt x="151805" y="53578"/>
                </a:lnTo>
                <a:lnTo>
                  <a:pt x="151805" y="44648"/>
                </a:lnTo>
                <a:lnTo>
                  <a:pt x="142875" y="26789"/>
                </a:lnTo>
                <a:lnTo>
                  <a:pt x="142875" y="17859"/>
                </a:lnTo>
                <a:lnTo>
                  <a:pt x="133946" y="8930"/>
                </a:lnTo>
                <a:lnTo>
                  <a:pt x="133946" y="0"/>
                </a:lnTo>
                <a:lnTo>
                  <a:pt x="125016" y="0"/>
                </a:lnTo>
                <a:lnTo>
                  <a:pt x="116086" y="0"/>
                </a:lnTo>
                <a:lnTo>
                  <a:pt x="107157" y="0"/>
                </a:lnTo>
                <a:lnTo>
                  <a:pt x="98227" y="0"/>
                </a:lnTo>
                <a:lnTo>
                  <a:pt x="89297" y="0"/>
                </a:lnTo>
                <a:lnTo>
                  <a:pt x="80367" y="8930"/>
                </a:lnTo>
                <a:lnTo>
                  <a:pt x="80367" y="8930"/>
                </a:lnTo>
                <a:lnTo>
                  <a:pt x="80367"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4214813" y="5447109"/>
            <a:ext cx="125016" cy="258962"/>
          </a:xfrm>
          <a:custGeom>
            <a:avLst/>
            <a:gdLst/>
            <a:ahLst/>
            <a:cxnLst/>
            <a:rect l="0" t="0" r="0" b="0"/>
            <a:pathLst>
              <a:path w="125016" h="258962">
                <a:moveTo>
                  <a:pt x="53578" y="0"/>
                </a:moveTo>
                <a:lnTo>
                  <a:pt x="53578" y="0"/>
                </a:lnTo>
                <a:lnTo>
                  <a:pt x="53578" y="0"/>
                </a:lnTo>
                <a:lnTo>
                  <a:pt x="53578" y="0"/>
                </a:lnTo>
                <a:lnTo>
                  <a:pt x="53578" y="0"/>
                </a:lnTo>
                <a:lnTo>
                  <a:pt x="44648" y="0"/>
                </a:lnTo>
                <a:lnTo>
                  <a:pt x="44648" y="8930"/>
                </a:lnTo>
                <a:lnTo>
                  <a:pt x="35718" y="17860"/>
                </a:lnTo>
                <a:lnTo>
                  <a:pt x="26789" y="35719"/>
                </a:lnTo>
                <a:lnTo>
                  <a:pt x="17859" y="44649"/>
                </a:lnTo>
                <a:lnTo>
                  <a:pt x="17859" y="71438"/>
                </a:lnTo>
                <a:lnTo>
                  <a:pt x="8929" y="89297"/>
                </a:lnTo>
                <a:lnTo>
                  <a:pt x="8929" y="107157"/>
                </a:lnTo>
                <a:lnTo>
                  <a:pt x="0" y="133945"/>
                </a:lnTo>
                <a:lnTo>
                  <a:pt x="0" y="151804"/>
                </a:lnTo>
                <a:lnTo>
                  <a:pt x="0" y="169664"/>
                </a:lnTo>
                <a:lnTo>
                  <a:pt x="0" y="187523"/>
                </a:lnTo>
                <a:lnTo>
                  <a:pt x="8929" y="205382"/>
                </a:lnTo>
                <a:lnTo>
                  <a:pt x="8929" y="223242"/>
                </a:lnTo>
                <a:lnTo>
                  <a:pt x="17859" y="232171"/>
                </a:lnTo>
                <a:lnTo>
                  <a:pt x="26789" y="250031"/>
                </a:lnTo>
                <a:lnTo>
                  <a:pt x="26789" y="250031"/>
                </a:lnTo>
                <a:lnTo>
                  <a:pt x="35718" y="258961"/>
                </a:lnTo>
                <a:lnTo>
                  <a:pt x="44648" y="258961"/>
                </a:lnTo>
                <a:lnTo>
                  <a:pt x="53578" y="258961"/>
                </a:lnTo>
                <a:lnTo>
                  <a:pt x="62507" y="258961"/>
                </a:lnTo>
                <a:lnTo>
                  <a:pt x="71437" y="250031"/>
                </a:lnTo>
                <a:lnTo>
                  <a:pt x="80367" y="241101"/>
                </a:lnTo>
                <a:lnTo>
                  <a:pt x="98226" y="232171"/>
                </a:lnTo>
                <a:lnTo>
                  <a:pt x="98226" y="223242"/>
                </a:lnTo>
                <a:lnTo>
                  <a:pt x="107156" y="205382"/>
                </a:lnTo>
                <a:lnTo>
                  <a:pt x="116085" y="196453"/>
                </a:lnTo>
                <a:lnTo>
                  <a:pt x="116085" y="178593"/>
                </a:lnTo>
                <a:lnTo>
                  <a:pt x="125015" y="160734"/>
                </a:lnTo>
                <a:lnTo>
                  <a:pt x="125015" y="142875"/>
                </a:lnTo>
                <a:lnTo>
                  <a:pt x="125015" y="133945"/>
                </a:lnTo>
                <a:lnTo>
                  <a:pt x="125015" y="125016"/>
                </a:lnTo>
                <a:lnTo>
                  <a:pt x="125015" y="107157"/>
                </a:lnTo>
                <a:lnTo>
                  <a:pt x="116085" y="98227"/>
                </a:lnTo>
                <a:lnTo>
                  <a:pt x="116085" y="98227"/>
                </a:lnTo>
                <a:lnTo>
                  <a:pt x="107156" y="98227"/>
                </a:lnTo>
                <a:lnTo>
                  <a:pt x="98226" y="98227"/>
                </a:lnTo>
                <a:lnTo>
                  <a:pt x="89296" y="98227"/>
                </a:lnTo>
                <a:lnTo>
                  <a:pt x="71437" y="107157"/>
                </a:lnTo>
                <a:lnTo>
                  <a:pt x="62507" y="116086"/>
                </a:lnTo>
                <a:lnTo>
                  <a:pt x="53578" y="125016"/>
                </a:lnTo>
                <a:lnTo>
                  <a:pt x="44648" y="142875"/>
                </a:lnTo>
                <a:lnTo>
                  <a:pt x="35718" y="160734"/>
                </a:lnTo>
                <a:lnTo>
                  <a:pt x="35718" y="169664"/>
                </a:lnTo>
                <a:lnTo>
                  <a:pt x="26789" y="178593"/>
                </a:lnTo>
                <a:lnTo>
                  <a:pt x="26789" y="17859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3839766" y="5634632"/>
            <a:ext cx="26790" cy="26790"/>
          </a:xfrm>
          <a:custGeom>
            <a:avLst/>
            <a:gdLst/>
            <a:ahLst/>
            <a:cxnLst/>
            <a:rect l="0" t="0" r="0" b="0"/>
            <a:pathLst>
              <a:path w="26790" h="26790">
                <a:moveTo>
                  <a:pt x="17859" y="26789"/>
                </a:moveTo>
                <a:lnTo>
                  <a:pt x="17859" y="17859"/>
                </a:lnTo>
                <a:lnTo>
                  <a:pt x="17859" y="17859"/>
                </a:lnTo>
                <a:lnTo>
                  <a:pt x="17859" y="17859"/>
                </a:lnTo>
                <a:lnTo>
                  <a:pt x="17859" y="17859"/>
                </a:lnTo>
                <a:lnTo>
                  <a:pt x="26789" y="8930"/>
                </a:lnTo>
                <a:lnTo>
                  <a:pt x="26789" y="8930"/>
                </a:lnTo>
                <a:lnTo>
                  <a:pt x="26789" y="8930"/>
                </a:lnTo>
                <a:lnTo>
                  <a:pt x="26789" y="8930"/>
                </a:lnTo>
                <a:lnTo>
                  <a:pt x="26789" y="0"/>
                </a:lnTo>
                <a:lnTo>
                  <a:pt x="26789" y="0"/>
                </a:lnTo>
                <a:lnTo>
                  <a:pt x="26789" y="8930"/>
                </a:lnTo>
                <a:lnTo>
                  <a:pt x="26789" y="8930"/>
                </a:lnTo>
                <a:lnTo>
                  <a:pt x="17859" y="8930"/>
                </a:lnTo>
                <a:lnTo>
                  <a:pt x="17859" y="17859"/>
                </a:lnTo>
                <a:lnTo>
                  <a:pt x="8929" y="17859"/>
                </a:lnTo>
                <a:lnTo>
                  <a:pt x="8929" y="17859"/>
                </a:lnTo>
                <a:lnTo>
                  <a:pt x="0" y="17859"/>
                </a:lnTo>
                <a:lnTo>
                  <a:pt x="0" y="17859"/>
                </a:lnTo>
                <a:lnTo>
                  <a:pt x="0" y="17859"/>
                </a:lnTo>
                <a:lnTo>
                  <a:pt x="8929" y="17859"/>
                </a:lnTo>
                <a:lnTo>
                  <a:pt x="8929" y="17859"/>
                </a:lnTo>
                <a:lnTo>
                  <a:pt x="8929" y="17859"/>
                </a:lnTo>
                <a:lnTo>
                  <a:pt x="8929" y="17859"/>
                </a:lnTo>
                <a:lnTo>
                  <a:pt x="8929" y="17859"/>
                </a:lnTo>
                <a:lnTo>
                  <a:pt x="8929" y="17859"/>
                </a:lnTo>
                <a:lnTo>
                  <a:pt x="8929" y="17859"/>
                </a:lnTo>
                <a:lnTo>
                  <a:pt x="8929" y="17859"/>
                </a:lnTo>
                <a:lnTo>
                  <a:pt x="8929" y="26789"/>
                </a:lnTo>
                <a:lnTo>
                  <a:pt x="8929" y="26789"/>
                </a:lnTo>
                <a:lnTo>
                  <a:pt x="8929" y="26789"/>
                </a:lnTo>
                <a:lnTo>
                  <a:pt x="8929" y="26789"/>
                </a:lnTo>
                <a:lnTo>
                  <a:pt x="8929"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4518422" y="5527477"/>
            <a:ext cx="107157" cy="151804"/>
          </a:xfrm>
          <a:custGeom>
            <a:avLst/>
            <a:gdLst/>
            <a:ahLst/>
            <a:cxnLst/>
            <a:rect l="0" t="0" r="0" b="0"/>
            <a:pathLst>
              <a:path w="107157" h="151804">
                <a:moveTo>
                  <a:pt x="0" y="0"/>
                </a:moveTo>
                <a:lnTo>
                  <a:pt x="0" y="8929"/>
                </a:lnTo>
                <a:lnTo>
                  <a:pt x="0" y="8929"/>
                </a:lnTo>
                <a:lnTo>
                  <a:pt x="0" y="17859"/>
                </a:lnTo>
                <a:lnTo>
                  <a:pt x="0" y="17859"/>
                </a:lnTo>
                <a:lnTo>
                  <a:pt x="8930" y="26789"/>
                </a:lnTo>
                <a:lnTo>
                  <a:pt x="17859" y="35718"/>
                </a:lnTo>
                <a:lnTo>
                  <a:pt x="26789" y="44648"/>
                </a:lnTo>
                <a:lnTo>
                  <a:pt x="35719" y="62507"/>
                </a:lnTo>
                <a:lnTo>
                  <a:pt x="44648" y="71436"/>
                </a:lnTo>
                <a:lnTo>
                  <a:pt x="53578" y="80366"/>
                </a:lnTo>
                <a:lnTo>
                  <a:pt x="53578" y="89296"/>
                </a:lnTo>
                <a:lnTo>
                  <a:pt x="62508" y="98225"/>
                </a:lnTo>
                <a:lnTo>
                  <a:pt x="71437" y="107155"/>
                </a:lnTo>
                <a:lnTo>
                  <a:pt x="80367" y="116085"/>
                </a:lnTo>
                <a:lnTo>
                  <a:pt x="80367" y="125014"/>
                </a:lnTo>
                <a:lnTo>
                  <a:pt x="89297" y="133944"/>
                </a:lnTo>
                <a:lnTo>
                  <a:pt x="89297" y="133944"/>
                </a:lnTo>
                <a:lnTo>
                  <a:pt x="98226" y="142874"/>
                </a:lnTo>
                <a:lnTo>
                  <a:pt x="98226" y="142874"/>
                </a:lnTo>
                <a:lnTo>
                  <a:pt x="98226" y="142874"/>
                </a:lnTo>
                <a:lnTo>
                  <a:pt x="107156" y="151803"/>
                </a:lnTo>
                <a:lnTo>
                  <a:pt x="107156" y="151803"/>
                </a:lnTo>
                <a:lnTo>
                  <a:pt x="107156" y="15180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4482703" y="5500688"/>
            <a:ext cx="125017" cy="232172"/>
          </a:xfrm>
          <a:custGeom>
            <a:avLst/>
            <a:gdLst/>
            <a:ahLst/>
            <a:cxnLst/>
            <a:rect l="0" t="0" r="0" b="0"/>
            <a:pathLst>
              <a:path w="125017" h="232172">
                <a:moveTo>
                  <a:pt x="125016" y="0"/>
                </a:moveTo>
                <a:lnTo>
                  <a:pt x="125016" y="0"/>
                </a:lnTo>
                <a:lnTo>
                  <a:pt x="125016" y="0"/>
                </a:lnTo>
                <a:lnTo>
                  <a:pt x="116086" y="8929"/>
                </a:lnTo>
                <a:lnTo>
                  <a:pt x="116086" y="17859"/>
                </a:lnTo>
                <a:lnTo>
                  <a:pt x="116086" y="17859"/>
                </a:lnTo>
                <a:lnTo>
                  <a:pt x="107156" y="35718"/>
                </a:lnTo>
                <a:lnTo>
                  <a:pt x="98227" y="44648"/>
                </a:lnTo>
                <a:lnTo>
                  <a:pt x="89297" y="62507"/>
                </a:lnTo>
                <a:lnTo>
                  <a:pt x="80367" y="80366"/>
                </a:lnTo>
                <a:lnTo>
                  <a:pt x="71438" y="98225"/>
                </a:lnTo>
                <a:lnTo>
                  <a:pt x="62508" y="116085"/>
                </a:lnTo>
                <a:lnTo>
                  <a:pt x="53578" y="133944"/>
                </a:lnTo>
                <a:lnTo>
                  <a:pt x="44649" y="160733"/>
                </a:lnTo>
                <a:lnTo>
                  <a:pt x="35719" y="178592"/>
                </a:lnTo>
                <a:lnTo>
                  <a:pt x="26789" y="196452"/>
                </a:lnTo>
                <a:lnTo>
                  <a:pt x="8930" y="214311"/>
                </a:lnTo>
                <a:lnTo>
                  <a:pt x="0" y="232171"/>
                </a:lnTo>
                <a:lnTo>
                  <a:pt x="0" y="232171"/>
                </a:lnTo>
                <a:lnTo>
                  <a:pt x="0" y="23217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4768453" y="5402461"/>
            <a:ext cx="44650" cy="285750"/>
          </a:xfrm>
          <a:custGeom>
            <a:avLst/>
            <a:gdLst/>
            <a:ahLst/>
            <a:cxnLst/>
            <a:rect l="0" t="0" r="0" b="0"/>
            <a:pathLst>
              <a:path w="44650" h="285750">
                <a:moveTo>
                  <a:pt x="44649" y="0"/>
                </a:moveTo>
                <a:lnTo>
                  <a:pt x="44649" y="0"/>
                </a:lnTo>
                <a:lnTo>
                  <a:pt x="44649" y="0"/>
                </a:lnTo>
                <a:lnTo>
                  <a:pt x="44649" y="0"/>
                </a:lnTo>
                <a:lnTo>
                  <a:pt x="44649" y="8930"/>
                </a:lnTo>
                <a:lnTo>
                  <a:pt x="44649" y="17859"/>
                </a:lnTo>
                <a:lnTo>
                  <a:pt x="35719" y="35719"/>
                </a:lnTo>
                <a:lnTo>
                  <a:pt x="35719" y="53578"/>
                </a:lnTo>
                <a:lnTo>
                  <a:pt x="35719" y="71437"/>
                </a:lnTo>
                <a:lnTo>
                  <a:pt x="35719" y="98227"/>
                </a:lnTo>
                <a:lnTo>
                  <a:pt x="26789" y="125016"/>
                </a:lnTo>
                <a:lnTo>
                  <a:pt x="26789" y="151805"/>
                </a:lnTo>
                <a:lnTo>
                  <a:pt x="26789" y="169664"/>
                </a:lnTo>
                <a:lnTo>
                  <a:pt x="17860" y="196452"/>
                </a:lnTo>
                <a:lnTo>
                  <a:pt x="17860" y="214312"/>
                </a:lnTo>
                <a:lnTo>
                  <a:pt x="8930" y="232171"/>
                </a:lnTo>
                <a:lnTo>
                  <a:pt x="8930" y="250030"/>
                </a:lnTo>
                <a:lnTo>
                  <a:pt x="8930" y="258960"/>
                </a:lnTo>
                <a:lnTo>
                  <a:pt x="8930" y="267890"/>
                </a:lnTo>
                <a:lnTo>
                  <a:pt x="8930" y="276819"/>
                </a:lnTo>
                <a:lnTo>
                  <a:pt x="8930" y="276819"/>
                </a:lnTo>
                <a:lnTo>
                  <a:pt x="0" y="276819"/>
                </a:lnTo>
                <a:lnTo>
                  <a:pt x="0" y="285749"/>
                </a:lnTo>
                <a:lnTo>
                  <a:pt x="0" y="2857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4884539" y="5366742"/>
            <a:ext cx="187525" cy="321469"/>
          </a:xfrm>
          <a:custGeom>
            <a:avLst/>
            <a:gdLst/>
            <a:ahLst/>
            <a:cxnLst/>
            <a:rect l="0" t="0" r="0" b="0"/>
            <a:pathLst>
              <a:path w="187525" h="321469">
                <a:moveTo>
                  <a:pt x="187524" y="0"/>
                </a:moveTo>
                <a:lnTo>
                  <a:pt x="187524" y="0"/>
                </a:lnTo>
                <a:lnTo>
                  <a:pt x="187524" y="0"/>
                </a:lnTo>
                <a:lnTo>
                  <a:pt x="187524" y="0"/>
                </a:lnTo>
                <a:lnTo>
                  <a:pt x="178594" y="0"/>
                </a:lnTo>
                <a:lnTo>
                  <a:pt x="178594" y="0"/>
                </a:lnTo>
                <a:lnTo>
                  <a:pt x="169664" y="8930"/>
                </a:lnTo>
                <a:lnTo>
                  <a:pt x="160734" y="8930"/>
                </a:lnTo>
                <a:lnTo>
                  <a:pt x="160734" y="8930"/>
                </a:lnTo>
                <a:lnTo>
                  <a:pt x="142875" y="17860"/>
                </a:lnTo>
                <a:lnTo>
                  <a:pt x="133945" y="17860"/>
                </a:lnTo>
                <a:lnTo>
                  <a:pt x="125016" y="26789"/>
                </a:lnTo>
                <a:lnTo>
                  <a:pt x="116086" y="35719"/>
                </a:lnTo>
                <a:lnTo>
                  <a:pt x="98227" y="35719"/>
                </a:lnTo>
                <a:lnTo>
                  <a:pt x="89297" y="44649"/>
                </a:lnTo>
                <a:lnTo>
                  <a:pt x="71438" y="53578"/>
                </a:lnTo>
                <a:lnTo>
                  <a:pt x="62508" y="53578"/>
                </a:lnTo>
                <a:lnTo>
                  <a:pt x="53578" y="53578"/>
                </a:lnTo>
                <a:lnTo>
                  <a:pt x="53578" y="53578"/>
                </a:lnTo>
                <a:lnTo>
                  <a:pt x="44649" y="53578"/>
                </a:lnTo>
                <a:lnTo>
                  <a:pt x="44649" y="53578"/>
                </a:lnTo>
                <a:lnTo>
                  <a:pt x="44649" y="53578"/>
                </a:lnTo>
                <a:lnTo>
                  <a:pt x="44649" y="53578"/>
                </a:lnTo>
                <a:lnTo>
                  <a:pt x="44649" y="62508"/>
                </a:lnTo>
                <a:lnTo>
                  <a:pt x="53578" y="62508"/>
                </a:lnTo>
                <a:lnTo>
                  <a:pt x="53578" y="62508"/>
                </a:lnTo>
                <a:lnTo>
                  <a:pt x="62508" y="71438"/>
                </a:lnTo>
                <a:lnTo>
                  <a:pt x="71438" y="71438"/>
                </a:lnTo>
                <a:lnTo>
                  <a:pt x="80367" y="80367"/>
                </a:lnTo>
                <a:lnTo>
                  <a:pt x="89297" y="98227"/>
                </a:lnTo>
                <a:lnTo>
                  <a:pt x="98227" y="107156"/>
                </a:lnTo>
                <a:lnTo>
                  <a:pt x="98227" y="116086"/>
                </a:lnTo>
                <a:lnTo>
                  <a:pt x="98227" y="125016"/>
                </a:lnTo>
                <a:lnTo>
                  <a:pt x="107156" y="142875"/>
                </a:lnTo>
                <a:lnTo>
                  <a:pt x="107156" y="151805"/>
                </a:lnTo>
                <a:lnTo>
                  <a:pt x="98227" y="169664"/>
                </a:lnTo>
                <a:lnTo>
                  <a:pt x="98227" y="178594"/>
                </a:lnTo>
                <a:lnTo>
                  <a:pt x="98227" y="187524"/>
                </a:lnTo>
                <a:lnTo>
                  <a:pt x="89297" y="205383"/>
                </a:lnTo>
                <a:lnTo>
                  <a:pt x="89297" y="214312"/>
                </a:lnTo>
                <a:lnTo>
                  <a:pt x="80367" y="223242"/>
                </a:lnTo>
                <a:lnTo>
                  <a:pt x="80367" y="232171"/>
                </a:lnTo>
                <a:lnTo>
                  <a:pt x="80367" y="232171"/>
                </a:lnTo>
                <a:lnTo>
                  <a:pt x="71438" y="241101"/>
                </a:lnTo>
                <a:lnTo>
                  <a:pt x="71438" y="241101"/>
                </a:lnTo>
                <a:lnTo>
                  <a:pt x="71438" y="250031"/>
                </a:lnTo>
                <a:lnTo>
                  <a:pt x="71438" y="258960"/>
                </a:lnTo>
                <a:lnTo>
                  <a:pt x="71438" y="258960"/>
                </a:lnTo>
                <a:lnTo>
                  <a:pt x="62508" y="267890"/>
                </a:lnTo>
                <a:lnTo>
                  <a:pt x="62508" y="276820"/>
                </a:lnTo>
                <a:lnTo>
                  <a:pt x="53578" y="285749"/>
                </a:lnTo>
                <a:lnTo>
                  <a:pt x="53578" y="294679"/>
                </a:lnTo>
                <a:lnTo>
                  <a:pt x="44649" y="303609"/>
                </a:lnTo>
                <a:lnTo>
                  <a:pt x="35719" y="312538"/>
                </a:lnTo>
                <a:lnTo>
                  <a:pt x="26789" y="312538"/>
                </a:lnTo>
                <a:lnTo>
                  <a:pt x="26789" y="321468"/>
                </a:lnTo>
                <a:lnTo>
                  <a:pt x="17859" y="321468"/>
                </a:lnTo>
                <a:lnTo>
                  <a:pt x="8930" y="321468"/>
                </a:lnTo>
                <a:lnTo>
                  <a:pt x="0" y="321468"/>
                </a:lnTo>
                <a:lnTo>
                  <a:pt x="0" y="321468"/>
                </a:lnTo>
                <a:lnTo>
                  <a:pt x="0" y="32146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5125641" y="5402461"/>
            <a:ext cx="133946" cy="267891"/>
          </a:xfrm>
          <a:custGeom>
            <a:avLst/>
            <a:gdLst/>
            <a:ahLst/>
            <a:cxnLst/>
            <a:rect l="0" t="0" r="0" b="0"/>
            <a:pathLst>
              <a:path w="133946" h="267891">
                <a:moveTo>
                  <a:pt x="107156" y="8930"/>
                </a:moveTo>
                <a:lnTo>
                  <a:pt x="107156" y="8930"/>
                </a:lnTo>
                <a:lnTo>
                  <a:pt x="107156" y="8930"/>
                </a:lnTo>
                <a:lnTo>
                  <a:pt x="98226" y="8930"/>
                </a:lnTo>
                <a:lnTo>
                  <a:pt x="98226" y="8930"/>
                </a:lnTo>
                <a:lnTo>
                  <a:pt x="80367" y="8930"/>
                </a:lnTo>
                <a:lnTo>
                  <a:pt x="71437" y="17859"/>
                </a:lnTo>
                <a:lnTo>
                  <a:pt x="53578" y="26789"/>
                </a:lnTo>
                <a:lnTo>
                  <a:pt x="35718" y="35719"/>
                </a:lnTo>
                <a:lnTo>
                  <a:pt x="26789" y="44648"/>
                </a:lnTo>
                <a:lnTo>
                  <a:pt x="17859" y="53578"/>
                </a:lnTo>
                <a:lnTo>
                  <a:pt x="8929" y="62508"/>
                </a:lnTo>
                <a:lnTo>
                  <a:pt x="0" y="62508"/>
                </a:lnTo>
                <a:lnTo>
                  <a:pt x="0" y="71437"/>
                </a:lnTo>
                <a:lnTo>
                  <a:pt x="8929" y="80367"/>
                </a:lnTo>
                <a:lnTo>
                  <a:pt x="17859" y="89297"/>
                </a:lnTo>
                <a:lnTo>
                  <a:pt x="26789" y="89297"/>
                </a:lnTo>
                <a:lnTo>
                  <a:pt x="44648" y="98227"/>
                </a:lnTo>
                <a:lnTo>
                  <a:pt x="62507" y="107156"/>
                </a:lnTo>
                <a:lnTo>
                  <a:pt x="80367" y="116086"/>
                </a:lnTo>
                <a:lnTo>
                  <a:pt x="89297" y="133945"/>
                </a:lnTo>
                <a:lnTo>
                  <a:pt x="98226" y="142875"/>
                </a:lnTo>
                <a:lnTo>
                  <a:pt x="107156" y="151805"/>
                </a:lnTo>
                <a:lnTo>
                  <a:pt x="116086" y="169664"/>
                </a:lnTo>
                <a:lnTo>
                  <a:pt x="116086" y="178593"/>
                </a:lnTo>
                <a:lnTo>
                  <a:pt x="116086" y="196452"/>
                </a:lnTo>
                <a:lnTo>
                  <a:pt x="116086" y="214312"/>
                </a:lnTo>
                <a:lnTo>
                  <a:pt x="107156" y="223241"/>
                </a:lnTo>
                <a:lnTo>
                  <a:pt x="98226" y="241101"/>
                </a:lnTo>
                <a:lnTo>
                  <a:pt x="89297" y="250030"/>
                </a:lnTo>
                <a:lnTo>
                  <a:pt x="80367" y="258960"/>
                </a:lnTo>
                <a:lnTo>
                  <a:pt x="71437" y="267890"/>
                </a:lnTo>
                <a:lnTo>
                  <a:pt x="53578" y="267890"/>
                </a:lnTo>
                <a:lnTo>
                  <a:pt x="44648" y="267890"/>
                </a:lnTo>
                <a:lnTo>
                  <a:pt x="35718" y="267890"/>
                </a:lnTo>
                <a:lnTo>
                  <a:pt x="26789" y="267890"/>
                </a:lnTo>
                <a:lnTo>
                  <a:pt x="17859" y="258960"/>
                </a:lnTo>
                <a:lnTo>
                  <a:pt x="8929" y="250030"/>
                </a:lnTo>
                <a:lnTo>
                  <a:pt x="8929" y="241101"/>
                </a:lnTo>
                <a:lnTo>
                  <a:pt x="8929" y="223241"/>
                </a:lnTo>
                <a:lnTo>
                  <a:pt x="17859" y="205382"/>
                </a:lnTo>
                <a:lnTo>
                  <a:pt x="17859" y="187523"/>
                </a:lnTo>
                <a:lnTo>
                  <a:pt x="35718" y="169664"/>
                </a:lnTo>
                <a:lnTo>
                  <a:pt x="44648" y="142875"/>
                </a:lnTo>
                <a:lnTo>
                  <a:pt x="62507" y="125016"/>
                </a:lnTo>
                <a:lnTo>
                  <a:pt x="80367" y="98227"/>
                </a:lnTo>
                <a:lnTo>
                  <a:pt x="98226" y="80367"/>
                </a:lnTo>
                <a:lnTo>
                  <a:pt x="107156" y="62508"/>
                </a:lnTo>
                <a:lnTo>
                  <a:pt x="116086" y="44648"/>
                </a:lnTo>
                <a:lnTo>
                  <a:pt x="125015" y="35719"/>
                </a:lnTo>
                <a:lnTo>
                  <a:pt x="125015" y="26789"/>
                </a:lnTo>
                <a:lnTo>
                  <a:pt x="133945" y="17859"/>
                </a:lnTo>
                <a:lnTo>
                  <a:pt x="133945" y="8930"/>
                </a:lnTo>
                <a:lnTo>
                  <a:pt x="133945" y="0"/>
                </a:lnTo>
                <a:lnTo>
                  <a:pt x="133945" y="0"/>
                </a:lnTo>
                <a:lnTo>
                  <a:pt x="13394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5357813" y="5598913"/>
            <a:ext cx="1" cy="1"/>
          </a:xfrm>
          <a:custGeom>
            <a:avLst/>
            <a:gdLst/>
            <a:ahLst/>
            <a:cxnLst/>
            <a:rect l="0" t="0" r="0" b="0"/>
            <a:pathLst>
              <a:path w="1" h="1">
                <a:moveTo>
                  <a:pt x="0" y="0"/>
                </a:moveTo>
                <a:lnTo>
                  <a:pt x="0" y="0"/>
                </a:lnTo>
                <a:lnTo>
                  <a:pt x="0" y="0"/>
                </a:lnTo>
                <a:lnTo>
                  <a:pt x="0" y="0"/>
                </a:lnTo>
                <a:lnTo>
                  <a:pt x="0" y="0"/>
                </a:lnTo>
                <a:lnTo>
                  <a:pt x="0" y="0"/>
                </a:lnTo>
                <a:lnTo>
                  <a:pt x="0" y="0"/>
                </a:ln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5322094" y="5607843"/>
            <a:ext cx="26790" cy="17860"/>
          </a:xfrm>
          <a:custGeom>
            <a:avLst/>
            <a:gdLst/>
            <a:ahLst/>
            <a:cxnLst/>
            <a:rect l="0" t="0" r="0" b="0"/>
            <a:pathLst>
              <a:path w="26790" h="17860">
                <a:moveTo>
                  <a:pt x="26789" y="8930"/>
                </a:moveTo>
                <a:lnTo>
                  <a:pt x="26789" y="8930"/>
                </a:lnTo>
                <a:lnTo>
                  <a:pt x="26789" y="8930"/>
                </a:lnTo>
                <a:lnTo>
                  <a:pt x="26789" y="8930"/>
                </a:lnTo>
                <a:lnTo>
                  <a:pt x="26789" y="8930"/>
                </a:lnTo>
                <a:lnTo>
                  <a:pt x="17859" y="8930"/>
                </a:lnTo>
                <a:lnTo>
                  <a:pt x="17859" y="8930"/>
                </a:lnTo>
                <a:lnTo>
                  <a:pt x="17859" y="8930"/>
                </a:lnTo>
                <a:lnTo>
                  <a:pt x="8929" y="0"/>
                </a:lnTo>
                <a:lnTo>
                  <a:pt x="8929" y="0"/>
                </a:lnTo>
                <a:lnTo>
                  <a:pt x="8929" y="0"/>
                </a:lnTo>
                <a:lnTo>
                  <a:pt x="8929" y="0"/>
                </a:lnTo>
                <a:lnTo>
                  <a:pt x="8929" y="0"/>
                </a:lnTo>
                <a:lnTo>
                  <a:pt x="8929" y="0"/>
                </a:lnTo>
                <a:lnTo>
                  <a:pt x="8929" y="0"/>
                </a:lnTo>
                <a:lnTo>
                  <a:pt x="8929" y="0"/>
                </a:lnTo>
                <a:lnTo>
                  <a:pt x="8929" y="8930"/>
                </a:lnTo>
                <a:lnTo>
                  <a:pt x="8929" y="8930"/>
                </a:lnTo>
                <a:lnTo>
                  <a:pt x="8929" y="8930"/>
                </a:lnTo>
                <a:lnTo>
                  <a:pt x="8929" y="8930"/>
                </a:lnTo>
                <a:lnTo>
                  <a:pt x="8929" y="8930"/>
                </a:lnTo>
                <a:lnTo>
                  <a:pt x="0" y="8930"/>
                </a:lnTo>
                <a:lnTo>
                  <a:pt x="0"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8930"/>
                </a:lnTo>
                <a:lnTo>
                  <a:pt x="8929" y="17859"/>
                </a:lnTo>
                <a:lnTo>
                  <a:pt x="8929" y="17859"/>
                </a:lnTo>
                <a:lnTo>
                  <a:pt x="8929" y="17859"/>
                </a:lnTo>
                <a:lnTo>
                  <a:pt x="8929" y="17859"/>
                </a:lnTo>
                <a:lnTo>
                  <a:pt x="8929" y="17859"/>
                </a:lnTo>
                <a:lnTo>
                  <a:pt x="8929" y="17859"/>
                </a:lnTo>
                <a:lnTo>
                  <a:pt x="8929"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5464969" y="5420320"/>
            <a:ext cx="142876" cy="151806"/>
          </a:xfrm>
          <a:custGeom>
            <a:avLst/>
            <a:gdLst/>
            <a:ahLst/>
            <a:cxnLst/>
            <a:rect l="0" t="0" r="0" b="0"/>
            <a:pathLst>
              <a:path w="142876" h="151806">
                <a:moveTo>
                  <a:pt x="53578" y="0"/>
                </a:moveTo>
                <a:lnTo>
                  <a:pt x="53578" y="0"/>
                </a:lnTo>
                <a:lnTo>
                  <a:pt x="53578" y="8930"/>
                </a:lnTo>
                <a:lnTo>
                  <a:pt x="53578" y="17860"/>
                </a:lnTo>
                <a:lnTo>
                  <a:pt x="53578" y="26789"/>
                </a:lnTo>
                <a:lnTo>
                  <a:pt x="44648" y="44649"/>
                </a:lnTo>
                <a:lnTo>
                  <a:pt x="44648" y="53578"/>
                </a:lnTo>
                <a:lnTo>
                  <a:pt x="35719" y="71438"/>
                </a:lnTo>
                <a:lnTo>
                  <a:pt x="26789" y="89297"/>
                </a:lnTo>
                <a:lnTo>
                  <a:pt x="17859" y="107157"/>
                </a:lnTo>
                <a:lnTo>
                  <a:pt x="17859" y="116086"/>
                </a:lnTo>
                <a:lnTo>
                  <a:pt x="8929" y="133946"/>
                </a:lnTo>
                <a:lnTo>
                  <a:pt x="0" y="142875"/>
                </a:lnTo>
                <a:lnTo>
                  <a:pt x="0" y="151805"/>
                </a:lnTo>
                <a:lnTo>
                  <a:pt x="0" y="151805"/>
                </a:lnTo>
                <a:lnTo>
                  <a:pt x="0" y="151805"/>
                </a:lnTo>
                <a:lnTo>
                  <a:pt x="0" y="151805"/>
                </a:lnTo>
                <a:lnTo>
                  <a:pt x="0" y="151805"/>
                </a:lnTo>
                <a:lnTo>
                  <a:pt x="0" y="151805"/>
                </a:lnTo>
                <a:lnTo>
                  <a:pt x="8929" y="142875"/>
                </a:lnTo>
                <a:lnTo>
                  <a:pt x="17859" y="142875"/>
                </a:lnTo>
                <a:lnTo>
                  <a:pt x="26789" y="133946"/>
                </a:lnTo>
                <a:lnTo>
                  <a:pt x="44648" y="133946"/>
                </a:lnTo>
                <a:lnTo>
                  <a:pt x="53578" y="125016"/>
                </a:lnTo>
                <a:lnTo>
                  <a:pt x="71437" y="116086"/>
                </a:lnTo>
                <a:lnTo>
                  <a:pt x="80367" y="116086"/>
                </a:lnTo>
                <a:lnTo>
                  <a:pt x="98226" y="107157"/>
                </a:lnTo>
                <a:lnTo>
                  <a:pt x="107156" y="107157"/>
                </a:lnTo>
                <a:lnTo>
                  <a:pt x="116086" y="98227"/>
                </a:lnTo>
                <a:lnTo>
                  <a:pt x="125015" y="98227"/>
                </a:lnTo>
                <a:lnTo>
                  <a:pt x="133945" y="98227"/>
                </a:lnTo>
                <a:lnTo>
                  <a:pt x="142875" y="98227"/>
                </a:lnTo>
                <a:lnTo>
                  <a:pt x="142875" y="9822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5572125" y="5384602"/>
            <a:ext cx="35720" cy="267890"/>
          </a:xfrm>
          <a:custGeom>
            <a:avLst/>
            <a:gdLst/>
            <a:ahLst/>
            <a:cxnLst/>
            <a:rect l="0" t="0" r="0" b="0"/>
            <a:pathLst>
              <a:path w="35720" h="267890">
                <a:moveTo>
                  <a:pt x="35719" y="0"/>
                </a:moveTo>
                <a:lnTo>
                  <a:pt x="35719" y="0"/>
                </a:lnTo>
                <a:lnTo>
                  <a:pt x="35719" y="8929"/>
                </a:lnTo>
                <a:lnTo>
                  <a:pt x="35719" y="8929"/>
                </a:lnTo>
                <a:lnTo>
                  <a:pt x="26789" y="17859"/>
                </a:lnTo>
                <a:lnTo>
                  <a:pt x="26789" y="35718"/>
                </a:lnTo>
                <a:lnTo>
                  <a:pt x="17859" y="53578"/>
                </a:lnTo>
                <a:lnTo>
                  <a:pt x="17859" y="71437"/>
                </a:lnTo>
                <a:lnTo>
                  <a:pt x="17859" y="89296"/>
                </a:lnTo>
                <a:lnTo>
                  <a:pt x="8930" y="116086"/>
                </a:lnTo>
                <a:lnTo>
                  <a:pt x="8930" y="142875"/>
                </a:lnTo>
                <a:lnTo>
                  <a:pt x="0" y="160734"/>
                </a:lnTo>
                <a:lnTo>
                  <a:pt x="0" y="187523"/>
                </a:lnTo>
                <a:lnTo>
                  <a:pt x="0" y="214311"/>
                </a:lnTo>
                <a:lnTo>
                  <a:pt x="0" y="232171"/>
                </a:lnTo>
                <a:lnTo>
                  <a:pt x="0" y="250030"/>
                </a:lnTo>
                <a:lnTo>
                  <a:pt x="0" y="267889"/>
                </a:lnTo>
                <a:lnTo>
                  <a:pt x="0" y="267889"/>
                </a:lnTo>
                <a:lnTo>
                  <a:pt x="0" y="2678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5741789" y="5366742"/>
            <a:ext cx="44650" cy="258961"/>
          </a:xfrm>
          <a:custGeom>
            <a:avLst/>
            <a:gdLst/>
            <a:ahLst/>
            <a:cxnLst/>
            <a:rect l="0" t="0" r="0" b="0"/>
            <a:pathLst>
              <a:path w="44650" h="258961">
                <a:moveTo>
                  <a:pt x="44649" y="0"/>
                </a:moveTo>
                <a:lnTo>
                  <a:pt x="44649" y="0"/>
                </a:lnTo>
                <a:lnTo>
                  <a:pt x="44649" y="8930"/>
                </a:lnTo>
                <a:lnTo>
                  <a:pt x="44649" y="17860"/>
                </a:lnTo>
                <a:lnTo>
                  <a:pt x="44649" y="35719"/>
                </a:lnTo>
                <a:lnTo>
                  <a:pt x="44649" y="53578"/>
                </a:lnTo>
                <a:lnTo>
                  <a:pt x="35719" y="71438"/>
                </a:lnTo>
                <a:lnTo>
                  <a:pt x="35719" y="98227"/>
                </a:lnTo>
                <a:lnTo>
                  <a:pt x="26789" y="116086"/>
                </a:lnTo>
                <a:lnTo>
                  <a:pt x="17859" y="142875"/>
                </a:lnTo>
                <a:lnTo>
                  <a:pt x="17859" y="169664"/>
                </a:lnTo>
                <a:lnTo>
                  <a:pt x="8930" y="187524"/>
                </a:lnTo>
                <a:lnTo>
                  <a:pt x="8930" y="214312"/>
                </a:lnTo>
                <a:lnTo>
                  <a:pt x="0" y="232171"/>
                </a:lnTo>
                <a:lnTo>
                  <a:pt x="0" y="241101"/>
                </a:lnTo>
                <a:lnTo>
                  <a:pt x="0" y="258960"/>
                </a:lnTo>
                <a:lnTo>
                  <a:pt x="0" y="258960"/>
                </a:lnTo>
                <a:lnTo>
                  <a:pt x="0" y="2589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5768578" y="5366742"/>
            <a:ext cx="116087" cy="223243"/>
          </a:xfrm>
          <a:custGeom>
            <a:avLst/>
            <a:gdLst/>
            <a:ahLst/>
            <a:cxnLst/>
            <a:rect l="0" t="0" r="0" b="0"/>
            <a:pathLst>
              <a:path w="116087" h="223243">
                <a:moveTo>
                  <a:pt x="116086" y="0"/>
                </a:moveTo>
                <a:lnTo>
                  <a:pt x="116086" y="0"/>
                </a:lnTo>
                <a:lnTo>
                  <a:pt x="116086" y="0"/>
                </a:lnTo>
                <a:lnTo>
                  <a:pt x="116086" y="8930"/>
                </a:lnTo>
                <a:lnTo>
                  <a:pt x="116086" y="17860"/>
                </a:lnTo>
                <a:lnTo>
                  <a:pt x="107156" y="35719"/>
                </a:lnTo>
                <a:lnTo>
                  <a:pt x="98227" y="53578"/>
                </a:lnTo>
                <a:lnTo>
                  <a:pt x="89297" y="71438"/>
                </a:lnTo>
                <a:lnTo>
                  <a:pt x="71438" y="98227"/>
                </a:lnTo>
                <a:lnTo>
                  <a:pt x="62508" y="116086"/>
                </a:lnTo>
                <a:lnTo>
                  <a:pt x="44649" y="133946"/>
                </a:lnTo>
                <a:lnTo>
                  <a:pt x="35719" y="151805"/>
                </a:lnTo>
                <a:lnTo>
                  <a:pt x="26789" y="169664"/>
                </a:lnTo>
                <a:lnTo>
                  <a:pt x="17860" y="178594"/>
                </a:lnTo>
                <a:lnTo>
                  <a:pt x="8930" y="178594"/>
                </a:lnTo>
                <a:lnTo>
                  <a:pt x="0" y="187524"/>
                </a:lnTo>
                <a:lnTo>
                  <a:pt x="0" y="187524"/>
                </a:lnTo>
                <a:lnTo>
                  <a:pt x="0" y="187524"/>
                </a:lnTo>
                <a:lnTo>
                  <a:pt x="0" y="178594"/>
                </a:lnTo>
                <a:lnTo>
                  <a:pt x="0" y="178594"/>
                </a:lnTo>
                <a:lnTo>
                  <a:pt x="8930" y="169664"/>
                </a:lnTo>
                <a:lnTo>
                  <a:pt x="17860" y="160735"/>
                </a:lnTo>
                <a:lnTo>
                  <a:pt x="26789" y="151805"/>
                </a:lnTo>
                <a:lnTo>
                  <a:pt x="35719" y="151805"/>
                </a:lnTo>
                <a:lnTo>
                  <a:pt x="53578" y="151805"/>
                </a:lnTo>
                <a:lnTo>
                  <a:pt x="71438" y="142875"/>
                </a:lnTo>
                <a:lnTo>
                  <a:pt x="80367" y="151805"/>
                </a:lnTo>
                <a:lnTo>
                  <a:pt x="89297" y="151805"/>
                </a:lnTo>
                <a:lnTo>
                  <a:pt x="98227" y="160735"/>
                </a:lnTo>
                <a:lnTo>
                  <a:pt x="107156" y="169664"/>
                </a:lnTo>
                <a:lnTo>
                  <a:pt x="107156" y="169664"/>
                </a:lnTo>
                <a:lnTo>
                  <a:pt x="116086" y="178594"/>
                </a:lnTo>
                <a:lnTo>
                  <a:pt x="116086" y="187524"/>
                </a:lnTo>
                <a:lnTo>
                  <a:pt x="116086" y="205383"/>
                </a:lnTo>
                <a:lnTo>
                  <a:pt x="116086" y="205383"/>
                </a:lnTo>
                <a:lnTo>
                  <a:pt x="116086" y="214312"/>
                </a:lnTo>
                <a:lnTo>
                  <a:pt x="116086" y="223242"/>
                </a:lnTo>
                <a:lnTo>
                  <a:pt x="116086"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6000750" y="5348883"/>
            <a:ext cx="151806" cy="214313"/>
          </a:xfrm>
          <a:custGeom>
            <a:avLst/>
            <a:gdLst/>
            <a:ahLst/>
            <a:cxnLst/>
            <a:rect l="0" t="0" r="0" b="0"/>
            <a:pathLst>
              <a:path w="151806" h="214313">
                <a:moveTo>
                  <a:pt x="26789" y="0"/>
                </a:moveTo>
                <a:lnTo>
                  <a:pt x="26789" y="0"/>
                </a:lnTo>
                <a:lnTo>
                  <a:pt x="17859" y="8930"/>
                </a:lnTo>
                <a:lnTo>
                  <a:pt x="17859" y="17859"/>
                </a:lnTo>
                <a:lnTo>
                  <a:pt x="8930" y="35719"/>
                </a:lnTo>
                <a:lnTo>
                  <a:pt x="8930" y="53578"/>
                </a:lnTo>
                <a:lnTo>
                  <a:pt x="8930" y="80367"/>
                </a:lnTo>
                <a:lnTo>
                  <a:pt x="0" y="98226"/>
                </a:lnTo>
                <a:lnTo>
                  <a:pt x="0" y="116086"/>
                </a:lnTo>
                <a:lnTo>
                  <a:pt x="0" y="133945"/>
                </a:lnTo>
                <a:lnTo>
                  <a:pt x="8930" y="151805"/>
                </a:lnTo>
                <a:lnTo>
                  <a:pt x="8930" y="160734"/>
                </a:lnTo>
                <a:lnTo>
                  <a:pt x="17859" y="169664"/>
                </a:lnTo>
                <a:lnTo>
                  <a:pt x="17859" y="178594"/>
                </a:lnTo>
                <a:lnTo>
                  <a:pt x="17859" y="178594"/>
                </a:lnTo>
                <a:lnTo>
                  <a:pt x="26789" y="178594"/>
                </a:lnTo>
                <a:lnTo>
                  <a:pt x="26789" y="169664"/>
                </a:lnTo>
                <a:lnTo>
                  <a:pt x="35719" y="151805"/>
                </a:lnTo>
                <a:lnTo>
                  <a:pt x="44648" y="142875"/>
                </a:lnTo>
                <a:lnTo>
                  <a:pt x="44648" y="125015"/>
                </a:lnTo>
                <a:lnTo>
                  <a:pt x="53578" y="107156"/>
                </a:lnTo>
                <a:lnTo>
                  <a:pt x="62508" y="89297"/>
                </a:lnTo>
                <a:lnTo>
                  <a:pt x="62508" y="71437"/>
                </a:lnTo>
                <a:lnTo>
                  <a:pt x="62508" y="53578"/>
                </a:lnTo>
                <a:lnTo>
                  <a:pt x="71438" y="44648"/>
                </a:lnTo>
                <a:lnTo>
                  <a:pt x="71438" y="44648"/>
                </a:lnTo>
                <a:lnTo>
                  <a:pt x="71438" y="35719"/>
                </a:lnTo>
                <a:lnTo>
                  <a:pt x="71438" y="44648"/>
                </a:lnTo>
                <a:lnTo>
                  <a:pt x="71438" y="44648"/>
                </a:lnTo>
                <a:lnTo>
                  <a:pt x="71438" y="53578"/>
                </a:lnTo>
                <a:lnTo>
                  <a:pt x="62508" y="71437"/>
                </a:lnTo>
                <a:lnTo>
                  <a:pt x="62508" y="89297"/>
                </a:lnTo>
                <a:lnTo>
                  <a:pt x="62508" y="107156"/>
                </a:lnTo>
                <a:lnTo>
                  <a:pt x="62508" y="133945"/>
                </a:lnTo>
                <a:lnTo>
                  <a:pt x="62508" y="151805"/>
                </a:lnTo>
                <a:lnTo>
                  <a:pt x="71438" y="169664"/>
                </a:lnTo>
                <a:lnTo>
                  <a:pt x="71438" y="187523"/>
                </a:lnTo>
                <a:lnTo>
                  <a:pt x="80367" y="196453"/>
                </a:lnTo>
                <a:lnTo>
                  <a:pt x="80367" y="205383"/>
                </a:lnTo>
                <a:lnTo>
                  <a:pt x="89297" y="214312"/>
                </a:lnTo>
                <a:lnTo>
                  <a:pt x="98227" y="214312"/>
                </a:lnTo>
                <a:lnTo>
                  <a:pt x="107156" y="214312"/>
                </a:lnTo>
                <a:lnTo>
                  <a:pt x="107156" y="214312"/>
                </a:lnTo>
                <a:lnTo>
                  <a:pt x="116086" y="205383"/>
                </a:lnTo>
                <a:lnTo>
                  <a:pt x="125016" y="196453"/>
                </a:lnTo>
                <a:lnTo>
                  <a:pt x="125016" y="178594"/>
                </a:lnTo>
                <a:lnTo>
                  <a:pt x="133945" y="160734"/>
                </a:lnTo>
                <a:lnTo>
                  <a:pt x="133945" y="142875"/>
                </a:lnTo>
                <a:lnTo>
                  <a:pt x="142875" y="125015"/>
                </a:lnTo>
                <a:lnTo>
                  <a:pt x="142875" y="107156"/>
                </a:lnTo>
                <a:lnTo>
                  <a:pt x="142875" y="98226"/>
                </a:lnTo>
                <a:lnTo>
                  <a:pt x="151805" y="89297"/>
                </a:lnTo>
                <a:lnTo>
                  <a:pt x="151805" y="80367"/>
                </a:lnTo>
                <a:lnTo>
                  <a:pt x="151805" y="71437"/>
                </a:lnTo>
                <a:lnTo>
                  <a:pt x="151805" y="62508"/>
                </a:lnTo>
                <a:lnTo>
                  <a:pt x="142875" y="62508"/>
                </a:lnTo>
                <a:lnTo>
                  <a:pt x="142875" y="62508"/>
                </a:lnTo>
                <a:lnTo>
                  <a:pt x="142875" y="6250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6241852" y="5447109"/>
            <a:ext cx="26790" cy="17861"/>
          </a:xfrm>
          <a:custGeom>
            <a:avLst/>
            <a:gdLst/>
            <a:ahLst/>
            <a:cxnLst/>
            <a:rect l="0" t="0" r="0" b="0"/>
            <a:pathLst>
              <a:path w="26790" h="17861">
                <a:moveTo>
                  <a:pt x="8929" y="0"/>
                </a:moveTo>
                <a:lnTo>
                  <a:pt x="8929" y="0"/>
                </a:lnTo>
                <a:lnTo>
                  <a:pt x="8929" y="0"/>
                </a:lnTo>
                <a:lnTo>
                  <a:pt x="8929" y="0"/>
                </a:lnTo>
                <a:lnTo>
                  <a:pt x="8929" y="0"/>
                </a:lnTo>
                <a:lnTo>
                  <a:pt x="8929" y="0"/>
                </a:lnTo>
                <a:lnTo>
                  <a:pt x="8929" y="0"/>
                </a:lnTo>
                <a:lnTo>
                  <a:pt x="8929" y="0"/>
                </a:lnTo>
                <a:lnTo>
                  <a:pt x="8929" y="0"/>
                </a:lnTo>
                <a:lnTo>
                  <a:pt x="0" y="0"/>
                </a:lnTo>
                <a:lnTo>
                  <a:pt x="0" y="8930"/>
                </a:lnTo>
                <a:lnTo>
                  <a:pt x="0" y="8930"/>
                </a:lnTo>
                <a:lnTo>
                  <a:pt x="0" y="17860"/>
                </a:lnTo>
                <a:lnTo>
                  <a:pt x="0" y="17860"/>
                </a:lnTo>
                <a:lnTo>
                  <a:pt x="0" y="17860"/>
                </a:lnTo>
                <a:lnTo>
                  <a:pt x="8929" y="17860"/>
                </a:lnTo>
                <a:lnTo>
                  <a:pt x="8929" y="17860"/>
                </a:lnTo>
                <a:lnTo>
                  <a:pt x="17859" y="17860"/>
                </a:lnTo>
                <a:lnTo>
                  <a:pt x="17859" y="17860"/>
                </a:lnTo>
                <a:lnTo>
                  <a:pt x="17859" y="17860"/>
                </a:lnTo>
                <a:lnTo>
                  <a:pt x="26789" y="17860"/>
                </a:lnTo>
                <a:lnTo>
                  <a:pt x="26789" y="17860"/>
                </a:lnTo>
                <a:lnTo>
                  <a:pt x="17859" y="17860"/>
                </a:lnTo>
                <a:lnTo>
                  <a:pt x="17859" y="17860"/>
                </a:lnTo>
                <a:lnTo>
                  <a:pt x="17859" y="8930"/>
                </a:lnTo>
                <a:lnTo>
                  <a:pt x="17859" y="8930"/>
                </a:lnTo>
                <a:lnTo>
                  <a:pt x="17859" y="8930"/>
                </a:lnTo>
                <a:lnTo>
                  <a:pt x="17859" y="8930"/>
                </a:lnTo>
                <a:lnTo>
                  <a:pt x="17859" y="8930"/>
                </a:lnTo>
                <a:lnTo>
                  <a:pt x="17859" y="8930"/>
                </a:lnTo>
                <a:lnTo>
                  <a:pt x="17859" y="8930"/>
                </a:lnTo>
                <a:lnTo>
                  <a:pt x="17859" y="8930"/>
                </a:lnTo>
                <a:lnTo>
                  <a:pt x="17859" y="8930"/>
                </a:lnTo>
                <a:lnTo>
                  <a:pt x="17859" y="8930"/>
                </a:lnTo>
                <a:lnTo>
                  <a:pt x="17859" y="0"/>
                </a:lnTo>
                <a:lnTo>
                  <a:pt x="1785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6349008" y="5295305"/>
            <a:ext cx="116087" cy="312539"/>
          </a:xfrm>
          <a:custGeom>
            <a:avLst/>
            <a:gdLst/>
            <a:ahLst/>
            <a:cxnLst/>
            <a:rect l="0" t="0" r="0" b="0"/>
            <a:pathLst>
              <a:path w="116087" h="312539">
                <a:moveTo>
                  <a:pt x="8930" y="0"/>
                </a:moveTo>
                <a:lnTo>
                  <a:pt x="8930" y="8929"/>
                </a:lnTo>
                <a:lnTo>
                  <a:pt x="8930" y="8929"/>
                </a:lnTo>
                <a:lnTo>
                  <a:pt x="8930" y="26789"/>
                </a:lnTo>
                <a:lnTo>
                  <a:pt x="8930" y="44648"/>
                </a:lnTo>
                <a:lnTo>
                  <a:pt x="8930" y="62508"/>
                </a:lnTo>
                <a:lnTo>
                  <a:pt x="0" y="89297"/>
                </a:lnTo>
                <a:lnTo>
                  <a:pt x="0" y="116086"/>
                </a:lnTo>
                <a:lnTo>
                  <a:pt x="0" y="142875"/>
                </a:lnTo>
                <a:lnTo>
                  <a:pt x="0" y="169664"/>
                </a:lnTo>
                <a:lnTo>
                  <a:pt x="0" y="196453"/>
                </a:lnTo>
                <a:lnTo>
                  <a:pt x="0" y="223242"/>
                </a:lnTo>
                <a:lnTo>
                  <a:pt x="0" y="250031"/>
                </a:lnTo>
                <a:lnTo>
                  <a:pt x="0" y="267890"/>
                </a:lnTo>
                <a:lnTo>
                  <a:pt x="0" y="285749"/>
                </a:lnTo>
                <a:lnTo>
                  <a:pt x="8930" y="294679"/>
                </a:lnTo>
                <a:lnTo>
                  <a:pt x="8930" y="303608"/>
                </a:lnTo>
                <a:lnTo>
                  <a:pt x="8930" y="303608"/>
                </a:lnTo>
                <a:lnTo>
                  <a:pt x="8930" y="303608"/>
                </a:lnTo>
                <a:lnTo>
                  <a:pt x="8930" y="294679"/>
                </a:lnTo>
                <a:lnTo>
                  <a:pt x="8930" y="285749"/>
                </a:lnTo>
                <a:lnTo>
                  <a:pt x="8930" y="267890"/>
                </a:lnTo>
                <a:lnTo>
                  <a:pt x="8930" y="250031"/>
                </a:lnTo>
                <a:lnTo>
                  <a:pt x="8930" y="232172"/>
                </a:lnTo>
                <a:lnTo>
                  <a:pt x="17859" y="205383"/>
                </a:lnTo>
                <a:lnTo>
                  <a:pt x="17859" y="187523"/>
                </a:lnTo>
                <a:lnTo>
                  <a:pt x="26789" y="160734"/>
                </a:lnTo>
                <a:lnTo>
                  <a:pt x="26789" y="142875"/>
                </a:lnTo>
                <a:lnTo>
                  <a:pt x="35719" y="116086"/>
                </a:lnTo>
                <a:lnTo>
                  <a:pt x="44648" y="98226"/>
                </a:lnTo>
                <a:lnTo>
                  <a:pt x="44648" y="80367"/>
                </a:lnTo>
                <a:lnTo>
                  <a:pt x="53578" y="62508"/>
                </a:lnTo>
                <a:lnTo>
                  <a:pt x="62508" y="53578"/>
                </a:lnTo>
                <a:lnTo>
                  <a:pt x="62508" y="44648"/>
                </a:lnTo>
                <a:lnTo>
                  <a:pt x="71437" y="44648"/>
                </a:lnTo>
                <a:lnTo>
                  <a:pt x="80367" y="44648"/>
                </a:lnTo>
                <a:lnTo>
                  <a:pt x="89297" y="44648"/>
                </a:lnTo>
                <a:lnTo>
                  <a:pt x="89297" y="62508"/>
                </a:lnTo>
                <a:lnTo>
                  <a:pt x="98226" y="71437"/>
                </a:lnTo>
                <a:lnTo>
                  <a:pt x="107156" y="98226"/>
                </a:lnTo>
                <a:lnTo>
                  <a:pt x="107156" y="116086"/>
                </a:lnTo>
                <a:lnTo>
                  <a:pt x="116086" y="142875"/>
                </a:lnTo>
                <a:lnTo>
                  <a:pt x="116086" y="169664"/>
                </a:lnTo>
                <a:lnTo>
                  <a:pt x="116086" y="196453"/>
                </a:lnTo>
                <a:lnTo>
                  <a:pt x="116086" y="214312"/>
                </a:lnTo>
                <a:lnTo>
                  <a:pt x="116086" y="241101"/>
                </a:lnTo>
                <a:lnTo>
                  <a:pt x="116086" y="258961"/>
                </a:lnTo>
                <a:lnTo>
                  <a:pt x="116086" y="276820"/>
                </a:lnTo>
                <a:lnTo>
                  <a:pt x="116086" y="294679"/>
                </a:lnTo>
                <a:lnTo>
                  <a:pt x="116086" y="303608"/>
                </a:lnTo>
                <a:lnTo>
                  <a:pt x="116086" y="312538"/>
                </a:lnTo>
                <a:lnTo>
                  <a:pt x="116086" y="31253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3000375" y="6116835"/>
            <a:ext cx="214314" cy="44650"/>
          </a:xfrm>
          <a:custGeom>
            <a:avLst/>
            <a:gdLst/>
            <a:ahLst/>
            <a:cxnLst/>
            <a:rect l="0" t="0" r="0" b="0"/>
            <a:pathLst>
              <a:path w="214314" h="44650">
                <a:moveTo>
                  <a:pt x="17859" y="0"/>
                </a:moveTo>
                <a:lnTo>
                  <a:pt x="17859" y="0"/>
                </a:lnTo>
                <a:lnTo>
                  <a:pt x="8930" y="0"/>
                </a:lnTo>
                <a:lnTo>
                  <a:pt x="8930" y="0"/>
                </a:lnTo>
                <a:lnTo>
                  <a:pt x="8930" y="0"/>
                </a:lnTo>
                <a:lnTo>
                  <a:pt x="8930" y="0"/>
                </a:lnTo>
                <a:lnTo>
                  <a:pt x="0" y="0"/>
                </a:lnTo>
                <a:lnTo>
                  <a:pt x="0" y="0"/>
                </a:lnTo>
                <a:lnTo>
                  <a:pt x="0" y="0"/>
                </a:lnTo>
                <a:lnTo>
                  <a:pt x="0" y="0"/>
                </a:lnTo>
                <a:lnTo>
                  <a:pt x="8930" y="0"/>
                </a:lnTo>
                <a:lnTo>
                  <a:pt x="17859" y="0"/>
                </a:lnTo>
                <a:lnTo>
                  <a:pt x="26789" y="0"/>
                </a:lnTo>
                <a:lnTo>
                  <a:pt x="44648" y="0"/>
                </a:lnTo>
                <a:lnTo>
                  <a:pt x="62508" y="0"/>
                </a:lnTo>
                <a:lnTo>
                  <a:pt x="80367" y="0"/>
                </a:lnTo>
                <a:lnTo>
                  <a:pt x="98227" y="0"/>
                </a:lnTo>
                <a:lnTo>
                  <a:pt x="116086" y="0"/>
                </a:lnTo>
                <a:lnTo>
                  <a:pt x="133945" y="0"/>
                </a:lnTo>
                <a:lnTo>
                  <a:pt x="151805" y="8930"/>
                </a:lnTo>
                <a:lnTo>
                  <a:pt x="160734" y="8930"/>
                </a:lnTo>
                <a:lnTo>
                  <a:pt x="178594" y="17860"/>
                </a:lnTo>
                <a:lnTo>
                  <a:pt x="187523" y="26789"/>
                </a:lnTo>
                <a:lnTo>
                  <a:pt x="196453" y="26789"/>
                </a:lnTo>
                <a:lnTo>
                  <a:pt x="205383" y="35719"/>
                </a:lnTo>
                <a:lnTo>
                  <a:pt x="205383" y="35719"/>
                </a:lnTo>
                <a:lnTo>
                  <a:pt x="214313" y="35719"/>
                </a:lnTo>
                <a:lnTo>
                  <a:pt x="214313" y="44649"/>
                </a:lnTo>
                <a:lnTo>
                  <a:pt x="214313" y="4464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2964656" y="6223991"/>
            <a:ext cx="241103" cy="17861"/>
          </a:xfrm>
          <a:custGeom>
            <a:avLst/>
            <a:gdLst/>
            <a:ahLst/>
            <a:cxnLst/>
            <a:rect l="0" t="0" r="0" b="0"/>
            <a:pathLst>
              <a:path w="241103" h="17861">
                <a:moveTo>
                  <a:pt x="0" y="0"/>
                </a:moveTo>
                <a:lnTo>
                  <a:pt x="0" y="0"/>
                </a:lnTo>
                <a:lnTo>
                  <a:pt x="0" y="0"/>
                </a:lnTo>
                <a:lnTo>
                  <a:pt x="0" y="0"/>
                </a:lnTo>
                <a:lnTo>
                  <a:pt x="0" y="0"/>
                </a:lnTo>
                <a:lnTo>
                  <a:pt x="0" y="0"/>
                </a:lnTo>
                <a:lnTo>
                  <a:pt x="8930" y="0"/>
                </a:lnTo>
                <a:lnTo>
                  <a:pt x="17860" y="0"/>
                </a:lnTo>
                <a:lnTo>
                  <a:pt x="26789" y="0"/>
                </a:lnTo>
                <a:lnTo>
                  <a:pt x="44649" y="0"/>
                </a:lnTo>
                <a:lnTo>
                  <a:pt x="53578" y="0"/>
                </a:lnTo>
                <a:lnTo>
                  <a:pt x="71438" y="0"/>
                </a:lnTo>
                <a:lnTo>
                  <a:pt x="89297" y="0"/>
                </a:lnTo>
                <a:lnTo>
                  <a:pt x="116086" y="0"/>
                </a:lnTo>
                <a:lnTo>
                  <a:pt x="133946" y="0"/>
                </a:lnTo>
                <a:lnTo>
                  <a:pt x="151805" y="8930"/>
                </a:lnTo>
                <a:lnTo>
                  <a:pt x="169664" y="8930"/>
                </a:lnTo>
                <a:lnTo>
                  <a:pt x="187524" y="17860"/>
                </a:lnTo>
                <a:lnTo>
                  <a:pt x="205383" y="17860"/>
                </a:lnTo>
                <a:lnTo>
                  <a:pt x="223242" y="17860"/>
                </a:lnTo>
                <a:lnTo>
                  <a:pt x="232172" y="17860"/>
                </a:lnTo>
                <a:lnTo>
                  <a:pt x="241102" y="17860"/>
                </a:lnTo>
                <a:lnTo>
                  <a:pt x="241102" y="178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3330773" y="6000749"/>
            <a:ext cx="232173" cy="410767"/>
          </a:xfrm>
          <a:custGeom>
            <a:avLst/>
            <a:gdLst/>
            <a:ahLst/>
            <a:cxnLst/>
            <a:rect l="0" t="0" r="0" b="0"/>
            <a:pathLst>
              <a:path w="232173" h="410767">
                <a:moveTo>
                  <a:pt x="232172" y="0"/>
                </a:moveTo>
                <a:lnTo>
                  <a:pt x="232172" y="0"/>
                </a:lnTo>
                <a:lnTo>
                  <a:pt x="232172" y="0"/>
                </a:lnTo>
                <a:lnTo>
                  <a:pt x="232172" y="0"/>
                </a:lnTo>
                <a:lnTo>
                  <a:pt x="223243" y="0"/>
                </a:lnTo>
                <a:lnTo>
                  <a:pt x="223243" y="0"/>
                </a:lnTo>
                <a:lnTo>
                  <a:pt x="214313" y="0"/>
                </a:lnTo>
                <a:lnTo>
                  <a:pt x="205383" y="0"/>
                </a:lnTo>
                <a:lnTo>
                  <a:pt x="196454" y="0"/>
                </a:lnTo>
                <a:lnTo>
                  <a:pt x="178594" y="8930"/>
                </a:lnTo>
                <a:lnTo>
                  <a:pt x="169665" y="8930"/>
                </a:lnTo>
                <a:lnTo>
                  <a:pt x="151805" y="17860"/>
                </a:lnTo>
                <a:lnTo>
                  <a:pt x="142875" y="26789"/>
                </a:lnTo>
                <a:lnTo>
                  <a:pt x="125016" y="35719"/>
                </a:lnTo>
                <a:lnTo>
                  <a:pt x="107157" y="53578"/>
                </a:lnTo>
                <a:lnTo>
                  <a:pt x="98227" y="62508"/>
                </a:lnTo>
                <a:lnTo>
                  <a:pt x="80368" y="71438"/>
                </a:lnTo>
                <a:lnTo>
                  <a:pt x="71438" y="89297"/>
                </a:lnTo>
                <a:lnTo>
                  <a:pt x="62508" y="98227"/>
                </a:lnTo>
                <a:lnTo>
                  <a:pt x="53579" y="107156"/>
                </a:lnTo>
                <a:lnTo>
                  <a:pt x="44649" y="116086"/>
                </a:lnTo>
                <a:lnTo>
                  <a:pt x="35719" y="125016"/>
                </a:lnTo>
                <a:lnTo>
                  <a:pt x="35719" y="125016"/>
                </a:lnTo>
                <a:lnTo>
                  <a:pt x="35719" y="133946"/>
                </a:lnTo>
                <a:lnTo>
                  <a:pt x="35719" y="133946"/>
                </a:lnTo>
                <a:lnTo>
                  <a:pt x="35719" y="133946"/>
                </a:lnTo>
                <a:lnTo>
                  <a:pt x="35719" y="133946"/>
                </a:lnTo>
                <a:lnTo>
                  <a:pt x="44649" y="142875"/>
                </a:lnTo>
                <a:lnTo>
                  <a:pt x="53579" y="142875"/>
                </a:lnTo>
                <a:lnTo>
                  <a:pt x="71438" y="142875"/>
                </a:lnTo>
                <a:lnTo>
                  <a:pt x="80368" y="142875"/>
                </a:lnTo>
                <a:lnTo>
                  <a:pt x="98227" y="142875"/>
                </a:lnTo>
                <a:lnTo>
                  <a:pt x="107157" y="151805"/>
                </a:lnTo>
                <a:lnTo>
                  <a:pt x="125016" y="160735"/>
                </a:lnTo>
                <a:lnTo>
                  <a:pt x="142875" y="160735"/>
                </a:lnTo>
                <a:lnTo>
                  <a:pt x="151805" y="169664"/>
                </a:lnTo>
                <a:lnTo>
                  <a:pt x="160735" y="187524"/>
                </a:lnTo>
                <a:lnTo>
                  <a:pt x="169665" y="196453"/>
                </a:lnTo>
                <a:lnTo>
                  <a:pt x="178594" y="205383"/>
                </a:lnTo>
                <a:lnTo>
                  <a:pt x="187524" y="214313"/>
                </a:lnTo>
                <a:lnTo>
                  <a:pt x="187524" y="232172"/>
                </a:lnTo>
                <a:lnTo>
                  <a:pt x="187524" y="241102"/>
                </a:lnTo>
                <a:lnTo>
                  <a:pt x="178594" y="258961"/>
                </a:lnTo>
                <a:lnTo>
                  <a:pt x="178594" y="267891"/>
                </a:lnTo>
                <a:lnTo>
                  <a:pt x="169665" y="285750"/>
                </a:lnTo>
                <a:lnTo>
                  <a:pt x="160735" y="294680"/>
                </a:lnTo>
                <a:lnTo>
                  <a:pt x="151805" y="312539"/>
                </a:lnTo>
                <a:lnTo>
                  <a:pt x="142875" y="321469"/>
                </a:lnTo>
                <a:lnTo>
                  <a:pt x="125016" y="339328"/>
                </a:lnTo>
                <a:lnTo>
                  <a:pt x="116086" y="348258"/>
                </a:lnTo>
                <a:lnTo>
                  <a:pt x="98227" y="357188"/>
                </a:lnTo>
                <a:lnTo>
                  <a:pt x="89297" y="366117"/>
                </a:lnTo>
                <a:lnTo>
                  <a:pt x="71438" y="375047"/>
                </a:lnTo>
                <a:lnTo>
                  <a:pt x="53579" y="383977"/>
                </a:lnTo>
                <a:lnTo>
                  <a:pt x="44649" y="392906"/>
                </a:lnTo>
                <a:lnTo>
                  <a:pt x="26790" y="401836"/>
                </a:lnTo>
                <a:lnTo>
                  <a:pt x="17860" y="401836"/>
                </a:lnTo>
                <a:lnTo>
                  <a:pt x="8930" y="410766"/>
                </a:lnTo>
                <a:lnTo>
                  <a:pt x="0" y="410766"/>
                </a:lnTo>
                <a:lnTo>
                  <a:pt x="0" y="410766"/>
                </a:lnTo>
                <a:lnTo>
                  <a:pt x="0" y="41076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3393281" y="5929312"/>
            <a:ext cx="35720" cy="446485"/>
          </a:xfrm>
          <a:custGeom>
            <a:avLst/>
            <a:gdLst/>
            <a:ahLst/>
            <a:cxnLst/>
            <a:rect l="0" t="0" r="0" b="0"/>
            <a:pathLst>
              <a:path w="35720" h="446485">
                <a:moveTo>
                  <a:pt x="35719" y="0"/>
                </a:moveTo>
                <a:lnTo>
                  <a:pt x="35719" y="0"/>
                </a:lnTo>
                <a:lnTo>
                  <a:pt x="35719" y="0"/>
                </a:lnTo>
                <a:lnTo>
                  <a:pt x="35719" y="0"/>
                </a:lnTo>
                <a:lnTo>
                  <a:pt x="35719" y="8929"/>
                </a:lnTo>
                <a:lnTo>
                  <a:pt x="35719" y="17859"/>
                </a:lnTo>
                <a:lnTo>
                  <a:pt x="35719" y="26789"/>
                </a:lnTo>
                <a:lnTo>
                  <a:pt x="35719" y="44648"/>
                </a:lnTo>
                <a:lnTo>
                  <a:pt x="35719" y="53578"/>
                </a:lnTo>
                <a:lnTo>
                  <a:pt x="26789" y="71437"/>
                </a:lnTo>
                <a:lnTo>
                  <a:pt x="26789" y="89297"/>
                </a:lnTo>
                <a:lnTo>
                  <a:pt x="26789" y="107156"/>
                </a:lnTo>
                <a:lnTo>
                  <a:pt x="26789" y="133945"/>
                </a:lnTo>
                <a:lnTo>
                  <a:pt x="26789" y="151804"/>
                </a:lnTo>
                <a:lnTo>
                  <a:pt x="17860" y="178593"/>
                </a:lnTo>
                <a:lnTo>
                  <a:pt x="17860" y="196453"/>
                </a:lnTo>
                <a:lnTo>
                  <a:pt x="17860" y="223242"/>
                </a:lnTo>
                <a:lnTo>
                  <a:pt x="17860" y="250031"/>
                </a:lnTo>
                <a:lnTo>
                  <a:pt x="17860" y="276820"/>
                </a:lnTo>
                <a:lnTo>
                  <a:pt x="17860" y="303609"/>
                </a:lnTo>
                <a:lnTo>
                  <a:pt x="8930" y="330398"/>
                </a:lnTo>
                <a:lnTo>
                  <a:pt x="8930" y="357187"/>
                </a:lnTo>
                <a:lnTo>
                  <a:pt x="8930" y="383976"/>
                </a:lnTo>
                <a:lnTo>
                  <a:pt x="8930" y="401836"/>
                </a:lnTo>
                <a:lnTo>
                  <a:pt x="8930" y="419695"/>
                </a:lnTo>
                <a:lnTo>
                  <a:pt x="0" y="428625"/>
                </a:lnTo>
                <a:lnTo>
                  <a:pt x="0" y="437554"/>
                </a:lnTo>
                <a:lnTo>
                  <a:pt x="0" y="446484"/>
                </a:lnTo>
                <a:lnTo>
                  <a:pt x="0" y="446484"/>
                </a:lnTo>
                <a:lnTo>
                  <a:pt x="0" y="44648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3571875" y="6009679"/>
            <a:ext cx="142876" cy="312540"/>
          </a:xfrm>
          <a:custGeom>
            <a:avLst/>
            <a:gdLst/>
            <a:ahLst/>
            <a:cxnLst/>
            <a:rect l="0" t="0" r="0" b="0"/>
            <a:pathLst>
              <a:path w="142876" h="312540">
                <a:moveTo>
                  <a:pt x="116086" y="0"/>
                </a:moveTo>
                <a:lnTo>
                  <a:pt x="116086" y="0"/>
                </a:lnTo>
                <a:lnTo>
                  <a:pt x="116086" y="0"/>
                </a:lnTo>
                <a:lnTo>
                  <a:pt x="116086" y="0"/>
                </a:lnTo>
                <a:lnTo>
                  <a:pt x="107156" y="0"/>
                </a:lnTo>
                <a:lnTo>
                  <a:pt x="107156" y="0"/>
                </a:lnTo>
                <a:lnTo>
                  <a:pt x="98227" y="0"/>
                </a:lnTo>
                <a:lnTo>
                  <a:pt x="89297" y="8930"/>
                </a:lnTo>
                <a:lnTo>
                  <a:pt x="80367" y="17859"/>
                </a:lnTo>
                <a:lnTo>
                  <a:pt x="71438" y="17859"/>
                </a:lnTo>
                <a:lnTo>
                  <a:pt x="62508" y="26789"/>
                </a:lnTo>
                <a:lnTo>
                  <a:pt x="53578" y="35719"/>
                </a:lnTo>
                <a:lnTo>
                  <a:pt x="35719" y="44648"/>
                </a:lnTo>
                <a:lnTo>
                  <a:pt x="26789" y="62508"/>
                </a:lnTo>
                <a:lnTo>
                  <a:pt x="17859" y="71437"/>
                </a:lnTo>
                <a:lnTo>
                  <a:pt x="17859" y="80367"/>
                </a:lnTo>
                <a:lnTo>
                  <a:pt x="8930" y="98226"/>
                </a:lnTo>
                <a:lnTo>
                  <a:pt x="0" y="116086"/>
                </a:lnTo>
                <a:lnTo>
                  <a:pt x="0" y="125016"/>
                </a:lnTo>
                <a:lnTo>
                  <a:pt x="0" y="142875"/>
                </a:lnTo>
                <a:lnTo>
                  <a:pt x="8930" y="151805"/>
                </a:lnTo>
                <a:lnTo>
                  <a:pt x="8930" y="160734"/>
                </a:lnTo>
                <a:lnTo>
                  <a:pt x="17859" y="169664"/>
                </a:lnTo>
                <a:lnTo>
                  <a:pt x="35719" y="169664"/>
                </a:lnTo>
                <a:lnTo>
                  <a:pt x="44648" y="169664"/>
                </a:lnTo>
                <a:lnTo>
                  <a:pt x="53578" y="160734"/>
                </a:lnTo>
                <a:lnTo>
                  <a:pt x="62508" y="160734"/>
                </a:lnTo>
                <a:lnTo>
                  <a:pt x="71438" y="151805"/>
                </a:lnTo>
                <a:lnTo>
                  <a:pt x="89297" y="142875"/>
                </a:lnTo>
                <a:lnTo>
                  <a:pt x="98227" y="133945"/>
                </a:lnTo>
                <a:lnTo>
                  <a:pt x="98227" y="116086"/>
                </a:lnTo>
                <a:lnTo>
                  <a:pt x="107156" y="107156"/>
                </a:lnTo>
                <a:lnTo>
                  <a:pt x="116086" y="89297"/>
                </a:lnTo>
                <a:lnTo>
                  <a:pt x="125016" y="80367"/>
                </a:lnTo>
                <a:lnTo>
                  <a:pt x="125016" y="62508"/>
                </a:lnTo>
                <a:lnTo>
                  <a:pt x="133945" y="53578"/>
                </a:lnTo>
                <a:lnTo>
                  <a:pt x="133945" y="44648"/>
                </a:lnTo>
                <a:lnTo>
                  <a:pt x="142875" y="35719"/>
                </a:lnTo>
                <a:lnTo>
                  <a:pt x="142875" y="26789"/>
                </a:lnTo>
                <a:lnTo>
                  <a:pt x="142875" y="26789"/>
                </a:lnTo>
                <a:lnTo>
                  <a:pt x="142875" y="26789"/>
                </a:lnTo>
                <a:lnTo>
                  <a:pt x="142875" y="26789"/>
                </a:lnTo>
                <a:lnTo>
                  <a:pt x="142875" y="35719"/>
                </a:lnTo>
                <a:lnTo>
                  <a:pt x="142875" y="44648"/>
                </a:lnTo>
                <a:lnTo>
                  <a:pt x="142875" y="53578"/>
                </a:lnTo>
                <a:lnTo>
                  <a:pt x="142875" y="62508"/>
                </a:lnTo>
                <a:lnTo>
                  <a:pt x="142875" y="80367"/>
                </a:lnTo>
                <a:lnTo>
                  <a:pt x="142875" y="98226"/>
                </a:lnTo>
                <a:lnTo>
                  <a:pt x="142875" y="125016"/>
                </a:lnTo>
                <a:lnTo>
                  <a:pt x="133945" y="142875"/>
                </a:lnTo>
                <a:lnTo>
                  <a:pt x="133945" y="169664"/>
                </a:lnTo>
                <a:lnTo>
                  <a:pt x="125016" y="187523"/>
                </a:lnTo>
                <a:lnTo>
                  <a:pt x="125016" y="214312"/>
                </a:lnTo>
                <a:lnTo>
                  <a:pt x="116086" y="232172"/>
                </a:lnTo>
                <a:lnTo>
                  <a:pt x="116086" y="258961"/>
                </a:lnTo>
                <a:lnTo>
                  <a:pt x="107156" y="276820"/>
                </a:lnTo>
                <a:lnTo>
                  <a:pt x="107156" y="285750"/>
                </a:lnTo>
                <a:lnTo>
                  <a:pt x="98227" y="303609"/>
                </a:lnTo>
                <a:lnTo>
                  <a:pt x="98227" y="312539"/>
                </a:lnTo>
                <a:lnTo>
                  <a:pt x="98227"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3732609" y="6268640"/>
            <a:ext cx="26790" cy="8931"/>
          </a:xfrm>
          <a:custGeom>
            <a:avLst/>
            <a:gdLst/>
            <a:ahLst/>
            <a:cxnLst/>
            <a:rect l="0" t="0" r="0" b="0"/>
            <a:pathLst>
              <a:path w="26790" h="8931">
                <a:moveTo>
                  <a:pt x="17860" y="0"/>
                </a:moveTo>
                <a:lnTo>
                  <a:pt x="17860" y="0"/>
                </a:lnTo>
                <a:lnTo>
                  <a:pt x="17860" y="0"/>
                </a:lnTo>
                <a:lnTo>
                  <a:pt x="17860" y="0"/>
                </a:lnTo>
                <a:lnTo>
                  <a:pt x="8930" y="8930"/>
                </a:lnTo>
                <a:lnTo>
                  <a:pt x="8930" y="8930"/>
                </a:lnTo>
                <a:lnTo>
                  <a:pt x="8930" y="8930"/>
                </a:lnTo>
                <a:lnTo>
                  <a:pt x="8930" y="8930"/>
                </a:lnTo>
                <a:lnTo>
                  <a:pt x="0" y="8930"/>
                </a:lnTo>
                <a:lnTo>
                  <a:pt x="0" y="8930"/>
                </a:lnTo>
                <a:lnTo>
                  <a:pt x="0" y="8930"/>
                </a:lnTo>
                <a:lnTo>
                  <a:pt x="8930" y="8930"/>
                </a:lnTo>
                <a:lnTo>
                  <a:pt x="8930" y="8930"/>
                </a:lnTo>
                <a:lnTo>
                  <a:pt x="8930" y="8930"/>
                </a:lnTo>
                <a:lnTo>
                  <a:pt x="8930" y="8930"/>
                </a:lnTo>
                <a:lnTo>
                  <a:pt x="8930" y="8930"/>
                </a:lnTo>
                <a:lnTo>
                  <a:pt x="8930" y="8930"/>
                </a:lnTo>
                <a:lnTo>
                  <a:pt x="8930" y="8930"/>
                </a:lnTo>
                <a:lnTo>
                  <a:pt x="8930" y="8930"/>
                </a:lnTo>
                <a:lnTo>
                  <a:pt x="8930" y="8930"/>
                </a:lnTo>
                <a:lnTo>
                  <a:pt x="8930" y="8930"/>
                </a:lnTo>
                <a:lnTo>
                  <a:pt x="17860" y="8930"/>
                </a:lnTo>
                <a:lnTo>
                  <a:pt x="17860" y="8930"/>
                </a:lnTo>
                <a:lnTo>
                  <a:pt x="17860" y="0"/>
                </a:lnTo>
                <a:lnTo>
                  <a:pt x="17860"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1786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866555" y="6009679"/>
            <a:ext cx="151805" cy="303610"/>
          </a:xfrm>
          <a:custGeom>
            <a:avLst/>
            <a:gdLst/>
            <a:ahLst/>
            <a:cxnLst/>
            <a:rect l="0" t="0" r="0" b="0"/>
            <a:pathLst>
              <a:path w="151805" h="303610">
                <a:moveTo>
                  <a:pt x="125015" y="0"/>
                </a:moveTo>
                <a:lnTo>
                  <a:pt x="125015" y="0"/>
                </a:lnTo>
                <a:lnTo>
                  <a:pt x="125015" y="8930"/>
                </a:lnTo>
                <a:lnTo>
                  <a:pt x="125015" y="8930"/>
                </a:lnTo>
                <a:lnTo>
                  <a:pt x="125015" y="8930"/>
                </a:lnTo>
                <a:lnTo>
                  <a:pt x="116086" y="17859"/>
                </a:lnTo>
                <a:lnTo>
                  <a:pt x="107156" y="17859"/>
                </a:lnTo>
                <a:lnTo>
                  <a:pt x="98226" y="17859"/>
                </a:lnTo>
                <a:lnTo>
                  <a:pt x="98226" y="26789"/>
                </a:lnTo>
                <a:lnTo>
                  <a:pt x="89297" y="26789"/>
                </a:lnTo>
                <a:lnTo>
                  <a:pt x="80367" y="35719"/>
                </a:lnTo>
                <a:lnTo>
                  <a:pt x="80367" y="35719"/>
                </a:lnTo>
                <a:lnTo>
                  <a:pt x="71437" y="35719"/>
                </a:lnTo>
                <a:lnTo>
                  <a:pt x="71437" y="44648"/>
                </a:lnTo>
                <a:lnTo>
                  <a:pt x="62508" y="44648"/>
                </a:lnTo>
                <a:lnTo>
                  <a:pt x="62508" y="44648"/>
                </a:lnTo>
                <a:lnTo>
                  <a:pt x="53578" y="44648"/>
                </a:lnTo>
                <a:lnTo>
                  <a:pt x="53578" y="44648"/>
                </a:lnTo>
                <a:lnTo>
                  <a:pt x="44648" y="44648"/>
                </a:lnTo>
                <a:lnTo>
                  <a:pt x="44648" y="44648"/>
                </a:lnTo>
                <a:lnTo>
                  <a:pt x="44648" y="44648"/>
                </a:lnTo>
                <a:lnTo>
                  <a:pt x="44648" y="44648"/>
                </a:lnTo>
                <a:lnTo>
                  <a:pt x="44648" y="44648"/>
                </a:lnTo>
                <a:lnTo>
                  <a:pt x="44648" y="44648"/>
                </a:lnTo>
                <a:lnTo>
                  <a:pt x="44648" y="44648"/>
                </a:lnTo>
                <a:lnTo>
                  <a:pt x="35718" y="53578"/>
                </a:lnTo>
                <a:lnTo>
                  <a:pt x="35718" y="53578"/>
                </a:lnTo>
                <a:lnTo>
                  <a:pt x="35718" y="53578"/>
                </a:lnTo>
                <a:lnTo>
                  <a:pt x="35718" y="53578"/>
                </a:lnTo>
                <a:lnTo>
                  <a:pt x="35718" y="62508"/>
                </a:lnTo>
                <a:lnTo>
                  <a:pt x="35718" y="62508"/>
                </a:lnTo>
                <a:lnTo>
                  <a:pt x="35718" y="71437"/>
                </a:lnTo>
                <a:lnTo>
                  <a:pt x="35718" y="71437"/>
                </a:lnTo>
                <a:lnTo>
                  <a:pt x="35718" y="80367"/>
                </a:lnTo>
                <a:lnTo>
                  <a:pt x="35718" y="89297"/>
                </a:lnTo>
                <a:lnTo>
                  <a:pt x="35718" y="98226"/>
                </a:lnTo>
                <a:lnTo>
                  <a:pt x="35718" y="98226"/>
                </a:lnTo>
                <a:lnTo>
                  <a:pt x="44648" y="107156"/>
                </a:lnTo>
                <a:lnTo>
                  <a:pt x="44648" y="116086"/>
                </a:lnTo>
                <a:lnTo>
                  <a:pt x="44648" y="125016"/>
                </a:lnTo>
                <a:lnTo>
                  <a:pt x="44648" y="133945"/>
                </a:lnTo>
                <a:lnTo>
                  <a:pt x="44648" y="142875"/>
                </a:lnTo>
                <a:lnTo>
                  <a:pt x="44648" y="151805"/>
                </a:lnTo>
                <a:lnTo>
                  <a:pt x="44648" y="151805"/>
                </a:lnTo>
                <a:lnTo>
                  <a:pt x="44648" y="160734"/>
                </a:lnTo>
                <a:lnTo>
                  <a:pt x="44648" y="160734"/>
                </a:lnTo>
                <a:lnTo>
                  <a:pt x="44648" y="160734"/>
                </a:lnTo>
                <a:lnTo>
                  <a:pt x="44648" y="160734"/>
                </a:lnTo>
                <a:lnTo>
                  <a:pt x="53578" y="160734"/>
                </a:lnTo>
                <a:lnTo>
                  <a:pt x="53578" y="151805"/>
                </a:lnTo>
                <a:lnTo>
                  <a:pt x="53578" y="151805"/>
                </a:lnTo>
                <a:lnTo>
                  <a:pt x="62508" y="151805"/>
                </a:lnTo>
                <a:lnTo>
                  <a:pt x="71437" y="142875"/>
                </a:lnTo>
                <a:lnTo>
                  <a:pt x="80367" y="142875"/>
                </a:lnTo>
                <a:lnTo>
                  <a:pt x="89297" y="142875"/>
                </a:lnTo>
                <a:lnTo>
                  <a:pt x="98226" y="133945"/>
                </a:lnTo>
                <a:lnTo>
                  <a:pt x="107156" y="133945"/>
                </a:lnTo>
                <a:lnTo>
                  <a:pt x="116086" y="142875"/>
                </a:lnTo>
                <a:lnTo>
                  <a:pt x="125015" y="151805"/>
                </a:lnTo>
                <a:lnTo>
                  <a:pt x="133945" y="151805"/>
                </a:lnTo>
                <a:lnTo>
                  <a:pt x="142875" y="160734"/>
                </a:lnTo>
                <a:lnTo>
                  <a:pt x="151804" y="178594"/>
                </a:lnTo>
                <a:lnTo>
                  <a:pt x="151804" y="187523"/>
                </a:lnTo>
                <a:lnTo>
                  <a:pt x="151804" y="205383"/>
                </a:lnTo>
                <a:lnTo>
                  <a:pt x="151804" y="214312"/>
                </a:lnTo>
                <a:lnTo>
                  <a:pt x="142875" y="232172"/>
                </a:lnTo>
                <a:lnTo>
                  <a:pt x="133945" y="241101"/>
                </a:lnTo>
                <a:lnTo>
                  <a:pt x="125015" y="258961"/>
                </a:lnTo>
                <a:lnTo>
                  <a:pt x="116086" y="267891"/>
                </a:lnTo>
                <a:lnTo>
                  <a:pt x="107156" y="276820"/>
                </a:lnTo>
                <a:lnTo>
                  <a:pt x="89297" y="285750"/>
                </a:lnTo>
                <a:lnTo>
                  <a:pt x="80367" y="294680"/>
                </a:lnTo>
                <a:lnTo>
                  <a:pt x="62508" y="294680"/>
                </a:lnTo>
                <a:lnTo>
                  <a:pt x="53578" y="303609"/>
                </a:lnTo>
                <a:lnTo>
                  <a:pt x="44648" y="303609"/>
                </a:lnTo>
                <a:lnTo>
                  <a:pt x="35718" y="303609"/>
                </a:lnTo>
                <a:lnTo>
                  <a:pt x="26789" y="303609"/>
                </a:lnTo>
                <a:lnTo>
                  <a:pt x="17859" y="294680"/>
                </a:lnTo>
                <a:lnTo>
                  <a:pt x="8929" y="294680"/>
                </a:lnTo>
                <a:lnTo>
                  <a:pt x="8929" y="294680"/>
                </a:lnTo>
                <a:lnTo>
                  <a:pt x="8929" y="294680"/>
                </a:lnTo>
                <a:lnTo>
                  <a:pt x="8929" y="294680"/>
                </a:lnTo>
                <a:lnTo>
                  <a:pt x="0" y="294680"/>
                </a:lnTo>
                <a:lnTo>
                  <a:pt x="8929" y="294680"/>
                </a:lnTo>
                <a:lnTo>
                  <a:pt x="8929" y="29468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4080867" y="6000749"/>
            <a:ext cx="205384" cy="241103"/>
          </a:xfrm>
          <a:custGeom>
            <a:avLst/>
            <a:gdLst/>
            <a:ahLst/>
            <a:cxnLst/>
            <a:rect l="0" t="0" r="0" b="0"/>
            <a:pathLst>
              <a:path w="205384" h="241103">
                <a:moveTo>
                  <a:pt x="98227" y="17860"/>
                </a:moveTo>
                <a:lnTo>
                  <a:pt x="98227" y="17860"/>
                </a:lnTo>
                <a:lnTo>
                  <a:pt x="89297" y="17860"/>
                </a:lnTo>
                <a:lnTo>
                  <a:pt x="89297" y="17860"/>
                </a:lnTo>
                <a:lnTo>
                  <a:pt x="80367" y="26789"/>
                </a:lnTo>
                <a:lnTo>
                  <a:pt x="71438" y="26789"/>
                </a:lnTo>
                <a:lnTo>
                  <a:pt x="62508" y="44649"/>
                </a:lnTo>
                <a:lnTo>
                  <a:pt x="53578" y="53578"/>
                </a:lnTo>
                <a:lnTo>
                  <a:pt x="35719" y="71438"/>
                </a:lnTo>
                <a:lnTo>
                  <a:pt x="26789" y="89297"/>
                </a:lnTo>
                <a:lnTo>
                  <a:pt x="17860" y="107156"/>
                </a:lnTo>
                <a:lnTo>
                  <a:pt x="8930" y="125016"/>
                </a:lnTo>
                <a:lnTo>
                  <a:pt x="0" y="142875"/>
                </a:lnTo>
                <a:lnTo>
                  <a:pt x="0" y="169664"/>
                </a:lnTo>
                <a:lnTo>
                  <a:pt x="0" y="187524"/>
                </a:lnTo>
                <a:lnTo>
                  <a:pt x="0" y="196453"/>
                </a:lnTo>
                <a:lnTo>
                  <a:pt x="0" y="214313"/>
                </a:lnTo>
                <a:lnTo>
                  <a:pt x="8930" y="223242"/>
                </a:lnTo>
                <a:lnTo>
                  <a:pt x="17860" y="232172"/>
                </a:lnTo>
                <a:lnTo>
                  <a:pt x="26789" y="241102"/>
                </a:lnTo>
                <a:lnTo>
                  <a:pt x="35719" y="241102"/>
                </a:lnTo>
                <a:lnTo>
                  <a:pt x="53578" y="241102"/>
                </a:lnTo>
                <a:lnTo>
                  <a:pt x="62508" y="241102"/>
                </a:lnTo>
                <a:lnTo>
                  <a:pt x="80367" y="232172"/>
                </a:lnTo>
                <a:lnTo>
                  <a:pt x="89297" y="223242"/>
                </a:lnTo>
                <a:lnTo>
                  <a:pt x="107156" y="214313"/>
                </a:lnTo>
                <a:lnTo>
                  <a:pt x="116086" y="205383"/>
                </a:lnTo>
                <a:lnTo>
                  <a:pt x="133946" y="187524"/>
                </a:lnTo>
                <a:lnTo>
                  <a:pt x="142875" y="169664"/>
                </a:lnTo>
                <a:lnTo>
                  <a:pt x="160735" y="160735"/>
                </a:lnTo>
                <a:lnTo>
                  <a:pt x="169664" y="142875"/>
                </a:lnTo>
                <a:lnTo>
                  <a:pt x="178594" y="125016"/>
                </a:lnTo>
                <a:lnTo>
                  <a:pt x="187524" y="107156"/>
                </a:lnTo>
                <a:lnTo>
                  <a:pt x="196453" y="89297"/>
                </a:lnTo>
                <a:lnTo>
                  <a:pt x="205383" y="80367"/>
                </a:lnTo>
                <a:lnTo>
                  <a:pt x="205383" y="62508"/>
                </a:lnTo>
                <a:lnTo>
                  <a:pt x="205383" y="44649"/>
                </a:lnTo>
                <a:lnTo>
                  <a:pt x="196453" y="35719"/>
                </a:lnTo>
                <a:lnTo>
                  <a:pt x="196453" y="26789"/>
                </a:lnTo>
                <a:lnTo>
                  <a:pt x="187524" y="17860"/>
                </a:lnTo>
                <a:lnTo>
                  <a:pt x="178594" y="8930"/>
                </a:lnTo>
                <a:lnTo>
                  <a:pt x="169664" y="0"/>
                </a:lnTo>
                <a:lnTo>
                  <a:pt x="151805" y="0"/>
                </a:lnTo>
                <a:lnTo>
                  <a:pt x="133946" y="0"/>
                </a:lnTo>
                <a:lnTo>
                  <a:pt x="116086" y="0"/>
                </a:lnTo>
                <a:lnTo>
                  <a:pt x="107156" y="0"/>
                </a:lnTo>
                <a:lnTo>
                  <a:pt x="89297" y="0"/>
                </a:lnTo>
                <a:lnTo>
                  <a:pt x="71438" y="8930"/>
                </a:lnTo>
                <a:lnTo>
                  <a:pt x="62508" y="17860"/>
                </a:lnTo>
                <a:lnTo>
                  <a:pt x="53578" y="26789"/>
                </a:lnTo>
                <a:lnTo>
                  <a:pt x="53578" y="35719"/>
                </a:lnTo>
                <a:lnTo>
                  <a:pt x="53578"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34116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Section 9.3: Electrical Energy in the Home</a:t>
            </a:r>
            <a:endParaRPr lang="en-US" sz="3600"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Not all electrical energy used to make a stove element hot is transferred to the water in a pot</a:t>
            </a:r>
          </a:p>
          <a:p>
            <a:pPr lvl="1"/>
            <a:r>
              <a:rPr lang="en-US" dirty="0" smtClean="0">
                <a:solidFill>
                  <a:srgbClr val="FF0000"/>
                </a:solidFill>
              </a:rPr>
              <a:t>Some of the energy is converted to heat energy, some is converted to light energy (red element), or sound energy (element making a cracking or popping sound as it expands)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Energy Efficiency</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FF0000"/>
                </a:solidFill>
              </a:rPr>
              <a:t>Efficiency:  </a:t>
            </a:r>
            <a:r>
              <a:rPr lang="en-US" dirty="0" smtClean="0">
                <a:solidFill>
                  <a:srgbClr val="FF0000"/>
                </a:solidFill>
              </a:rPr>
              <a:t>the percentage of </a:t>
            </a:r>
            <a:r>
              <a:rPr lang="en-US" b="1" dirty="0" smtClean="0">
                <a:solidFill>
                  <a:srgbClr val="FF0000"/>
                </a:solidFill>
              </a:rPr>
              <a:t>energy input </a:t>
            </a:r>
            <a:r>
              <a:rPr lang="en-US" dirty="0" smtClean="0">
                <a:solidFill>
                  <a:srgbClr val="FF0000"/>
                </a:solidFill>
              </a:rPr>
              <a:t>that is converted to a useful form.  Ex:  what percent of the energy used in the stove is used to heat the water (the goal)</a:t>
            </a:r>
          </a:p>
          <a:p>
            <a:r>
              <a:rPr lang="en-US" dirty="0" smtClean="0">
                <a:solidFill>
                  <a:srgbClr val="FF0000"/>
                </a:solidFill>
              </a:rPr>
              <a:t>Traditional incandescent lighting is only about 5% efficient (only 5 % of the energy is converted to light energy) </a:t>
            </a:r>
          </a:p>
          <a:p>
            <a:r>
              <a:rPr lang="en-US" dirty="0" smtClean="0">
                <a:solidFill>
                  <a:srgbClr val="FF0000"/>
                </a:solidFill>
              </a:rPr>
              <a:t>Fluorescent lighting is about 3 to 4 times more efficient (15% to 20%) at converting electrical energy to light energy.</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Calculating Efficiency</a:t>
            </a:r>
            <a:endParaRPr lang="en-US" dirty="0">
              <a:solidFill>
                <a:srgbClr val="FF0000"/>
              </a:solidFill>
            </a:endParaRPr>
          </a:p>
        </p:txBody>
      </p:sp>
      <p:sp>
        <p:nvSpPr>
          <p:cNvPr id="3" name="Content Placeholder 2"/>
          <p:cNvSpPr>
            <a:spLocks noGrp="1"/>
          </p:cNvSpPr>
          <p:nvPr>
            <p:ph idx="1"/>
          </p:nvPr>
        </p:nvSpPr>
        <p:spPr/>
        <p:txBody>
          <a:bodyPr/>
          <a:lstStyle/>
          <a:p>
            <a:r>
              <a:rPr lang="en-US" i="1" dirty="0" smtClean="0">
                <a:solidFill>
                  <a:srgbClr val="FF0000"/>
                </a:solidFill>
              </a:rPr>
              <a:t>Efficiency</a:t>
            </a:r>
            <a:r>
              <a:rPr lang="en-US" dirty="0" smtClean="0">
                <a:solidFill>
                  <a:srgbClr val="FF0000"/>
                </a:solidFill>
              </a:rPr>
              <a:t> = </a:t>
            </a:r>
          </a:p>
          <a:p>
            <a:endParaRPr lang="en-US" dirty="0" smtClean="0">
              <a:solidFill>
                <a:srgbClr val="FF0000"/>
              </a:solidFill>
            </a:endParaRPr>
          </a:p>
          <a:p>
            <a:endParaRPr lang="en-US" dirty="0" smtClean="0">
              <a:solidFill>
                <a:srgbClr val="FF0000"/>
              </a:solidFill>
            </a:endParaRPr>
          </a:p>
          <a:p>
            <a:r>
              <a:rPr lang="en-US" b="1" dirty="0" smtClean="0">
                <a:solidFill>
                  <a:srgbClr val="FF0000"/>
                </a:solidFill>
              </a:rPr>
              <a:t>Energy input:  </a:t>
            </a:r>
            <a:r>
              <a:rPr lang="en-US" dirty="0" smtClean="0">
                <a:solidFill>
                  <a:srgbClr val="FF0000"/>
                </a:solidFill>
              </a:rPr>
              <a:t>all of the electric energy the device took in</a:t>
            </a:r>
          </a:p>
          <a:p>
            <a:r>
              <a:rPr lang="en-US" b="1" dirty="0" smtClean="0">
                <a:solidFill>
                  <a:srgbClr val="FF0000"/>
                </a:solidFill>
              </a:rPr>
              <a:t>Energy Output:  </a:t>
            </a:r>
            <a:r>
              <a:rPr lang="en-US" dirty="0" smtClean="0">
                <a:solidFill>
                  <a:srgbClr val="FF0000"/>
                </a:solidFill>
              </a:rPr>
              <a:t>energy converted to a useful form by the device</a:t>
            </a: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41" name="Picture 1"/>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a:off x="2705100" y="2057400"/>
            <a:ext cx="3552825" cy="847725"/>
          </a:xfrm>
          <a:prstGeom prst="rect">
            <a:avLst/>
          </a:prstGeom>
          <a:noFill/>
        </p:spPr>
      </p:pic>
      <p:sp>
        <p:nvSpPr>
          <p:cNvPr id="4" name="Freeform 3"/>
          <p:cNvSpPr/>
          <p:nvPr/>
        </p:nvSpPr>
        <p:spPr>
          <a:xfrm>
            <a:off x="6456164" y="4616648"/>
            <a:ext cx="1616275" cy="35720"/>
          </a:xfrm>
          <a:custGeom>
            <a:avLst/>
            <a:gdLst/>
            <a:ahLst/>
            <a:cxnLst/>
            <a:rect l="0" t="0" r="0" b="0"/>
            <a:pathLst>
              <a:path w="1616275" h="35720">
                <a:moveTo>
                  <a:pt x="0" y="17859"/>
                </a:moveTo>
                <a:lnTo>
                  <a:pt x="0" y="17859"/>
                </a:lnTo>
                <a:lnTo>
                  <a:pt x="0" y="17859"/>
                </a:lnTo>
                <a:lnTo>
                  <a:pt x="0" y="17859"/>
                </a:lnTo>
                <a:lnTo>
                  <a:pt x="0" y="17859"/>
                </a:lnTo>
                <a:lnTo>
                  <a:pt x="0" y="17859"/>
                </a:lnTo>
                <a:lnTo>
                  <a:pt x="0" y="17859"/>
                </a:lnTo>
                <a:lnTo>
                  <a:pt x="0" y="17859"/>
                </a:lnTo>
                <a:lnTo>
                  <a:pt x="0" y="17859"/>
                </a:lnTo>
                <a:lnTo>
                  <a:pt x="0" y="8930"/>
                </a:lnTo>
                <a:lnTo>
                  <a:pt x="0" y="8930"/>
                </a:lnTo>
                <a:lnTo>
                  <a:pt x="8930" y="8930"/>
                </a:lnTo>
                <a:lnTo>
                  <a:pt x="8930" y="8930"/>
                </a:lnTo>
                <a:lnTo>
                  <a:pt x="17859" y="8930"/>
                </a:lnTo>
                <a:lnTo>
                  <a:pt x="17859" y="8930"/>
                </a:lnTo>
                <a:lnTo>
                  <a:pt x="26789" y="8930"/>
                </a:lnTo>
                <a:lnTo>
                  <a:pt x="35719" y="8930"/>
                </a:lnTo>
                <a:lnTo>
                  <a:pt x="35719" y="8930"/>
                </a:lnTo>
                <a:lnTo>
                  <a:pt x="44649" y="8930"/>
                </a:lnTo>
                <a:lnTo>
                  <a:pt x="53578" y="8930"/>
                </a:lnTo>
                <a:lnTo>
                  <a:pt x="62508" y="8930"/>
                </a:lnTo>
                <a:lnTo>
                  <a:pt x="71438" y="8930"/>
                </a:lnTo>
                <a:lnTo>
                  <a:pt x="80367" y="8930"/>
                </a:lnTo>
                <a:lnTo>
                  <a:pt x="89297" y="0"/>
                </a:lnTo>
                <a:lnTo>
                  <a:pt x="98227" y="0"/>
                </a:lnTo>
                <a:lnTo>
                  <a:pt x="107156" y="0"/>
                </a:lnTo>
                <a:lnTo>
                  <a:pt x="116086" y="0"/>
                </a:lnTo>
                <a:lnTo>
                  <a:pt x="125016" y="0"/>
                </a:lnTo>
                <a:lnTo>
                  <a:pt x="133945" y="0"/>
                </a:lnTo>
                <a:lnTo>
                  <a:pt x="142875" y="0"/>
                </a:lnTo>
                <a:lnTo>
                  <a:pt x="151805" y="0"/>
                </a:lnTo>
                <a:lnTo>
                  <a:pt x="160734" y="0"/>
                </a:lnTo>
                <a:lnTo>
                  <a:pt x="169664" y="0"/>
                </a:lnTo>
                <a:lnTo>
                  <a:pt x="178594" y="0"/>
                </a:lnTo>
                <a:lnTo>
                  <a:pt x="187524" y="0"/>
                </a:lnTo>
                <a:lnTo>
                  <a:pt x="187524" y="0"/>
                </a:lnTo>
                <a:lnTo>
                  <a:pt x="196453" y="0"/>
                </a:lnTo>
                <a:lnTo>
                  <a:pt x="205383" y="0"/>
                </a:lnTo>
                <a:lnTo>
                  <a:pt x="214313" y="0"/>
                </a:lnTo>
                <a:lnTo>
                  <a:pt x="223242" y="0"/>
                </a:lnTo>
                <a:lnTo>
                  <a:pt x="232172" y="0"/>
                </a:lnTo>
                <a:lnTo>
                  <a:pt x="241102" y="0"/>
                </a:lnTo>
                <a:lnTo>
                  <a:pt x="250031" y="0"/>
                </a:lnTo>
                <a:lnTo>
                  <a:pt x="258961" y="8930"/>
                </a:lnTo>
                <a:lnTo>
                  <a:pt x="267891" y="8930"/>
                </a:lnTo>
                <a:lnTo>
                  <a:pt x="276820" y="8930"/>
                </a:lnTo>
                <a:lnTo>
                  <a:pt x="285750" y="8930"/>
                </a:lnTo>
                <a:lnTo>
                  <a:pt x="294680" y="8930"/>
                </a:lnTo>
                <a:lnTo>
                  <a:pt x="312539" y="0"/>
                </a:lnTo>
                <a:lnTo>
                  <a:pt x="321469" y="8930"/>
                </a:lnTo>
                <a:lnTo>
                  <a:pt x="330399" y="8930"/>
                </a:lnTo>
                <a:lnTo>
                  <a:pt x="339328" y="8930"/>
                </a:lnTo>
                <a:lnTo>
                  <a:pt x="348258" y="8930"/>
                </a:lnTo>
                <a:lnTo>
                  <a:pt x="357188" y="8930"/>
                </a:lnTo>
                <a:lnTo>
                  <a:pt x="366117" y="8930"/>
                </a:lnTo>
                <a:lnTo>
                  <a:pt x="375047" y="8930"/>
                </a:lnTo>
                <a:lnTo>
                  <a:pt x="383977" y="8930"/>
                </a:lnTo>
                <a:lnTo>
                  <a:pt x="401836" y="8930"/>
                </a:lnTo>
                <a:lnTo>
                  <a:pt x="410766" y="17859"/>
                </a:lnTo>
                <a:lnTo>
                  <a:pt x="419695" y="17859"/>
                </a:lnTo>
                <a:lnTo>
                  <a:pt x="428625" y="17859"/>
                </a:lnTo>
                <a:lnTo>
                  <a:pt x="437555" y="17859"/>
                </a:lnTo>
                <a:lnTo>
                  <a:pt x="455414" y="17859"/>
                </a:lnTo>
                <a:lnTo>
                  <a:pt x="464344" y="17859"/>
                </a:lnTo>
                <a:lnTo>
                  <a:pt x="473274" y="17859"/>
                </a:lnTo>
                <a:lnTo>
                  <a:pt x="482203" y="17859"/>
                </a:lnTo>
                <a:lnTo>
                  <a:pt x="491133" y="17859"/>
                </a:lnTo>
                <a:lnTo>
                  <a:pt x="500063" y="17859"/>
                </a:lnTo>
                <a:lnTo>
                  <a:pt x="517922" y="17859"/>
                </a:lnTo>
                <a:lnTo>
                  <a:pt x="526852" y="17859"/>
                </a:lnTo>
                <a:lnTo>
                  <a:pt x="535781" y="17859"/>
                </a:lnTo>
                <a:lnTo>
                  <a:pt x="544711" y="17859"/>
                </a:lnTo>
                <a:lnTo>
                  <a:pt x="562570" y="17859"/>
                </a:lnTo>
                <a:lnTo>
                  <a:pt x="571500" y="17859"/>
                </a:lnTo>
                <a:lnTo>
                  <a:pt x="580430" y="17859"/>
                </a:lnTo>
                <a:lnTo>
                  <a:pt x="589359" y="17859"/>
                </a:lnTo>
                <a:lnTo>
                  <a:pt x="598289" y="17859"/>
                </a:lnTo>
                <a:lnTo>
                  <a:pt x="616149" y="17859"/>
                </a:lnTo>
                <a:lnTo>
                  <a:pt x="625078" y="17859"/>
                </a:lnTo>
                <a:lnTo>
                  <a:pt x="634008" y="17859"/>
                </a:lnTo>
                <a:lnTo>
                  <a:pt x="642938" y="17859"/>
                </a:lnTo>
                <a:lnTo>
                  <a:pt x="651867" y="17859"/>
                </a:lnTo>
                <a:lnTo>
                  <a:pt x="669727" y="17859"/>
                </a:lnTo>
                <a:lnTo>
                  <a:pt x="678656" y="17859"/>
                </a:lnTo>
                <a:lnTo>
                  <a:pt x="687586" y="17859"/>
                </a:lnTo>
                <a:lnTo>
                  <a:pt x="696516" y="17859"/>
                </a:lnTo>
                <a:lnTo>
                  <a:pt x="705445" y="17859"/>
                </a:lnTo>
                <a:lnTo>
                  <a:pt x="714375" y="17859"/>
                </a:lnTo>
                <a:lnTo>
                  <a:pt x="732234" y="17859"/>
                </a:lnTo>
                <a:lnTo>
                  <a:pt x="741164" y="17859"/>
                </a:lnTo>
                <a:lnTo>
                  <a:pt x="750094" y="17859"/>
                </a:lnTo>
                <a:lnTo>
                  <a:pt x="759024" y="17859"/>
                </a:lnTo>
                <a:lnTo>
                  <a:pt x="767953" y="17859"/>
                </a:lnTo>
                <a:lnTo>
                  <a:pt x="785813" y="17859"/>
                </a:lnTo>
                <a:lnTo>
                  <a:pt x="794742" y="17859"/>
                </a:lnTo>
                <a:lnTo>
                  <a:pt x="803672" y="17859"/>
                </a:lnTo>
                <a:lnTo>
                  <a:pt x="812602" y="17859"/>
                </a:lnTo>
                <a:lnTo>
                  <a:pt x="821531" y="26789"/>
                </a:lnTo>
                <a:lnTo>
                  <a:pt x="839391" y="26789"/>
                </a:lnTo>
                <a:lnTo>
                  <a:pt x="848320" y="26789"/>
                </a:lnTo>
                <a:lnTo>
                  <a:pt x="857250" y="26789"/>
                </a:lnTo>
                <a:lnTo>
                  <a:pt x="866180" y="26789"/>
                </a:lnTo>
                <a:lnTo>
                  <a:pt x="875109" y="26789"/>
                </a:lnTo>
                <a:lnTo>
                  <a:pt x="884039" y="26789"/>
                </a:lnTo>
                <a:lnTo>
                  <a:pt x="901899" y="17859"/>
                </a:lnTo>
                <a:lnTo>
                  <a:pt x="910828" y="17859"/>
                </a:lnTo>
                <a:lnTo>
                  <a:pt x="919758" y="17859"/>
                </a:lnTo>
                <a:lnTo>
                  <a:pt x="928688" y="17859"/>
                </a:lnTo>
                <a:lnTo>
                  <a:pt x="946547" y="17859"/>
                </a:lnTo>
                <a:lnTo>
                  <a:pt x="955477" y="26789"/>
                </a:lnTo>
                <a:lnTo>
                  <a:pt x="964406" y="17859"/>
                </a:lnTo>
                <a:lnTo>
                  <a:pt x="973336" y="17859"/>
                </a:lnTo>
                <a:lnTo>
                  <a:pt x="991195" y="17859"/>
                </a:lnTo>
                <a:lnTo>
                  <a:pt x="1000125" y="17859"/>
                </a:lnTo>
                <a:lnTo>
                  <a:pt x="1009055" y="17859"/>
                </a:lnTo>
                <a:lnTo>
                  <a:pt x="1017984" y="17859"/>
                </a:lnTo>
                <a:lnTo>
                  <a:pt x="1035844" y="26789"/>
                </a:lnTo>
                <a:lnTo>
                  <a:pt x="1044774" y="26789"/>
                </a:lnTo>
                <a:lnTo>
                  <a:pt x="1053703" y="17859"/>
                </a:lnTo>
                <a:lnTo>
                  <a:pt x="1062633" y="17859"/>
                </a:lnTo>
                <a:lnTo>
                  <a:pt x="1080492" y="17859"/>
                </a:lnTo>
                <a:lnTo>
                  <a:pt x="1089422" y="17859"/>
                </a:lnTo>
                <a:lnTo>
                  <a:pt x="1098352" y="17859"/>
                </a:lnTo>
                <a:lnTo>
                  <a:pt x="1116211" y="17859"/>
                </a:lnTo>
                <a:lnTo>
                  <a:pt x="1125141" y="26789"/>
                </a:lnTo>
                <a:lnTo>
                  <a:pt x="1134070" y="26789"/>
                </a:lnTo>
                <a:lnTo>
                  <a:pt x="1151930" y="26789"/>
                </a:lnTo>
                <a:lnTo>
                  <a:pt x="1160859" y="26789"/>
                </a:lnTo>
                <a:lnTo>
                  <a:pt x="1169789" y="26789"/>
                </a:lnTo>
                <a:lnTo>
                  <a:pt x="1178719" y="26789"/>
                </a:lnTo>
                <a:lnTo>
                  <a:pt x="1196578" y="26789"/>
                </a:lnTo>
                <a:lnTo>
                  <a:pt x="1205508" y="26789"/>
                </a:lnTo>
                <a:lnTo>
                  <a:pt x="1214438" y="26789"/>
                </a:lnTo>
                <a:lnTo>
                  <a:pt x="1223367" y="26789"/>
                </a:lnTo>
                <a:lnTo>
                  <a:pt x="1241227" y="26789"/>
                </a:lnTo>
                <a:lnTo>
                  <a:pt x="1250156" y="26789"/>
                </a:lnTo>
                <a:lnTo>
                  <a:pt x="1268016" y="26789"/>
                </a:lnTo>
                <a:lnTo>
                  <a:pt x="1276945" y="26789"/>
                </a:lnTo>
                <a:lnTo>
                  <a:pt x="1285875" y="26789"/>
                </a:lnTo>
                <a:lnTo>
                  <a:pt x="1303734" y="26789"/>
                </a:lnTo>
                <a:lnTo>
                  <a:pt x="1312664" y="26789"/>
                </a:lnTo>
                <a:lnTo>
                  <a:pt x="1330524" y="26789"/>
                </a:lnTo>
                <a:lnTo>
                  <a:pt x="1339453" y="26789"/>
                </a:lnTo>
                <a:lnTo>
                  <a:pt x="1348383" y="26789"/>
                </a:lnTo>
                <a:lnTo>
                  <a:pt x="1366242" y="26789"/>
                </a:lnTo>
                <a:lnTo>
                  <a:pt x="1375172" y="26789"/>
                </a:lnTo>
                <a:lnTo>
                  <a:pt x="1384102" y="26789"/>
                </a:lnTo>
                <a:lnTo>
                  <a:pt x="1401961" y="26789"/>
                </a:lnTo>
                <a:lnTo>
                  <a:pt x="1410891" y="26789"/>
                </a:lnTo>
                <a:lnTo>
                  <a:pt x="1419820" y="26789"/>
                </a:lnTo>
                <a:lnTo>
                  <a:pt x="1437680" y="26789"/>
                </a:lnTo>
                <a:lnTo>
                  <a:pt x="1446609" y="26789"/>
                </a:lnTo>
                <a:lnTo>
                  <a:pt x="1464469" y="26789"/>
                </a:lnTo>
                <a:lnTo>
                  <a:pt x="1473399" y="26789"/>
                </a:lnTo>
                <a:lnTo>
                  <a:pt x="1491258" y="26789"/>
                </a:lnTo>
                <a:lnTo>
                  <a:pt x="1500188" y="26789"/>
                </a:lnTo>
                <a:lnTo>
                  <a:pt x="1518047" y="26789"/>
                </a:lnTo>
                <a:lnTo>
                  <a:pt x="1526977" y="26789"/>
                </a:lnTo>
                <a:lnTo>
                  <a:pt x="1535906" y="26789"/>
                </a:lnTo>
                <a:lnTo>
                  <a:pt x="1553766" y="26789"/>
                </a:lnTo>
                <a:lnTo>
                  <a:pt x="1562695" y="26789"/>
                </a:lnTo>
                <a:lnTo>
                  <a:pt x="1571625" y="26789"/>
                </a:lnTo>
                <a:lnTo>
                  <a:pt x="1580555" y="26789"/>
                </a:lnTo>
                <a:lnTo>
                  <a:pt x="1589484" y="26789"/>
                </a:lnTo>
                <a:lnTo>
                  <a:pt x="1598414" y="26789"/>
                </a:lnTo>
                <a:lnTo>
                  <a:pt x="1598414" y="26789"/>
                </a:lnTo>
                <a:lnTo>
                  <a:pt x="1607344" y="26789"/>
                </a:lnTo>
                <a:lnTo>
                  <a:pt x="1607344" y="26789"/>
                </a:lnTo>
                <a:lnTo>
                  <a:pt x="1607344" y="26789"/>
                </a:lnTo>
                <a:lnTo>
                  <a:pt x="1616274" y="26789"/>
                </a:lnTo>
                <a:lnTo>
                  <a:pt x="1616274" y="26789"/>
                </a:lnTo>
                <a:lnTo>
                  <a:pt x="1616274" y="26789"/>
                </a:lnTo>
                <a:lnTo>
                  <a:pt x="1616274" y="26789"/>
                </a:lnTo>
                <a:lnTo>
                  <a:pt x="1616274" y="26789"/>
                </a:lnTo>
                <a:lnTo>
                  <a:pt x="1616274" y="26789"/>
                </a:lnTo>
                <a:lnTo>
                  <a:pt x="1607344" y="26789"/>
                </a:lnTo>
                <a:lnTo>
                  <a:pt x="1607344" y="35719"/>
                </a:lnTo>
                <a:lnTo>
                  <a:pt x="1607344" y="35719"/>
                </a:lnTo>
                <a:lnTo>
                  <a:pt x="1607344" y="35719"/>
                </a:lnTo>
              </a:path>
            </a:pathLst>
          </a:custGeom>
          <a:ln w="38100" cap="flat" cmpd="sng" algn="ctr">
            <a:solidFill>
              <a:srgbClr val="0093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81"/>
            <a:ext cx="8229600" cy="1143000"/>
          </a:xfrm>
        </p:spPr>
        <p:txBody>
          <a:bodyPr/>
          <a:lstStyle/>
          <a:p>
            <a:r>
              <a:rPr lang="en-CA" dirty="0" smtClean="0">
                <a:solidFill>
                  <a:srgbClr val="FF0000"/>
                </a:solidFill>
              </a:rPr>
              <a:t>Calculating Efficiency, cont’d</a:t>
            </a:r>
            <a:endParaRPr lang="en-CA" dirty="0">
              <a:solidFill>
                <a:srgbClr val="FF0000"/>
              </a:solidFill>
            </a:endParaRPr>
          </a:p>
        </p:txBody>
      </p:sp>
      <p:sp>
        <p:nvSpPr>
          <p:cNvPr id="3" name="Content Placeholder 2"/>
          <p:cNvSpPr>
            <a:spLocks noGrp="1"/>
          </p:cNvSpPr>
          <p:nvPr>
            <p:ph idx="1"/>
          </p:nvPr>
        </p:nvSpPr>
        <p:spPr>
          <a:xfrm>
            <a:off x="36870" y="1219200"/>
            <a:ext cx="9107129" cy="5638800"/>
          </a:xfrm>
        </p:spPr>
        <p:txBody>
          <a:bodyPr>
            <a:normAutofit lnSpcReduction="10000"/>
          </a:bodyPr>
          <a:lstStyle/>
          <a:p>
            <a:r>
              <a:rPr lang="en-CA" u="sng" dirty="0">
                <a:solidFill>
                  <a:srgbClr val="FF0000"/>
                </a:solidFill>
              </a:rPr>
              <a:t>Incandescent </a:t>
            </a:r>
            <a:r>
              <a:rPr lang="en-CA" u="sng" dirty="0" err="1">
                <a:solidFill>
                  <a:srgbClr val="FF0000"/>
                </a:solidFill>
              </a:rPr>
              <a:t>lightbulbs</a:t>
            </a:r>
            <a:r>
              <a:rPr lang="en-CA" dirty="0">
                <a:solidFill>
                  <a:srgbClr val="FF0000"/>
                </a:solidFill>
              </a:rPr>
              <a:t>:</a:t>
            </a:r>
          </a:p>
          <a:p>
            <a:pPr lvl="1"/>
            <a:r>
              <a:rPr lang="en-CA" dirty="0">
                <a:solidFill>
                  <a:srgbClr val="FF0000"/>
                </a:solidFill>
              </a:rPr>
              <a:t>Left on for 10.0h/week uses 7.0kWh of energy to supply 0.4kWh of light</a:t>
            </a:r>
            <a:r>
              <a:rPr lang="en-CA" dirty="0" smtClean="0">
                <a:solidFill>
                  <a:srgbClr val="FF0000"/>
                </a:solidFill>
              </a:rPr>
              <a:t>.</a:t>
            </a:r>
          </a:p>
          <a:p>
            <a:pPr lvl="1"/>
            <a:endParaRPr lang="en-CA" dirty="0" smtClean="0">
              <a:solidFill>
                <a:srgbClr val="FF0000"/>
              </a:solidFill>
            </a:endParaRPr>
          </a:p>
          <a:p>
            <a:pPr lvl="1"/>
            <a:endParaRPr lang="en-CA" dirty="0">
              <a:solidFill>
                <a:srgbClr val="FF0000"/>
              </a:solidFill>
            </a:endParaRPr>
          </a:p>
          <a:p>
            <a:pPr lvl="1"/>
            <a:endParaRPr lang="en-CA" dirty="0">
              <a:solidFill>
                <a:srgbClr val="FF0000"/>
              </a:solidFill>
            </a:endParaRPr>
          </a:p>
          <a:p>
            <a:r>
              <a:rPr lang="en-CA" u="sng" dirty="0" smtClean="0">
                <a:solidFill>
                  <a:srgbClr val="FF0000"/>
                </a:solidFill>
              </a:rPr>
              <a:t>Fluorescent </a:t>
            </a:r>
            <a:r>
              <a:rPr lang="en-CA" u="sng" dirty="0" err="1">
                <a:solidFill>
                  <a:srgbClr val="FF0000"/>
                </a:solidFill>
              </a:rPr>
              <a:t>lightbulbs</a:t>
            </a:r>
            <a:r>
              <a:rPr lang="en-CA" dirty="0">
                <a:solidFill>
                  <a:srgbClr val="FF0000"/>
                </a:solidFill>
              </a:rPr>
              <a:t>:</a:t>
            </a:r>
          </a:p>
          <a:p>
            <a:pPr lvl="1"/>
            <a:r>
              <a:rPr lang="en-CA" dirty="0">
                <a:solidFill>
                  <a:srgbClr val="FF0000"/>
                </a:solidFill>
              </a:rPr>
              <a:t>Left on for 10.0h/week uses </a:t>
            </a:r>
            <a:r>
              <a:rPr lang="en-CA" dirty="0" smtClean="0">
                <a:solidFill>
                  <a:srgbClr val="FF0000"/>
                </a:solidFill>
              </a:rPr>
              <a:t>2.0kWh </a:t>
            </a:r>
            <a:r>
              <a:rPr lang="en-CA" dirty="0">
                <a:solidFill>
                  <a:srgbClr val="FF0000"/>
                </a:solidFill>
              </a:rPr>
              <a:t>of energy to supply 0.4kWh of light</a:t>
            </a:r>
            <a:r>
              <a:rPr lang="en-CA" dirty="0" smtClean="0">
                <a:solidFill>
                  <a:srgbClr val="FF0000"/>
                </a:solidFill>
              </a:rPr>
              <a:t>.</a:t>
            </a:r>
          </a:p>
          <a:p>
            <a:pPr lvl="1"/>
            <a:endParaRPr lang="en-CA" dirty="0" smtClean="0"/>
          </a:p>
          <a:p>
            <a:pPr marL="393192" lvl="1" indent="0">
              <a:buNone/>
            </a:pPr>
            <a:endParaRPr lang="en-CA" dirty="0" smtClean="0"/>
          </a:p>
          <a:p>
            <a:pPr lvl="1"/>
            <a:endParaRPr lang="en-CA" dirty="0"/>
          </a:p>
          <a:p>
            <a:r>
              <a:rPr lang="en-CA" dirty="0" smtClean="0">
                <a:solidFill>
                  <a:srgbClr val="FF0000"/>
                </a:solidFill>
              </a:rPr>
              <a:t>Which </a:t>
            </a:r>
            <a:r>
              <a:rPr lang="en-CA" dirty="0" err="1" smtClean="0">
                <a:solidFill>
                  <a:srgbClr val="FF0000"/>
                </a:solidFill>
              </a:rPr>
              <a:t>lightbulb</a:t>
            </a:r>
            <a:r>
              <a:rPr lang="en-CA" dirty="0" smtClean="0">
                <a:solidFill>
                  <a:srgbClr val="FF0000"/>
                </a:solidFill>
              </a:rPr>
              <a:t> is more energy efficient?</a:t>
            </a:r>
            <a:endParaRPr lang="en-CA" dirty="0">
              <a:solidFill>
                <a:srgbClr val="FF0000"/>
              </a:solidFill>
            </a:endParaRPr>
          </a:p>
          <a:p>
            <a:pPr lvl="1"/>
            <a:endParaRPr lang="en-CA" dirty="0" smtClean="0"/>
          </a:p>
        </p:txBody>
      </p:sp>
      <p:sp>
        <p:nvSpPr>
          <p:cNvPr id="4" name="Freeform 3"/>
          <p:cNvSpPr/>
          <p:nvPr/>
        </p:nvSpPr>
        <p:spPr>
          <a:xfrm>
            <a:off x="1062633" y="2732484"/>
            <a:ext cx="223243" cy="312540"/>
          </a:xfrm>
          <a:custGeom>
            <a:avLst/>
            <a:gdLst/>
            <a:ahLst/>
            <a:cxnLst/>
            <a:rect l="0" t="0" r="0" b="0"/>
            <a:pathLst>
              <a:path w="223243" h="312540">
                <a:moveTo>
                  <a:pt x="223242" y="0"/>
                </a:moveTo>
                <a:lnTo>
                  <a:pt x="223242" y="0"/>
                </a:lnTo>
                <a:lnTo>
                  <a:pt x="214312" y="0"/>
                </a:lnTo>
                <a:lnTo>
                  <a:pt x="205383" y="8930"/>
                </a:lnTo>
                <a:lnTo>
                  <a:pt x="178594" y="8930"/>
                </a:lnTo>
                <a:lnTo>
                  <a:pt x="160734" y="8930"/>
                </a:lnTo>
                <a:lnTo>
                  <a:pt x="142875" y="17860"/>
                </a:lnTo>
                <a:lnTo>
                  <a:pt x="116086" y="17860"/>
                </a:lnTo>
                <a:lnTo>
                  <a:pt x="98226" y="17860"/>
                </a:lnTo>
                <a:lnTo>
                  <a:pt x="71437" y="17860"/>
                </a:lnTo>
                <a:lnTo>
                  <a:pt x="44648" y="26789"/>
                </a:lnTo>
                <a:lnTo>
                  <a:pt x="26789" y="26789"/>
                </a:lnTo>
                <a:lnTo>
                  <a:pt x="17859" y="26789"/>
                </a:lnTo>
                <a:lnTo>
                  <a:pt x="8930" y="26789"/>
                </a:lnTo>
                <a:lnTo>
                  <a:pt x="0" y="26789"/>
                </a:lnTo>
                <a:lnTo>
                  <a:pt x="0" y="26789"/>
                </a:lnTo>
                <a:lnTo>
                  <a:pt x="0" y="26789"/>
                </a:lnTo>
                <a:lnTo>
                  <a:pt x="0" y="26789"/>
                </a:lnTo>
                <a:lnTo>
                  <a:pt x="0" y="35719"/>
                </a:lnTo>
                <a:lnTo>
                  <a:pt x="8930" y="44649"/>
                </a:lnTo>
                <a:lnTo>
                  <a:pt x="8930" y="53579"/>
                </a:lnTo>
                <a:lnTo>
                  <a:pt x="17859" y="62508"/>
                </a:lnTo>
                <a:lnTo>
                  <a:pt x="26789" y="71437"/>
                </a:lnTo>
                <a:lnTo>
                  <a:pt x="35719" y="89297"/>
                </a:lnTo>
                <a:lnTo>
                  <a:pt x="44648" y="107156"/>
                </a:lnTo>
                <a:lnTo>
                  <a:pt x="44648" y="125016"/>
                </a:lnTo>
                <a:lnTo>
                  <a:pt x="53578" y="142875"/>
                </a:lnTo>
                <a:lnTo>
                  <a:pt x="53578" y="160734"/>
                </a:lnTo>
                <a:lnTo>
                  <a:pt x="53578" y="178594"/>
                </a:lnTo>
                <a:lnTo>
                  <a:pt x="53578" y="196453"/>
                </a:lnTo>
                <a:lnTo>
                  <a:pt x="44648" y="214312"/>
                </a:lnTo>
                <a:lnTo>
                  <a:pt x="35719" y="232172"/>
                </a:lnTo>
                <a:lnTo>
                  <a:pt x="35719" y="250031"/>
                </a:lnTo>
                <a:lnTo>
                  <a:pt x="26789" y="258961"/>
                </a:lnTo>
                <a:lnTo>
                  <a:pt x="17859" y="267891"/>
                </a:lnTo>
                <a:lnTo>
                  <a:pt x="17859" y="285750"/>
                </a:lnTo>
                <a:lnTo>
                  <a:pt x="8930" y="294680"/>
                </a:lnTo>
                <a:lnTo>
                  <a:pt x="0" y="294680"/>
                </a:lnTo>
                <a:lnTo>
                  <a:pt x="0" y="303609"/>
                </a:lnTo>
                <a:lnTo>
                  <a:pt x="0" y="303609"/>
                </a:lnTo>
                <a:lnTo>
                  <a:pt x="0" y="303609"/>
                </a:lnTo>
                <a:lnTo>
                  <a:pt x="0" y="303609"/>
                </a:lnTo>
                <a:lnTo>
                  <a:pt x="8930" y="312539"/>
                </a:lnTo>
                <a:lnTo>
                  <a:pt x="17859" y="312539"/>
                </a:lnTo>
                <a:lnTo>
                  <a:pt x="35719" y="312539"/>
                </a:lnTo>
                <a:lnTo>
                  <a:pt x="44648" y="312539"/>
                </a:lnTo>
                <a:lnTo>
                  <a:pt x="62508" y="312539"/>
                </a:lnTo>
                <a:lnTo>
                  <a:pt x="80367" y="312539"/>
                </a:lnTo>
                <a:lnTo>
                  <a:pt x="98226" y="312539"/>
                </a:lnTo>
                <a:lnTo>
                  <a:pt x="116086" y="312539"/>
                </a:lnTo>
                <a:lnTo>
                  <a:pt x="133945" y="303609"/>
                </a:lnTo>
                <a:lnTo>
                  <a:pt x="151805" y="303609"/>
                </a:lnTo>
                <a:lnTo>
                  <a:pt x="151805" y="303609"/>
                </a:lnTo>
                <a:lnTo>
                  <a:pt x="151805" y="30360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089422" y="2911078"/>
            <a:ext cx="187524" cy="44649"/>
          </a:xfrm>
          <a:custGeom>
            <a:avLst/>
            <a:gdLst/>
            <a:ahLst/>
            <a:cxnLst/>
            <a:rect l="0" t="0" r="0" b="0"/>
            <a:pathLst>
              <a:path w="187524" h="44649">
                <a:moveTo>
                  <a:pt x="187523" y="0"/>
                </a:moveTo>
                <a:lnTo>
                  <a:pt x="187523" y="0"/>
                </a:lnTo>
                <a:lnTo>
                  <a:pt x="178594" y="0"/>
                </a:lnTo>
                <a:lnTo>
                  <a:pt x="169664" y="0"/>
                </a:lnTo>
                <a:lnTo>
                  <a:pt x="160734" y="0"/>
                </a:lnTo>
                <a:lnTo>
                  <a:pt x="142875" y="8929"/>
                </a:lnTo>
                <a:lnTo>
                  <a:pt x="116086" y="8929"/>
                </a:lnTo>
                <a:lnTo>
                  <a:pt x="98227" y="8929"/>
                </a:lnTo>
                <a:lnTo>
                  <a:pt x="71437" y="17859"/>
                </a:lnTo>
                <a:lnTo>
                  <a:pt x="44648" y="26789"/>
                </a:lnTo>
                <a:lnTo>
                  <a:pt x="26789" y="35718"/>
                </a:lnTo>
                <a:lnTo>
                  <a:pt x="8930" y="44648"/>
                </a:lnTo>
                <a:lnTo>
                  <a:pt x="0" y="44648"/>
                </a:lnTo>
                <a:lnTo>
                  <a:pt x="0" y="446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428750" y="2705695"/>
            <a:ext cx="160735" cy="285751"/>
          </a:xfrm>
          <a:custGeom>
            <a:avLst/>
            <a:gdLst/>
            <a:ahLst/>
            <a:cxnLst/>
            <a:rect l="0" t="0" r="0" b="0"/>
            <a:pathLst>
              <a:path w="160735" h="285751">
                <a:moveTo>
                  <a:pt x="160734" y="26789"/>
                </a:moveTo>
                <a:lnTo>
                  <a:pt x="151805" y="26789"/>
                </a:lnTo>
                <a:lnTo>
                  <a:pt x="142875" y="26789"/>
                </a:lnTo>
                <a:lnTo>
                  <a:pt x="133945" y="17860"/>
                </a:lnTo>
                <a:lnTo>
                  <a:pt x="116086" y="8930"/>
                </a:lnTo>
                <a:lnTo>
                  <a:pt x="98227" y="8930"/>
                </a:lnTo>
                <a:lnTo>
                  <a:pt x="80367" y="0"/>
                </a:lnTo>
                <a:lnTo>
                  <a:pt x="62508" y="0"/>
                </a:lnTo>
                <a:lnTo>
                  <a:pt x="44648" y="0"/>
                </a:lnTo>
                <a:lnTo>
                  <a:pt x="35719" y="0"/>
                </a:lnTo>
                <a:lnTo>
                  <a:pt x="17859" y="8930"/>
                </a:lnTo>
                <a:lnTo>
                  <a:pt x="8930" y="17860"/>
                </a:lnTo>
                <a:lnTo>
                  <a:pt x="8930" y="35719"/>
                </a:lnTo>
                <a:lnTo>
                  <a:pt x="0" y="53578"/>
                </a:lnTo>
                <a:lnTo>
                  <a:pt x="0" y="71438"/>
                </a:lnTo>
                <a:lnTo>
                  <a:pt x="8930" y="98226"/>
                </a:lnTo>
                <a:lnTo>
                  <a:pt x="8930" y="116086"/>
                </a:lnTo>
                <a:lnTo>
                  <a:pt x="8930" y="142875"/>
                </a:lnTo>
                <a:lnTo>
                  <a:pt x="17859" y="160734"/>
                </a:lnTo>
                <a:lnTo>
                  <a:pt x="17859" y="187523"/>
                </a:lnTo>
                <a:lnTo>
                  <a:pt x="17859" y="205383"/>
                </a:lnTo>
                <a:lnTo>
                  <a:pt x="17859" y="223242"/>
                </a:lnTo>
                <a:lnTo>
                  <a:pt x="17859" y="241101"/>
                </a:lnTo>
                <a:lnTo>
                  <a:pt x="17859" y="250031"/>
                </a:lnTo>
                <a:lnTo>
                  <a:pt x="17859" y="267891"/>
                </a:lnTo>
                <a:lnTo>
                  <a:pt x="8930" y="276820"/>
                </a:lnTo>
                <a:lnTo>
                  <a:pt x="8930" y="285750"/>
                </a:lnTo>
                <a:lnTo>
                  <a:pt x="8930" y="285750"/>
                </a:lnTo>
                <a:lnTo>
                  <a:pt x="8930"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393031" y="2839640"/>
            <a:ext cx="160736" cy="26790"/>
          </a:xfrm>
          <a:custGeom>
            <a:avLst/>
            <a:gdLst/>
            <a:ahLst/>
            <a:cxnLst/>
            <a:rect l="0" t="0" r="0" b="0"/>
            <a:pathLst>
              <a:path w="160736" h="26790">
                <a:moveTo>
                  <a:pt x="160735" y="17860"/>
                </a:moveTo>
                <a:lnTo>
                  <a:pt x="160735" y="17860"/>
                </a:lnTo>
                <a:lnTo>
                  <a:pt x="160735" y="8930"/>
                </a:lnTo>
                <a:lnTo>
                  <a:pt x="151805" y="8930"/>
                </a:lnTo>
                <a:lnTo>
                  <a:pt x="142875" y="8930"/>
                </a:lnTo>
                <a:lnTo>
                  <a:pt x="125016" y="0"/>
                </a:lnTo>
                <a:lnTo>
                  <a:pt x="98227" y="0"/>
                </a:lnTo>
                <a:lnTo>
                  <a:pt x="80367" y="0"/>
                </a:lnTo>
                <a:lnTo>
                  <a:pt x="62508" y="8930"/>
                </a:lnTo>
                <a:lnTo>
                  <a:pt x="44649" y="17860"/>
                </a:lnTo>
                <a:lnTo>
                  <a:pt x="17860" y="17860"/>
                </a:lnTo>
                <a:lnTo>
                  <a:pt x="8930" y="26789"/>
                </a:lnTo>
                <a:lnTo>
                  <a:pt x="0" y="26789"/>
                </a:lnTo>
                <a:lnTo>
                  <a:pt x="0"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678781" y="2678906"/>
            <a:ext cx="169665" cy="330399"/>
          </a:xfrm>
          <a:custGeom>
            <a:avLst/>
            <a:gdLst/>
            <a:ahLst/>
            <a:cxnLst/>
            <a:rect l="0" t="0" r="0" b="0"/>
            <a:pathLst>
              <a:path w="169665" h="330399">
                <a:moveTo>
                  <a:pt x="169664" y="44649"/>
                </a:moveTo>
                <a:lnTo>
                  <a:pt x="169664" y="44649"/>
                </a:lnTo>
                <a:lnTo>
                  <a:pt x="169664" y="35719"/>
                </a:lnTo>
                <a:lnTo>
                  <a:pt x="160735" y="26789"/>
                </a:lnTo>
                <a:lnTo>
                  <a:pt x="142875" y="17860"/>
                </a:lnTo>
                <a:lnTo>
                  <a:pt x="133946" y="8930"/>
                </a:lnTo>
                <a:lnTo>
                  <a:pt x="116086" y="0"/>
                </a:lnTo>
                <a:lnTo>
                  <a:pt x="98227" y="0"/>
                </a:lnTo>
                <a:lnTo>
                  <a:pt x="80367" y="0"/>
                </a:lnTo>
                <a:lnTo>
                  <a:pt x="71438" y="0"/>
                </a:lnTo>
                <a:lnTo>
                  <a:pt x="53578" y="0"/>
                </a:lnTo>
                <a:lnTo>
                  <a:pt x="44649" y="8930"/>
                </a:lnTo>
                <a:lnTo>
                  <a:pt x="35719" y="17860"/>
                </a:lnTo>
                <a:lnTo>
                  <a:pt x="26789" y="35719"/>
                </a:lnTo>
                <a:lnTo>
                  <a:pt x="17860" y="53578"/>
                </a:lnTo>
                <a:lnTo>
                  <a:pt x="17860" y="80367"/>
                </a:lnTo>
                <a:lnTo>
                  <a:pt x="17860" y="107157"/>
                </a:lnTo>
                <a:lnTo>
                  <a:pt x="26789" y="133945"/>
                </a:lnTo>
                <a:lnTo>
                  <a:pt x="26789" y="160734"/>
                </a:lnTo>
                <a:lnTo>
                  <a:pt x="26789" y="187523"/>
                </a:lnTo>
                <a:lnTo>
                  <a:pt x="26789" y="214312"/>
                </a:lnTo>
                <a:lnTo>
                  <a:pt x="26789" y="232172"/>
                </a:lnTo>
                <a:lnTo>
                  <a:pt x="26789" y="250031"/>
                </a:lnTo>
                <a:lnTo>
                  <a:pt x="26789" y="267890"/>
                </a:lnTo>
                <a:lnTo>
                  <a:pt x="17860" y="285750"/>
                </a:lnTo>
                <a:lnTo>
                  <a:pt x="17860" y="303609"/>
                </a:lnTo>
                <a:lnTo>
                  <a:pt x="17860" y="312539"/>
                </a:lnTo>
                <a:lnTo>
                  <a:pt x="8930" y="321469"/>
                </a:lnTo>
                <a:lnTo>
                  <a:pt x="8930" y="330398"/>
                </a:lnTo>
                <a:lnTo>
                  <a:pt x="0" y="330398"/>
                </a:lnTo>
                <a:lnTo>
                  <a:pt x="0" y="330398"/>
                </a:lnTo>
                <a:lnTo>
                  <a:pt x="0" y="33039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651992" y="2839640"/>
            <a:ext cx="133947" cy="35720"/>
          </a:xfrm>
          <a:custGeom>
            <a:avLst/>
            <a:gdLst/>
            <a:ahLst/>
            <a:cxnLst/>
            <a:rect l="0" t="0" r="0" b="0"/>
            <a:pathLst>
              <a:path w="133947" h="35720">
                <a:moveTo>
                  <a:pt x="133946" y="0"/>
                </a:moveTo>
                <a:lnTo>
                  <a:pt x="133946" y="0"/>
                </a:lnTo>
                <a:lnTo>
                  <a:pt x="133946" y="0"/>
                </a:lnTo>
                <a:lnTo>
                  <a:pt x="125016" y="0"/>
                </a:lnTo>
                <a:lnTo>
                  <a:pt x="107156" y="0"/>
                </a:lnTo>
                <a:lnTo>
                  <a:pt x="89297" y="8930"/>
                </a:lnTo>
                <a:lnTo>
                  <a:pt x="71438" y="8930"/>
                </a:lnTo>
                <a:lnTo>
                  <a:pt x="44649" y="17860"/>
                </a:lnTo>
                <a:lnTo>
                  <a:pt x="26789" y="26789"/>
                </a:lnTo>
                <a:lnTo>
                  <a:pt x="8930" y="35719"/>
                </a:lnTo>
                <a:lnTo>
                  <a:pt x="0" y="35719"/>
                </a:lnTo>
                <a:lnTo>
                  <a:pt x="0"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000250" y="2794992"/>
            <a:ext cx="214314" cy="8930"/>
          </a:xfrm>
          <a:custGeom>
            <a:avLst/>
            <a:gdLst/>
            <a:ahLst/>
            <a:cxnLst/>
            <a:rect l="0" t="0" r="0" b="0"/>
            <a:pathLst>
              <a:path w="214314" h="8930">
                <a:moveTo>
                  <a:pt x="0" y="8929"/>
                </a:moveTo>
                <a:lnTo>
                  <a:pt x="0" y="0"/>
                </a:lnTo>
                <a:lnTo>
                  <a:pt x="0" y="0"/>
                </a:lnTo>
                <a:lnTo>
                  <a:pt x="0" y="0"/>
                </a:lnTo>
                <a:lnTo>
                  <a:pt x="8930" y="0"/>
                </a:lnTo>
                <a:lnTo>
                  <a:pt x="17859" y="8929"/>
                </a:lnTo>
                <a:lnTo>
                  <a:pt x="35719" y="8929"/>
                </a:lnTo>
                <a:lnTo>
                  <a:pt x="53578" y="8929"/>
                </a:lnTo>
                <a:lnTo>
                  <a:pt x="71438" y="8929"/>
                </a:lnTo>
                <a:lnTo>
                  <a:pt x="98227" y="8929"/>
                </a:lnTo>
                <a:lnTo>
                  <a:pt x="116086" y="8929"/>
                </a:lnTo>
                <a:lnTo>
                  <a:pt x="142875" y="8929"/>
                </a:lnTo>
                <a:lnTo>
                  <a:pt x="160734" y="0"/>
                </a:lnTo>
                <a:lnTo>
                  <a:pt x="178594" y="0"/>
                </a:lnTo>
                <a:lnTo>
                  <a:pt x="196453" y="0"/>
                </a:lnTo>
                <a:lnTo>
                  <a:pt x="214313" y="0"/>
                </a:lnTo>
                <a:lnTo>
                  <a:pt x="214313" y="0"/>
                </a:lnTo>
                <a:lnTo>
                  <a:pt x="21431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991320" y="2893218"/>
            <a:ext cx="214314" cy="1"/>
          </a:xfrm>
          <a:custGeom>
            <a:avLst/>
            <a:gdLst/>
            <a:ahLst/>
            <a:cxnLst/>
            <a:rect l="0" t="0" r="0" b="0"/>
            <a:pathLst>
              <a:path w="214314" h="1">
                <a:moveTo>
                  <a:pt x="0" y="0"/>
                </a:moveTo>
                <a:lnTo>
                  <a:pt x="0" y="0"/>
                </a:lnTo>
                <a:lnTo>
                  <a:pt x="0" y="0"/>
                </a:lnTo>
                <a:lnTo>
                  <a:pt x="0" y="0"/>
                </a:lnTo>
                <a:lnTo>
                  <a:pt x="8930" y="0"/>
                </a:lnTo>
                <a:lnTo>
                  <a:pt x="17860" y="0"/>
                </a:lnTo>
                <a:lnTo>
                  <a:pt x="26789" y="0"/>
                </a:lnTo>
                <a:lnTo>
                  <a:pt x="44649" y="0"/>
                </a:lnTo>
                <a:lnTo>
                  <a:pt x="62508" y="0"/>
                </a:lnTo>
                <a:lnTo>
                  <a:pt x="89297" y="0"/>
                </a:lnTo>
                <a:lnTo>
                  <a:pt x="107157" y="0"/>
                </a:lnTo>
                <a:lnTo>
                  <a:pt x="133946" y="0"/>
                </a:lnTo>
                <a:lnTo>
                  <a:pt x="151805" y="0"/>
                </a:lnTo>
                <a:lnTo>
                  <a:pt x="178594" y="0"/>
                </a:lnTo>
                <a:lnTo>
                  <a:pt x="196453" y="0"/>
                </a:lnTo>
                <a:lnTo>
                  <a:pt x="205383" y="0"/>
                </a:lnTo>
                <a:lnTo>
                  <a:pt x="214313" y="0"/>
                </a:lnTo>
                <a:lnTo>
                  <a:pt x="21431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536031" y="2705695"/>
            <a:ext cx="258962" cy="223243"/>
          </a:xfrm>
          <a:custGeom>
            <a:avLst/>
            <a:gdLst/>
            <a:ahLst/>
            <a:cxnLst/>
            <a:rect l="0" t="0" r="0" b="0"/>
            <a:pathLst>
              <a:path w="258962" h="223243">
                <a:moveTo>
                  <a:pt x="125016" y="0"/>
                </a:moveTo>
                <a:lnTo>
                  <a:pt x="125016" y="0"/>
                </a:lnTo>
                <a:lnTo>
                  <a:pt x="116086" y="0"/>
                </a:lnTo>
                <a:lnTo>
                  <a:pt x="107157" y="0"/>
                </a:lnTo>
                <a:lnTo>
                  <a:pt x="98227" y="8930"/>
                </a:lnTo>
                <a:lnTo>
                  <a:pt x="80367" y="8930"/>
                </a:lnTo>
                <a:lnTo>
                  <a:pt x="71438" y="17860"/>
                </a:lnTo>
                <a:lnTo>
                  <a:pt x="62508" y="26789"/>
                </a:lnTo>
                <a:lnTo>
                  <a:pt x="44649" y="35719"/>
                </a:lnTo>
                <a:lnTo>
                  <a:pt x="26789" y="53578"/>
                </a:lnTo>
                <a:lnTo>
                  <a:pt x="17860" y="62508"/>
                </a:lnTo>
                <a:lnTo>
                  <a:pt x="8930" y="80368"/>
                </a:lnTo>
                <a:lnTo>
                  <a:pt x="0" y="89297"/>
                </a:lnTo>
                <a:lnTo>
                  <a:pt x="0" y="107156"/>
                </a:lnTo>
                <a:lnTo>
                  <a:pt x="0" y="125016"/>
                </a:lnTo>
                <a:lnTo>
                  <a:pt x="0" y="142875"/>
                </a:lnTo>
                <a:lnTo>
                  <a:pt x="8930" y="151805"/>
                </a:lnTo>
                <a:lnTo>
                  <a:pt x="8930" y="169664"/>
                </a:lnTo>
                <a:lnTo>
                  <a:pt x="17860" y="178594"/>
                </a:lnTo>
                <a:lnTo>
                  <a:pt x="26789" y="187523"/>
                </a:lnTo>
                <a:lnTo>
                  <a:pt x="44649" y="196453"/>
                </a:lnTo>
                <a:lnTo>
                  <a:pt x="53578" y="205383"/>
                </a:lnTo>
                <a:lnTo>
                  <a:pt x="71438" y="214312"/>
                </a:lnTo>
                <a:lnTo>
                  <a:pt x="89297" y="214312"/>
                </a:lnTo>
                <a:lnTo>
                  <a:pt x="107157" y="223242"/>
                </a:lnTo>
                <a:lnTo>
                  <a:pt x="116086" y="223242"/>
                </a:lnTo>
                <a:lnTo>
                  <a:pt x="133946" y="223242"/>
                </a:lnTo>
                <a:lnTo>
                  <a:pt x="151805" y="223242"/>
                </a:lnTo>
                <a:lnTo>
                  <a:pt x="169664" y="214312"/>
                </a:lnTo>
                <a:lnTo>
                  <a:pt x="178594" y="205383"/>
                </a:lnTo>
                <a:lnTo>
                  <a:pt x="196453" y="205383"/>
                </a:lnTo>
                <a:lnTo>
                  <a:pt x="205383" y="196453"/>
                </a:lnTo>
                <a:lnTo>
                  <a:pt x="223242" y="178594"/>
                </a:lnTo>
                <a:lnTo>
                  <a:pt x="232172" y="169664"/>
                </a:lnTo>
                <a:lnTo>
                  <a:pt x="241102" y="160734"/>
                </a:lnTo>
                <a:lnTo>
                  <a:pt x="250032" y="142875"/>
                </a:lnTo>
                <a:lnTo>
                  <a:pt x="250032" y="125016"/>
                </a:lnTo>
                <a:lnTo>
                  <a:pt x="250032" y="107156"/>
                </a:lnTo>
                <a:lnTo>
                  <a:pt x="258961" y="98226"/>
                </a:lnTo>
                <a:lnTo>
                  <a:pt x="250032" y="80368"/>
                </a:lnTo>
                <a:lnTo>
                  <a:pt x="250032" y="62508"/>
                </a:lnTo>
                <a:lnTo>
                  <a:pt x="241102" y="53578"/>
                </a:lnTo>
                <a:lnTo>
                  <a:pt x="241102" y="35719"/>
                </a:lnTo>
                <a:lnTo>
                  <a:pt x="232172" y="26789"/>
                </a:lnTo>
                <a:lnTo>
                  <a:pt x="223242" y="17860"/>
                </a:lnTo>
                <a:lnTo>
                  <a:pt x="214313" y="8930"/>
                </a:lnTo>
                <a:lnTo>
                  <a:pt x="205383" y="8930"/>
                </a:lnTo>
                <a:lnTo>
                  <a:pt x="196453" y="0"/>
                </a:lnTo>
                <a:lnTo>
                  <a:pt x="187524" y="0"/>
                </a:lnTo>
                <a:lnTo>
                  <a:pt x="169664" y="0"/>
                </a:lnTo>
                <a:lnTo>
                  <a:pt x="169664" y="0"/>
                </a:lnTo>
                <a:lnTo>
                  <a:pt x="160735" y="0"/>
                </a:lnTo>
                <a:lnTo>
                  <a:pt x="160735"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839641" y="2893218"/>
            <a:ext cx="8930" cy="1"/>
          </a:xfrm>
          <a:custGeom>
            <a:avLst/>
            <a:gdLst/>
            <a:ahLst/>
            <a:cxnLst/>
            <a:rect l="0" t="0" r="0" b="0"/>
            <a:pathLst>
              <a:path w="8930" h="1">
                <a:moveTo>
                  <a:pt x="8929" y="0"/>
                </a:moveTo>
                <a:lnTo>
                  <a:pt x="8929" y="0"/>
                </a:lnTo>
                <a:lnTo>
                  <a:pt x="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973586" y="2705695"/>
            <a:ext cx="169665" cy="107157"/>
          </a:xfrm>
          <a:custGeom>
            <a:avLst/>
            <a:gdLst/>
            <a:ahLst/>
            <a:cxnLst/>
            <a:rect l="0" t="0" r="0" b="0"/>
            <a:pathLst>
              <a:path w="169665" h="107157">
                <a:moveTo>
                  <a:pt x="35719" y="0"/>
                </a:moveTo>
                <a:lnTo>
                  <a:pt x="35719" y="0"/>
                </a:lnTo>
                <a:lnTo>
                  <a:pt x="35719" y="0"/>
                </a:lnTo>
                <a:lnTo>
                  <a:pt x="35719" y="0"/>
                </a:lnTo>
                <a:lnTo>
                  <a:pt x="35719" y="8930"/>
                </a:lnTo>
                <a:lnTo>
                  <a:pt x="26789" y="17860"/>
                </a:lnTo>
                <a:lnTo>
                  <a:pt x="26789" y="17860"/>
                </a:lnTo>
                <a:lnTo>
                  <a:pt x="26789" y="26789"/>
                </a:lnTo>
                <a:lnTo>
                  <a:pt x="17859" y="44649"/>
                </a:lnTo>
                <a:lnTo>
                  <a:pt x="17859" y="53578"/>
                </a:lnTo>
                <a:lnTo>
                  <a:pt x="8930" y="71438"/>
                </a:lnTo>
                <a:lnTo>
                  <a:pt x="8930" y="80368"/>
                </a:lnTo>
                <a:lnTo>
                  <a:pt x="8930" y="89297"/>
                </a:lnTo>
                <a:lnTo>
                  <a:pt x="8930" y="89297"/>
                </a:lnTo>
                <a:lnTo>
                  <a:pt x="0" y="98226"/>
                </a:lnTo>
                <a:lnTo>
                  <a:pt x="0" y="107156"/>
                </a:lnTo>
                <a:lnTo>
                  <a:pt x="0" y="107156"/>
                </a:lnTo>
                <a:lnTo>
                  <a:pt x="8930" y="107156"/>
                </a:lnTo>
                <a:lnTo>
                  <a:pt x="8930" y="107156"/>
                </a:lnTo>
                <a:lnTo>
                  <a:pt x="17859" y="107156"/>
                </a:lnTo>
                <a:lnTo>
                  <a:pt x="26789" y="107156"/>
                </a:lnTo>
                <a:lnTo>
                  <a:pt x="35719" y="107156"/>
                </a:lnTo>
                <a:lnTo>
                  <a:pt x="53578" y="107156"/>
                </a:lnTo>
                <a:lnTo>
                  <a:pt x="62508" y="107156"/>
                </a:lnTo>
                <a:lnTo>
                  <a:pt x="80367" y="98226"/>
                </a:lnTo>
                <a:lnTo>
                  <a:pt x="98227" y="98226"/>
                </a:lnTo>
                <a:lnTo>
                  <a:pt x="116086" y="89297"/>
                </a:lnTo>
                <a:lnTo>
                  <a:pt x="133945" y="89297"/>
                </a:lnTo>
                <a:lnTo>
                  <a:pt x="142875" y="80368"/>
                </a:lnTo>
                <a:lnTo>
                  <a:pt x="151805" y="80368"/>
                </a:lnTo>
                <a:lnTo>
                  <a:pt x="169664" y="80368"/>
                </a:lnTo>
                <a:lnTo>
                  <a:pt x="169664" y="80368"/>
                </a:lnTo>
                <a:lnTo>
                  <a:pt x="169664" y="8036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152180" y="2678906"/>
            <a:ext cx="17860" cy="223243"/>
          </a:xfrm>
          <a:custGeom>
            <a:avLst/>
            <a:gdLst/>
            <a:ahLst/>
            <a:cxnLst/>
            <a:rect l="0" t="0" r="0" b="0"/>
            <a:pathLst>
              <a:path w="17860" h="223243">
                <a:moveTo>
                  <a:pt x="17859" y="0"/>
                </a:moveTo>
                <a:lnTo>
                  <a:pt x="17859" y="0"/>
                </a:lnTo>
                <a:lnTo>
                  <a:pt x="17859" y="0"/>
                </a:lnTo>
                <a:lnTo>
                  <a:pt x="17859" y="8930"/>
                </a:lnTo>
                <a:lnTo>
                  <a:pt x="8929" y="8930"/>
                </a:lnTo>
                <a:lnTo>
                  <a:pt x="8929" y="26789"/>
                </a:lnTo>
                <a:lnTo>
                  <a:pt x="8929" y="35719"/>
                </a:lnTo>
                <a:lnTo>
                  <a:pt x="8929" y="53578"/>
                </a:lnTo>
                <a:lnTo>
                  <a:pt x="0" y="62508"/>
                </a:lnTo>
                <a:lnTo>
                  <a:pt x="0" y="80367"/>
                </a:lnTo>
                <a:lnTo>
                  <a:pt x="0" y="98227"/>
                </a:lnTo>
                <a:lnTo>
                  <a:pt x="0" y="116086"/>
                </a:lnTo>
                <a:lnTo>
                  <a:pt x="0" y="133945"/>
                </a:lnTo>
                <a:lnTo>
                  <a:pt x="0" y="142875"/>
                </a:lnTo>
                <a:lnTo>
                  <a:pt x="0" y="160734"/>
                </a:lnTo>
                <a:lnTo>
                  <a:pt x="0" y="169664"/>
                </a:lnTo>
                <a:lnTo>
                  <a:pt x="0" y="187523"/>
                </a:lnTo>
                <a:lnTo>
                  <a:pt x="0" y="196453"/>
                </a:lnTo>
                <a:lnTo>
                  <a:pt x="0" y="205383"/>
                </a:lnTo>
                <a:lnTo>
                  <a:pt x="0" y="214312"/>
                </a:lnTo>
                <a:lnTo>
                  <a:pt x="0" y="214312"/>
                </a:lnTo>
                <a:lnTo>
                  <a:pt x="8929" y="223242"/>
                </a:lnTo>
                <a:lnTo>
                  <a:pt x="8929" y="223242"/>
                </a:lnTo>
                <a:lnTo>
                  <a:pt x="8929"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339703" y="2643188"/>
            <a:ext cx="17861" cy="223242"/>
          </a:xfrm>
          <a:custGeom>
            <a:avLst/>
            <a:gdLst/>
            <a:ahLst/>
            <a:cxnLst/>
            <a:rect l="0" t="0" r="0" b="0"/>
            <a:pathLst>
              <a:path w="17861" h="223242">
                <a:moveTo>
                  <a:pt x="17860" y="0"/>
                </a:moveTo>
                <a:lnTo>
                  <a:pt x="8930" y="0"/>
                </a:lnTo>
                <a:lnTo>
                  <a:pt x="8930" y="8929"/>
                </a:lnTo>
                <a:lnTo>
                  <a:pt x="8930" y="17859"/>
                </a:lnTo>
                <a:lnTo>
                  <a:pt x="0" y="26789"/>
                </a:lnTo>
                <a:lnTo>
                  <a:pt x="0" y="44648"/>
                </a:lnTo>
                <a:lnTo>
                  <a:pt x="0" y="62507"/>
                </a:lnTo>
                <a:lnTo>
                  <a:pt x="0" y="80367"/>
                </a:lnTo>
                <a:lnTo>
                  <a:pt x="0" y="98226"/>
                </a:lnTo>
                <a:lnTo>
                  <a:pt x="0" y="116085"/>
                </a:lnTo>
                <a:lnTo>
                  <a:pt x="0" y="142875"/>
                </a:lnTo>
                <a:lnTo>
                  <a:pt x="0" y="160733"/>
                </a:lnTo>
                <a:lnTo>
                  <a:pt x="0" y="178593"/>
                </a:lnTo>
                <a:lnTo>
                  <a:pt x="0" y="187523"/>
                </a:lnTo>
                <a:lnTo>
                  <a:pt x="0" y="205382"/>
                </a:lnTo>
                <a:lnTo>
                  <a:pt x="0" y="214312"/>
                </a:lnTo>
                <a:lnTo>
                  <a:pt x="0" y="223241"/>
                </a:lnTo>
                <a:lnTo>
                  <a:pt x="0" y="223241"/>
                </a:lnTo>
                <a:lnTo>
                  <a:pt x="0" y="223241"/>
                </a:lnTo>
                <a:lnTo>
                  <a:pt x="0" y="22324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339703" y="2714625"/>
            <a:ext cx="142876" cy="133946"/>
          </a:xfrm>
          <a:custGeom>
            <a:avLst/>
            <a:gdLst/>
            <a:ahLst/>
            <a:cxnLst/>
            <a:rect l="0" t="0" r="0" b="0"/>
            <a:pathLst>
              <a:path w="142876" h="133946">
                <a:moveTo>
                  <a:pt x="125016" y="0"/>
                </a:moveTo>
                <a:lnTo>
                  <a:pt x="125016" y="0"/>
                </a:lnTo>
                <a:lnTo>
                  <a:pt x="125016" y="8930"/>
                </a:lnTo>
                <a:lnTo>
                  <a:pt x="125016" y="8930"/>
                </a:lnTo>
                <a:lnTo>
                  <a:pt x="116086" y="8930"/>
                </a:lnTo>
                <a:lnTo>
                  <a:pt x="98227" y="17859"/>
                </a:lnTo>
                <a:lnTo>
                  <a:pt x="89297" y="26789"/>
                </a:lnTo>
                <a:lnTo>
                  <a:pt x="71438" y="35719"/>
                </a:lnTo>
                <a:lnTo>
                  <a:pt x="53578" y="44648"/>
                </a:lnTo>
                <a:lnTo>
                  <a:pt x="44649" y="53578"/>
                </a:lnTo>
                <a:lnTo>
                  <a:pt x="26789" y="53578"/>
                </a:lnTo>
                <a:lnTo>
                  <a:pt x="17860" y="62508"/>
                </a:lnTo>
                <a:lnTo>
                  <a:pt x="8930" y="71438"/>
                </a:lnTo>
                <a:lnTo>
                  <a:pt x="0" y="71438"/>
                </a:lnTo>
                <a:lnTo>
                  <a:pt x="0" y="71438"/>
                </a:lnTo>
                <a:lnTo>
                  <a:pt x="0" y="71438"/>
                </a:lnTo>
                <a:lnTo>
                  <a:pt x="0" y="71438"/>
                </a:lnTo>
                <a:lnTo>
                  <a:pt x="8930" y="71438"/>
                </a:lnTo>
                <a:lnTo>
                  <a:pt x="17860" y="62508"/>
                </a:lnTo>
                <a:lnTo>
                  <a:pt x="26789" y="62508"/>
                </a:lnTo>
                <a:lnTo>
                  <a:pt x="44649" y="62508"/>
                </a:lnTo>
                <a:lnTo>
                  <a:pt x="53578" y="62508"/>
                </a:lnTo>
                <a:lnTo>
                  <a:pt x="71438" y="71438"/>
                </a:lnTo>
                <a:lnTo>
                  <a:pt x="80367" y="71438"/>
                </a:lnTo>
                <a:lnTo>
                  <a:pt x="98227" y="80367"/>
                </a:lnTo>
                <a:lnTo>
                  <a:pt x="107156" y="89296"/>
                </a:lnTo>
                <a:lnTo>
                  <a:pt x="125016" y="98226"/>
                </a:lnTo>
                <a:lnTo>
                  <a:pt x="133945" y="107156"/>
                </a:lnTo>
                <a:lnTo>
                  <a:pt x="133945" y="116086"/>
                </a:lnTo>
                <a:lnTo>
                  <a:pt x="142875" y="125015"/>
                </a:lnTo>
                <a:lnTo>
                  <a:pt x="142875" y="125015"/>
                </a:lnTo>
                <a:lnTo>
                  <a:pt x="142875" y="133945"/>
                </a:lnTo>
                <a:lnTo>
                  <a:pt x="133945" y="133945"/>
                </a:lnTo>
                <a:lnTo>
                  <a:pt x="133945" y="133945"/>
                </a:lnTo>
                <a:lnTo>
                  <a:pt x="133945" y="133945"/>
                </a:lnTo>
                <a:lnTo>
                  <a:pt x="133945" y="13394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634383" y="2625328"/>
            <a:ext cx="187524" cy="205384"/>
          </a:xfrm>
          <a:custGeom>
            <a:avLst/>
            <a:gdLst/>
            <a:ahLst/>
            <a:cxnLst/>
            <a:rect l="0" t="0" r="0" b="0"/>
            <a:pathLst>
              <a:path w="187524" h="205384">
                <a:moveTo>
                  <a:pt x="0" y="0"/>
                </a:moveTo>
                <a:lnTo>
                  <a:pt x="0" y="8930"/>
                </a:lnTo>
                <a:lnTo>
                  <a:pt x="0" y="8930"/>
                </a:lnTo>
                <a:lnTo>
                  <a:pt x="0" y="8930"/>
                </a:lnTo>
                <a:lnTo>
                  <a:pt x="0" y="17860"/>
                </a:lnTo>
                <a:lnTo>
                  <a:pt x="0" y="26789"/>
                </a:lnTo>
                <a:lnTo>
                  <a:pt x="0" y="44649"/>
                </a:lnTo>
                <a:lnTo>
                  <a:pt x="0" y="53578"/>
                </a:lnTo>
                <a:lnTo>
                  <a:pt x="0" y="80367"/>
                </a:lnTo>
                <a:lnTo>
                  <a:pt x="0" y="98227"/>
                </a:lnTo>
                <a:lnTo>
                  <a:pt x="0" y="116086"/>
                </a:lnTo>
                <a:lnTo>
                  <a:pt x="0" y="133945"/>
                </a:lnTo>
                <a:lnTo>
                  <a:pt x="8930" y="142875"/>
                </a:lnTo>
                <a:lnTo>
                  <a:pt x="8930" y="160735"/>
                </a:lnTo>
                <a:lnTo>
                  <a:pt x="17859" y="169664"/>
                </a:lnTo>
                <a:lnTo>
                  <a:pt x="17859" y="169664"/>
                </a:lnTo>
                <a:lnTo>
                  <a:pt x="26789" y="178593"/>
                </a:lnTo>
                <a:lnTo>
                  <a:pt x="35719" y="178593"/>
                </a:lnTo>
                <a:lnTo>
                  <a:pt x="35719" y="169664"/>
                </a:lnTo>
                <a:lnTo>
                  <a:pt x="35719" y="169664"/>
                </a:lnTo>
                <a:lnTo>
                  <a:pt x="44648" y="151805"/>
                </a:lnTo>
                <a:lnTo>
                  <a:pt x="44648" y="142875"/>
                </a:lnTo>
                <a:lnTo>
                  <a:pt x="53578" y="125016"/>
                </a:lnTo>
                <a:lnTo>
                  <a:pt x="62508" y="107156"/>
                </a:lnTo>
                <a:lnTo>
                  <a:pt x="62508" y="98227"/>
                </a:lnTo>
                <a:lnTo>
                  <a:pt x="71437" y="80367"/>
                </a:lnTo>
                <a:lnTo>
                  <a:pt x="71437" y="71438"/>
                </a:lnTo>
                <a:lnTo>
                  <a:pt x="71437" y="71438"/>
                </a:lnTo>
                <a:lnTo>
                  <a:pt x="71437" y="71438"/>
                </a:lnTo>
                <a:lnTo>
                  <a:pt x="71437" y="71438"/>
                </a:lnTo>
                <a:lnTo>
                  <a:pt x="80367" y="71438"/>
                </a:lnTo>
                <a:lnTo>
                  <a:pt x="80367" y="80367"/>
                </a:lnTo>
                <a:lnTo>
                  <a:pt x="80367" y="89297"/>
                </a:lnTo>
                <a:lnTo>
                  <a:pt x="80367" y="107156"/>
                </a:lnTo>
                <a:lnTo>
                  <a:pt x="80367" y="125016"/>
                </a:lnTo>
                <a:lnTo>
                  <a:pt x="89297" y="142875"/>
                </a:lnTo>
                <a:lnTo>
                  <a:pt x="89297" y="160735"/>
                </a:lnTo>
                <a:lnTo>
                  <a:pt x="98226" y="178593"/>
                </a:lnTo>
                <a:lnTo>
                  <a:pt x="98226" y="187523"/>
                </a:lnTo>
                <a:lnTo>
                  <a:pt x="107156" y="196453"/>
                </a:lnTo>
                <a:lnTo>
                  <a:pt x="107156" y="205383"/>
                </a:lnTo>
                <a:lnTo>
                  <a:pt x="116086" y="205383"/>
                </a:lnTo>
                <a:lnTo>
                  <a:pt x="116086" y="205383"/>
                </a:lnTo>
                <a:lnTo>
                  <a:pt x="125015" y="205383"/>
                </a:lnTo>
                <a:lnTo>
                  <a:pt x="133945" y="205383"/>
                </a:lnTo>
                <a:lnTo>
                  <a:pt x="142875" y="187523"/>
                </a:lnTo>
                <a:lnTo>
                  <a:pt x="142875" y="178593"/>
                </a:lnTo>
                <a:lnTo>
                  <a:pt x="151805" y="160735"/>
                </a:lnTo>
                <a:lnTo>
                  <a:pt x="160734" y="142875"/>
                </a:lnTo>
                <a:lnTo>
                  <a:pt x="160734" y="125016"/>
                </a:lnTo>
                <a:lnTo>
                  <a:pt x="169664" y="98227"/>
                </a:lnTo>
                <a:lnTo>
                  <a:pt x="169664" y="80367"/>
                </a:lnTo>
                <a:lnTo>
                  <a:pt x="178594" y="62508"/>
                </a:lnTo>
                <a:lnTo>
                  <a:pt x="178594" y="53578"/>
                </a:lnTo>
                <a:lnTo>
                  <a:pt x="178594" y="44649"/>
                </a:lnTo>
                <a:lnTo>
                  <a:pt x="187523" y="35719"/>
                </a:lnTo>
                <a:lnTo>
                  <a:pt x="187523" y="26789"/>
                </a:lnTo>
                <a:lnTo>
                  <a:pt x="187523" y="26789"/>
                </a:lnTo>
                <a:lnTo>
                  <a:pt x="187523" y="26789"/>
                </a:lnTo>
                <a:lnTo>
                  <a:pt x="187523"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920133" y="2705695"/>
            <a:ext cx="8931" cy="1"/>
          </a:xfrm>
          <a:custGeom>
            <a:avLst/>
            <a:gdLst/>
            <a:ahLst/>
            <a:cxnLst/>
            <a:rect l="0" t="0" r="0" b="0"/>
            <a:pathLst>
              <a:path w="8931" h="1">
                <a:moveTo>
                  <a:pt x="8930" y="0"/>
                </a:moveTo>
                <a:lnTo>
                  <a:pt x="0" y="0"/>
                </a:lnTo>
                <a:lnTo>
                  <a:pt x="0" y="0"/>
                </a:lnTo>
                <a:lnTo>
                  <a:pt x="0" y="0"/>
                </a:lnTo>
                <a:lnTo>
                  <a:pt x="0" y="0"/>
                </a:lnTo>
                <a:lnTo>
                  <a:pt x="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063008" y="2536031"/>
            <a:ext cx="89298" cy="285751"/>
          </a:xfrm>
          <a:custGeom>
            <a:avLst/>
            <a:gdLst/>
            <a:ahLst/>
            <a:cxnLst/>
            <a:rect l="0" t="0" r="0" b="0"/>
            <a:pathLst>
              <a:path w="89298" h="285751">
                <a:moveTo>
                  <a:pt x="0" y="0"/>
                </a:moveTo>
                <a:lnTo>
                  <a:pt x="0" y="0"/>
                </a:lnTo>
                <a:lnTo>
                  <a:pt x="0" y="0"/>
                </a:lnTo>
                <a:lnTo>
                  <a:pt x="0" y="8930"/>
                </a:lnTo>
                <a:lnTo>
                  <a:pt x="0" y="17860"/>
                </a:lnTo>
                <a:lnTo>
                  <a:pt x="0" y="35719"/>
                </a:lnTo>
                <a:lnTo>
                  <a:pt x="0" y="53578"/>
                </a:lnTo>
                <a:lnTo>
                  <a:pt x="0" y="80367"/>
                </a:lnTo>
                <a:lnTo>
                  <a:pt x="0" y="98227"/>
                </a:lnTo>
                <a:lnTo>
                  <a:pt x="0" y="125016"/>
                </a:lnTo>
                <a:lnTo>
                  <a:pt x="8930" y="142875"/>
                </a:lnTo>
                <a:lnTo>
                  <a:pt x="8930" y="169664"/>
                </a:lnTo>
                <a:lnTo>
                  <a:pt x="8930" y="187524"/>
                </a:lnTo>
                <a:lnTo>
                  <a:pt x="8930" y="205383"/>
                </a:lnTo>
                <a:lnTo>
                  <a:pt x="8930" y="223242"/>
                </a:lnTo>
                <a:lnTo>
                  <a:pt x="8930" y="232172"/>
                </a:lnTo>
                <a:lnTo>
                  <a:pt x="8930" y="241102"/>
                </a:lnTo>
                <a:lnTo>
                  <a:pt x="8930" y="250032"/>
                </a:lnTo>
                <a:lnTo>
                  <a:pt x="0" y="250032"/>
                </a:lnTo>
                <a:lnTo>
                  <a:pt x="0" y="250032"/>
                </a:lnTo>
                <a:lnTo>
                  <a:pt x="0" y="250032"/>
                </a:lnTo>
                <a:lnTo>
                  <a:pt x="0" y="250032"/>
                </a:lnTo>
                <a:lnTo>
                  <a:pt x="0" y="241102"/>
                </a:lnTo>
                <a:lnTo>
                  <a:pt x="0" y="232172"/>
                </a:lnTo>
                <a:lnTo>
                  <a:pt x="0" y="223242"/>
                </a:lnTo>
                <a:lnTo>
                  <a:pt x="0" y="214313"/>
                </a:lnTo>
                <a:lnTo>
                  <a:pt x="0" y="196453"/>
                </a:lnTo>
                <a:lnTo>
                  <a:pt x="8930" y="187524"/>
                </a:lnTo>
                <a:lnTo>
                  <a:pt x="8930" y="169664"/>
                </a:lnTo>
                <a:lnTo>
                  <a:pt x="8930" y="160735"/>
                </a:lnTo>
                <a:lnTo>
                  <a:pt x="17859" y="142875"/>
                </a:lnTo>
                <a:lnTo>
                  <a:pt x="26789" y="133946"/>
                </a:lnTo>
                <a:lnTo>
                  <a:pt x="26789" y="125016"/>
                </a:lnTo>
                <a:lnTo>
                  <a:pt x="35719" y="116086"/>
                </a:lnTo>
                <a:lnTo>
                  <a:pt x="35719" y="107157"/>
                </a:lnTo>
                <a:lnTo>
                  <a:pt x="44648" y="107157"/>
                </a:lnTo>
                <a:lnTo>
                  <a:pt x="53578" y="107157"/>
                </a:lnTo>
                <a:lnTo>
                  <a:pt x="53578" y="107157"/>
                </a:lnTo>
                <a:lnTo>
                  <a:pt x="62508" y="107157"/>
                </a:lnTo>
                <a:lnTo>
                  <a:pt x="62508" y="116086"/>
                </a:lnTo>
                <a:lnTo>
                  <a:pt x="62508" y="125016"/>
                </a:lnTo>
                <a:lnTo>
                  <a:pt x="71437" y="133946"/>
                </a:lnTo>
                <a:lnTo>
                  <a:pt x="71437" y="151805"/>
                </a:lnTo>
                <a:lnTo>
                  <a:pt x="80367" y="160735"/>
                </a:lnTo>
                <a:lnTo>
                  <a:pt x="80367" y="178594"/>
                </a:lnTo>
                <a:lnTo>
                  <a:pt x="80367" y="196453"/>
                </a:lnTo>
                <a:lnTo>
                  <a:pt x="80367" y="205383"/>
                </a:lnTo>
                <a:lnTo>
                  <a:pt x="89297" y="223242"/>
                </a:lnTo>
                <a:lnTo>
                  <a:pt x="89297" y="232172"/>
                </a:lnTo>
                <a:lnTo>
                  <a:pt x="89297" y="241102"/>
                </a:lnTo>
                <a:lnTo>
                  <a:pt x="89297" y="250032"/>
                </a:lnTo>
                <a:lnTo>
                  <a:pt x="89297" y="258961"/>
                </a:lnTo>
                <a:lnTo>
                  <a:pt x="89297" y="267890"/>
                </a:lnTo>
                <a:lnTo>
                  <a:pt x="89297" y="276820"/>
                </a:lnTo>
                <a:lnTo>
                  <a:pt x="89297" y="276820"/>
                </a:lnTo>
                <a:lnTo>
                  <a:pt x="89297" y="285750"/>
                </a:lnTo>
                <a:lnTo>
                  <a:pt x="89297"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911203" y="2687836"/>
            <a:ext cx="17861" cy="8931"/>
          </a:xfrm>
          <a:custGeom>
            <a:avLst/>
            <a:gdLst/>
            <a:ahLst/>
            <a:cxnLst/>
            <a:rect l="0" t="0" r="0" b="0"/>
            <a:pathLst>
              <a:path w="17861" h="8931">
                <a:moveTo>
                  <a:pt x="8930" y="0"/>
                </a:moveTo>
                <a:lnTo>
                  <a:pt x="8930" y="0"/>
                </a:lnTo>
                <a:lnTo>
                  <a:pt x="8930" y="0"/>
                </a:lnTo>
                <a:lnTo>
                  <a:pt x="8930" y="0"/>
                </a:lnTo>
                <a:lnTo>
                  <a:pt x="8930" y="0"/>
                </a:lnTo>
                <a:lnTo>
                  <a:pt x="8930" y="0"/>
                </a:lnTo>
                <a:lnTo>
                  <a:pt x="8930" y="0"/>
                </a:lnTo>
                <a:lnTo>
                  <a:pt x="0" y="0"/>
                </a:lnTo>
                <a:lnTo>
                  <a:pt x="0" y="0"/>
                </a:lnTo>
                <a:lnTo>
                  <a:pt x="0" y="0"/>
                </a:lnTo>
                <a:lnTo>
                  <a:pt x="0" y="0"/>
                </a:lnTo>
                <a:lnTo>
                  <a:pt x="8930" y="0"/>
                </a:lnTo>
                <a:lnTo>
                  <a:pt x="8930" y="8930"/>
                </a:lnTo>
                <a:lnTo>
                  <a:pt x="8930" y="8930"/>
                </a:lnTo>
                <a:lnTo>
                  <a:pt x="8930" y="8930"/>
                </a:lnTo>
                <a:lnTo>
                  <a:pt x="8930" y="8930"/>
                </a:lnTo>
                <a:lnTo>
                  <a:pt x="17860" y="8930"/>
                </a:lnTo>
                <a:lnTo>
                  <a:pt x="17860" y="8930"/>
                </a:lnTo>
                <a:lnTo>
                  <a:pt x="17860" y="0"/>
                </a:lnTo>
                <a:lnTo>
                  <a:pt x="8930" y="0"/>
                </a:lnTo>
                <a:lnTo>
                  <a:pt x="8930" y="0"/>
                </a:lnTo>
                <a:lnTo>
                  <a:pt x="8930" y="0"/>
                </a:lnTo>
                <a:lnTo>
                  <a:pt x="8930" y="0"/>
                </a:lnTo>
                <a:lnTo>
                  <a:pt x="8930" y="0"/>
                </a:lnTo>
                <a:lnTo>
                  <a:pt x="8930" y="0"/>
                </a:lnTo>
                <a:lnTo>
                  <a:pt x="8930" y="0"/>
                </a:lnTo>
                <a:lnTo>
                  <a:pt x="8930" y="0"/>
                </a:lnTo>
                <a:lnTo>
                  <a:pt x="893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46734" y="2973586"/>
            <a:ext cx="1750220" cy="44649"/>
          </a:xfrm>
          <a:custGeom>
            <a:avLst/>
            <a:gdLst/>
            <a:ahLst/>
            <a:cxnLst/>
            <a:rect l="0" t="0" r="0" b="0"/>
            <a:pathLst>
              <a:path w="1750220" h="44649">
                <a:moveTo>
                  <a:pt x="0" y="44648"/>
                </a:moveTo>
                <a:lnTo>
                  <a:pt x="0" y="35718"/>
                </a:lnTo>
                <a:lnTo>
                  <a:pt x="0" y="35718"/>
                </a:lnTo>
                <a:lnTo>
                  <a:pt x="0" y="35718"/>
                </a:lnTo>
                <a:lnTo>
                  <a:pt x="0" y="35718"/>
                </a:lnTo>
                <a:lnTo>
                  <a:pt x="0" y="35718"/>
                </a:lnTo>
                <a:lnTo>
                  <a:pt x="8930" y="35718"/>
                </a:lnTo>
                <a:lnTo>
                  <a:pt x="8930" y="35718"/>
                </a:lnTo>
                <a:lnTo>
                  <a:pt x="17860" y="35718"/>
                </a:lnTo>
                <a:lnTo>
                  <a:pt x="17860" y="35718"/>
                </a:lnTo>
                <a:lnTo>
                  <a:pt x="26789" y="35718"/>
                </a:lnTo>
                <a:lnTo>
                  <a:pt x="35719" y="35718"/>
                </a:lnTo>
                <a:lnTo>
                  <a:pt x="44649" y="35718"/>
                </a:lnTo>
                <a:lnTo>
                  <a:pt x="53579" y="35718"/>
                </a:lnTo>
                <a:lnTo>
                  <a:pt x="62508" y="35718"/>
                </a:lnTo>
                <a:lnTo>
                  <a:pt x="80368" y="35718"/>
                </a:lnTo>
                <a:lnTo>
                  <a:pt x="98227" y="35718"/>
                </a:lnTo>
                <a:lnTo>
                  <a:pt x="107157" y="35718"/>
                </a:lnTo>
                <a:lnTo>
                  <a:pt x="125016" y="35718"/>
                </a:lnTo>
                <a:lnTo>
                  <a:pt x="142875" y="35718"/>
                </a:lnTo>
                <a:lnTo>
                  <a:pt x="160735" y="35718"/>
                </a:lnTo>
                <a:lnTo>
                  <a:pt x="178594" y="35718"/>
                </a:lnTo>
                <a:lnTo>
                  <a:pt x="205383" y="35718"/>
                </a:lnTo>
                <a:lnTo>
                  <a:pt x="223243" y="35718"/>
                </a:lnTo>
                <a:lnTo>
                  <a:pt x="241102" y="35718"/>
                </a:lnTo>
                <a:lnTo>
                  <a:pt x="258961" y="35718"/>
                </a:lnTo>
                <a:lnTo>
                  <a:pt x="285750" y="35718"/>
                </a:lnTo>
                <a:lnTo>
                  <a:pt x="303610" y="35718"/>
                </a:lnTo>
                <a:lnTo>
                  <a:pt x="330399" y="35718"/>
                </a:lnTo>
                <a:lnTo>
                  <a:pt x="348258" y="35718"/>
                </a:lnTo>
                <a:lnTo>
                  <a:pt x="375047" y="35718"/>
                </a:lnTo>
                <a:lnTo>
                  <a:pt x="392907" y="26789"/>
                </a:lnTo>
                <a:lnTo>
                  <a:pt x="419696" y="35718"/>
                </a:lnTo>
                <a:lnTo>
                  <a:pt x="437555" y="35718"/>
                </a:lnTo>
                <a:lnTo>
                  <a:pt x="464344" y="35718"/>
                </a:lnTo>
                <a:lnTo>
                  <a:pt x="482204" y="35718"/>
                </a:lnTo>
                <a:lnTo>
                  <a:pt x="508993" y="35718"/>
                </a:lnTo>
                <a:lnTo>
                  <a:pt x="526852" y="35718"/>
                </a:lnTo>
                <a:lnTo>
                  <a:pt x="553641" y="35718"/>
                </a:lnTo>
                <a:lnTo>
                  <a:pt x="580430" y="35718"/>
                </a:lnTo>
                <a:lnTo>
                  <a:pt x="598289" y="35718"/>
                </a:lnTo>
                <a:lnTo>
                  <a:pt x="625079" y="35718"/>
                </a:lnTo>
                <a:lnTo>
                  <a:pt x="651868" y="35718"/>
                </a:lnTo>
                <a:lnTo>
                  <a:pt x="669727" y="35718"/>
                </a:lnTo>
                <a:lnTo>
                  <a:pt x="696516" y="35718"/>
                </a:lnTo>
                <a:lnTo>
                  <a:pt x="723305" y="26789"/>
                </a:lnTo>
                <a:lnTo>
                  <a:pt x="750094" y="26789"/>
                </a:lnTo>
                <a:lnTo>
                  <a:pt x="767954" y="26789"/>
                </a:lnTo>
                <a:lnTo>
                  <a:pt x="794743" y="26789"/>
                </a:lnTo>
                <a:lnTo>
                  <a:pt x="821532" y="26789"/>
                </a:lnTo>
                <a:lnTo>
                  <a:pt x="839391" y="26789"/>
                </a:lnTo>
                <a:lnTo>
                  <a:pt x="875110" y="26789"/>
                </a:lnTo>
                <a:lnTo>
                  <a:pt x="892969" y="26789"/>
                </a:lnTo>
                <a:lnTo>
                  <a:pt x="919758" y="17859"/>
                </a:lnTo>
                <a:lnTo>
                  <a:pt x="946547" y="17859"/>
                </a:lnTo>
                <a:lnTo>
                  <a:pt x="973336" y="17859"/>
                </a:lnTo>
                <a:lnTo>
                  <a:pt x="991196" y="17859"/>
                </a:lnTo>
                <a:lnTo>
                  <a:pt x="1017985" y="17859"/>
                </a:lnTo>
                <a:lnTo>
                  <a:pt x="1044774" y="17859"/>
                </a:lnTo>
                <a:lnTo>
                  <a:pt x="1071563" y="17859"/>
                </a:lnTo>
                <a:lnTo>
                  <a:pt x="1089422" y="17859"/>
                </a:lnTo>
                <a:lnTo>
                  <a:pt x="1116211" y="17859"/>
                </a:lnTo>
                <a:lnTo>
                  <a:pt x="1143000" y="17859"/>
                </a:lnTo>
                <a:lnTo>
                  <a:pt x="1169789" y="8929"/>
                </a:lnTo>
                <a:lnTo>
                  <a:pt x="1196579" y="8929"/>
                </a:lnTo>
                <a:lnTo>
                  <a:pt x="1214438" y="8929"/>
                </a:lnTo>
                <a:lnTo>
                  <a:pt x="1241227" y="17859"/>
                </a:lnTo>
                <a:lnTo>
                  <a:pt x="1259086" y="17859"/>
                </a:lnTo>
                <a:lnTo>
                  <a:pt x="1285875" y="17859"/>
                </a:lnTo>
                <a:lnTo>
                  <a:pt x="1303735" y="17859"/>
                </a:lnTo>
                <a:lnTo>
                  <a:pt x="1321594" y="17859"/>
                </a:lnTo>
                <a:lnTo>
                  <a:pt x="1339454" y="17859"/>
                </a:lnTo>
                <a:lnTo>
                  <a:pt x="1366243" y="17859"/>
                </a:lnTo>
                <a:lnTo>
                  <a:pt x="1384102" y="17859"/>
                </a:lnTo>
                <a:lnTo>
                  <a:pt x="1401961" y="17859"/>
                </a:lnTo>
                <a:lnTo>
                  <a:pt x="1419821" y="17859"/>
                </a:lnTo>
                <a:lnTo>
                  <a:pt x="1437680" y="17859"/>
                </a:lnTo>
                <a:lnTo>
                  <a:pt x="1455539" y="17859"/>
                </a:lnTo>
                <a:lnTo>
                  <a:pt x="1473399" y="17859"/>
                </a:lnTo>
                <a:lnTo>
                  <a:pt x="1491258" y="17859"/>
                </a:lnTo>
                <a:lnTo>
                  <a:pt x="1509118" y="17859"/>
                </a:lnTo>
                <a:lnTo>
                  <a:pt x="1518047" y="17859"/>
                </a:lnTo>
                <a:lnTo>
                  <a:pt x="1535907" y="17859"/>
                </a:lnTo>
                <a:lnTo>
                  <a:pt x="1553766" y="17859"/>
                </a:lnTo>
                <a:lnTo>
                  <a:pt x="1571625" y="17859"/>
                </a:lnTo>
                <a:lnTo>
                  <a:pt x="1580555" y="17859"/>
                </a:lnTo>
                <a:lnTo>
                  <a:pt x="1598414" y="17859"/>
                </a:lnTo>
                <a:lnTo>
                  <a:pt x="1616274" y="8929"/>
                </a:lnTo>
                <a:lnTo>
                  <a:pt x="1625204" y="8929"/>
                </a:lnTo>
                <a:lnTo>
                  <a:pt x="1643063" y="8929"/>
                </a:lnTo>
                <a:lnTo>
                  <a:pt x="1660922" y="8929"/>
                </a:lnTo>
                <a:lnTo>
                  <a:pt x="1669852" y="8929"/>
                </a:lnTo>
                <a:lnTo>
                  <a:pt x="1687711" y="8929"/>
                </a:lnTo>
                <a:lnTo>
                  <a:pt x="1696641" y="8929"/>
                </a:lnTo>
                <a:lnTo>
                  <a:pt x="1705571" y="8929"/>
                </a:lnTo>
                <a:lnTo>
                  <a:pt x="1714500" y="8929"/>
                </a:lnTo>
                <a:lnTo>
                  <a:pt x="1723430" y="8929"/>
                </a:lnTo>
                <a:lnTo>
                  <a:pt x="1732360" y="8929"/>
                </a:lnTo>
                <a:lnTo>
                  <a:pt x="1741289" y="8929"/>
                </a:lnTo>
                <a:lnTo>
                  <a:pt x="1741289" y="0"/>
                </a:lnTo>
                <a:lnTo>
                  <a:pt x="1741289" y="8929"/>
                </a:lnTo>
                <a:lnTo>
                  <a:pt x="1741289" y="0"/>
                </a:lnTo>
                <a:lnTo>
                  <a:pt x="1750219" y="8929"/>
                </a:lnTo>
                <a:lnTo>
                  <a:pt x="1750219" y="0"/>
                </a:lnTo>
                <a:lnTo>
                  <a:pt x="1750219" y="0"/>
                </a:lnTo>
                <a:lnTo>
                  <a:pt x="1750219" y="0"/>
                </a:lnTo>
                <a:lnTo>
                  <a:pt x="1750219" y="0"/>
                </a:lnTo>
                <a:lnTo>
                  <a:pt x="1750219" y="0"/>
                </a:lnTo>
                <a:lnTo>
                  <a:pt x="1750219" y="0"/>
                </a:lnTo>
                <a:lnTo>
                  <a:pt x="1750219" y="0"/>
                </a:lnTo>
                <a:lnTo>
                  <a:pt x="1750219" y="0"/>
                </a:lnTo>
                <a:lnTo>
                  <a:pt x="1750219" y="0"/>
                </a:lnTo>
                <a:lnTo>
                  <a:pt x="175021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875359" y="2884289"/>
            <a:ext cx="17861" cy="8930"/>
          </a:xfrm>
          <a:custGeom>
            <a:avLst/>
            <a:gdLst/>
            <a:ahLst/>
            <a:cxnLst/>
            <a:rect l="0" t="0" r="0" b="0"/>
            <a:pathLst>
              <a:path w="17861" h="8930">
                <a:moveTo>
                  <a:pt x="8930" y="8929"/>
                </a:moveTo>
                <a:lnTo>
                  <a:pt x="8930" y="8929"/>
                </a:lnTo>
                <a:lnTo>
                  <a:pt x="8930" y="8929"/>
                </a:lnTo>
                <a:lnTo>
                  <a:pt x="8930" y="8929"/>
                </a:lnTo>
                <a:lnTo>
                  <a:pt x="17860" y="8929"/>
                </a:lnTo>
                <a:lnTo>
                  <a:pt x="17860" y="8929"/>
                </a:lnTo>
                <a:lnTo>
                  <a:pt x="17860" y="8929"/>
                </a:lnTo>
                <a:lnTo>
                  <a:pt x="8930" y="8929"/>
                </a:lnTo>
                <a:lnTo>
                  <a:pt x="8930" y="8929"/>
                </a:lnTo>
                <a:lnTo>
                  <a:pt x="8930" y="0"/>
                </a:lnTo>
                <a:lnTo>
                  <a:pt x="0" y="0"/>
                </a:lnTo>
                <a:lnTo>
                  <a:pt x="0" y="0"/>
                </a:lnTo>
                <a:lnTo>
                  <a:pt x="0" y="0"/>
                </a:lnTo>
                <a:lnTo>
                  <a:pt x="0" y="0"/>
                </a:lnTo>
                <a:lnTo>
                  <a:pt x="0" y="0"/>
                </a:lnTo>
                <a:lnTo>
                  <a:pt x="0" y="0"/>
                </a:lnTo>
                <a:lnTo>
                  <a:pt x="0" y="8929"/>
                </a:lnTo>
                <a:lnTo>
                  <a:pt x="0" y="8929"/>
                </a:lnTo>
                <a:lnTo>
                  <a:pt x="0" y="8929"/>
                </a:lnTo>
                <a:lnTo>
                  <a:pt x="8930" y="8929"/>
                </a:lnTo>
                <a:lnTo>
                  <a:pt x="8930" y="8929"/>
                </a:lnTo>
                <a:lnTo>
                  <a:pt x="8930" y="8929"/>
                </a:lnTo>
                <a:lnTo>
                  <a:pt x="8930" y="8929"/>
                </a:lnTo>
                <a:lnTo>
                  <a:pt x="8930" y="8929"/>
                </a:lnTo>
                <a:lnTo>
                  <a:pt x="8930" y="8929"/>
                </a:lnTo>
                <a:lnTo>
                  <a:pt x="8930" y="8929"/>
                </a:lnTo>
                <a:lnTo>
                  <a:pt x="8930" y="8929"/>
                </a:lnTo>
                <a:lnTo>
                  <a:pt x="0" y="8929"/>
                </a:lnTo>
                <a:lnTo>
                  <a:pt x="0" y="8929"/>
                </a:lnTo>
                <a:lnTo>
                  <a:pt x="0" y="8929"/>
                </a:lnTo>
                <a:lnTo>
                  <a:pt x="8930" y="8929"/>
                </a:lnTo>
                <a:lnTo>
                  <a:pt x="8930" y="8929"/>
                </a:lnTo>
                <a:lnTo>
                  <a:pt x="8930" y="8929"/>
                </a:lnTo>
                <a:lnTo>
                  <a:pt x="8930" y="8929"/>
                </a:lnTo>
                <a:lnTo>
                  <a:pt x="0" y="8929"/>
                </a:lnTo>
                <a:lnTo>
                  <a:pt x="0" y="8929"/>
                </a:lnTo>
                <a:lnTo>
                  <a:pt x="0"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696766" y="3116461"/>
            <a:ext cx="205383" cy="187524"/>
          </a:xfrm>
          <a:custGeom>
            <a:avLst/>
            <a:gdLst/>
            <a:ahLst/>
            <a:cxnLst/>
            <a:rect l="0" t="0" r="0" b="0"/>
            <a:pathLst>
              <a:path w="205383" h="187524">
                <a:moveTo>
                  <a:pt x="8929" y="17859"/>
                </a:moveTo>
                <a:lnTo>
                  <a:pt x="8929" y="17859"/>
                </a:lnTo>
                <a:lnTo>
                  <a:pt x="8929" y="17859"/>
                </a:lnTo>
                <a:lnTo>
                  <a:pt x="0" y="17859"/>
                </a:lnTo>
                <a:lnTo>
                  <a:pt x="0" y="17859"/>
                </a:lnTo>
                <a:lnTo>
                  <a:pt x="0" y="17859"/>
                </a:lnTo>
                <a:lnTo>
                  <a:pt x="0" y="17859"/>
                </a:lnTo>
                <a:lnTo>
                  <a:pt x="8929" y="17859"/>
                </a:lnTo>
                <a:lnTo>
                  <a:pt x="17859" y="17859"/>
                </a:lnTo>
                <a:lnTo>
                  <a:pt x="26789" y="17859"/>
                </a:lnTo>
                <a:lnTo>
                  <a:pt x="35718" y="17859"/>
                </a:lnTo>
                <a:lnTo>
                  <a:pt x="53578" y="8929"/>
                </a:lnTo>
                <a:lnTo>
                  <a:pt x="62507" y="8929"/>
                </a:lnTo>
                <a:lnTo>
                  <a:pt x="89297" y="8929"/>
                </a:lnTo>
                <a:lnTo>
                  <a:pt x="107156" y="0"/>
                </a:lnTo>
                <a:lnTo>
                  <a:pt x="125015" y="0"/>
                </a:lnTo>
                <a:lnTo>
                  <a:pt x="142875" y="0"/>
                </a:lnTo>
                <a:lnTo>
                  <a:pt x="160734" y="0"/>
                </a:lnTo>
                <a:lnTo>
                  <a:pt x="169664" y="0"/>
                </a:lnTo>
                <a:lnTo>
                  <a:pt x="187523" y="0"/>
                </a:lnTo>
                <a:lnTo>
                  <a:pt x="196453" y="0"/>
                </a:lnTo>
                <a:lnTo>
                  <a:pt x="205382" y="0"/>
                </a:lnTo>
                <a:lnTo>
                  <a:pt x="205382" y="0"/>
                </a:lnTo>
                <a:lnTo>
                  <a:pt x="205382" y="0"/>
                </a:lnTo>
                <a:lnTo>
                  <a:pt x="205382" y="0"/>
                </a:lnTo>
                <a:lnTo>
                  <a:pt x="205382" y="8929"/>
                </a:lnTo>
                <a:lnTo>
                  <a:pt x="205382" y="17859"/>
                </a:lnTo>
                <a:lnTo>
                  <a:pt x="196453" y="26789"/>
                </a:lnTo>
                <a:lnTo>
                  <a:pt x="187523" y="35718"/>
                </a:lnTo>
                <a:lnTo>
                  <a:pt x="187523" y="44648"/>
                </a:lnTo>
                <a:lnTo>
                  <a:pt x="178593" y="62507"/>
                </a:lnTo>
                <a:lnTo>
                  <a:pt x="169664" y="71437"/>
                </a:lnTo>
                <a:lnTo>
                  <a:pt x="160734" y="89296"/>
                </a:lnTo>
                <a:lnTo>
                  <a:pt x="151804" y="107156"/>
                </a:lnTo>
                <a:lnTo>
                  <a:pt x="142875" y="116085"/>
                </a:lnTo>
                <a:lnTo>
                  <a:pt x="133945" y="125015"/>
                </a:lnTo>
                <a:lnTo>
                  <a:pt x="125015" y="142875"/>
                </a:lnTo>
                <a:lnTo>
                  <a:pt x="125015" y="151804"/>
                </a:lnTo>
                <a:lnTo>
                  <a:pt x="116086" y="151804"/>
                </a:lnTo>
                <a:lnTo>
                  <a:pt x="107156" y="160734"/>
                </a:lnTo>
                <a:lnTo>
                  <a:pt x="107156" y="169664"/>
                </a:lnTo>
                <a:lnTo>
                  <a:pt x="98226" y="169664"/>
                </a:lnTo>
                <a:lnTo>
                  <a:pt x="98226" y="178593"/>
                </a:lnTo>
                <a:lnTo>
                  <a:pt x="98226" y="178593"/>
                </a:lnTo>
                <a:lnTo>
                  <a:pt x="98226" y="178593"/>
                </a:lnTo>
                <a:lnTo>
                  <a:pt x="98226" y="187523"/>
                </a:lnTo>
                <a:lnTo>
                  <a:pt x="98226"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714625" y="3232546"/>
            <a:ext cx="205384" cy="8931"/>
          </a:xfrm>
          <a:custGeom>
            <a:avLst/>
            <a:gdLst/>
            <a:ahLst/>
            <a:cxnLst/>
            <a:rect l="0" t="0" r="0" b="0"/>
            <a:pathLst>
              <a:path w="205384" h="8931">
                <a:moveTo>
                  <a:pt x="0" y="8930"/>
                </a:moveTo>
                <a:lnTo>
                  <a:pt x="0" y="8930"/>
                </a:lnTo>
                <a:lnTo>
                  <a:pt x="0" y="8930"/>
                </a:lnTo>
                <a:lnTo>
                  <a:pt x="0" y="8930"/>
                </a:lnTo>
                <a:lnTo>
                  <a:pt x="0" y="8930"/>
                </a:lnTo>
                <a:lnTo>
                  <a:pt x="8930" y="8930"/>
                </a:lnTo>
                <a:lnTo>
                  <a:pt x="17859" y="8930"/>
                </a:lnTo>
                <a:lnTo>
                  <a:pt x="26789" y="8930"/>
                </a:lnTo>
                <a:lnTo>
                  <a:pt x="44648" y="8930"/>
                </a:lnTo>
                <a:lnTo>
                  <a:pt x="53578" y="8930"/>
                </a:lnTo>
                <a:lnTo>
                  <a:pt x="71438" y="0"/>
                </a:lnTo>
                <a:lnTo>
                  <a:pt x="89297" y="0"/>
                </a:lnTo>
                <a:lnTo>
                  <a:pt x="107156" y="0"/>
                </a:lnTo>
                <a:lnTo>
                  <a:pt x="125016" y="0"/>
                </a:lnTo>
                <a:lnTo>
                  <a:pt x="142875" y="0"/>
                </a:lnTo>
                <a:lnTo>
                  <a:pt x="160734" y="0"/>
                </a:lnTo>
                <a:lnTo>
                  <a:pt x="169664" y="0"/>
                </a:lnTo>
                <a:lnTo>
                  <a:pt x="187523" y="0"/>
                </a:lnTo>
                <a:lnTo>
                  <a:pt x="196453" y="0"/>
                </a:lnTo>
                <a:lnTo>
                  <a:pt x="205383" y="0"/>
                </a:lnTo>
                <a:lnTo>
                  <a:pt x="205383" y="0"/>
                </a:lnTo>
                <a:lnTo>
                  <a:pt x="20538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080742" y="3107531"/>
            <a:ext cx="26790" cy="205384"/>
          </a:xfrm>
          <a:custGeom>
            <a:avLst/>
            <a:gdLst/>
            <a:ahLst/>
            <a:cxnLst/>
            <a:rect l="0" t="0" r="0" b="0"/>
            <a:pathLst>
              <a:path w="26790" h="205384">
                <a:moveTo>
                  <a:pt x="26789" y="0"/>
                </a:moveTo>
                <a:lnTo>
                  <a:pt x="26789" y="8930"/>
                </a:lnTo>
                <a:lnTo>
                  <a:pt x="26789" y="8930"/>
                </a:lnTo>
                <a:lnTo>
                  <a:pt x="17860" y="17859"/>
                </a:lnTo>
                <a:lnTo>
                  <a:pt x="17860" y="35719"/>
                </a:lnTo>
                <a:lnTo>
                  <a:pt x="17860" y="53578"/>
                </a:lnTo>
                <a:lnTo>
                  <a:pt x="8930" y="71437"/>
                </a:lnTo>
                <a:lnTo>
                  <a:pt x="8930" y="80367"/>
                </a:lnTo>
                <a:lnTo>
                  <a:pt x="8930" y="107156"/>
                </a:lnTo>
                <a:lnTo>
                  <a:pt x="8930" y="116086"/>
                </a:lnTo>
                <a:lnTo>
                  <a:pt x="8930" y="133945"/>
                </a:lnTo>
                <a:lnTo>
                  <a:pt x="8930" y="151805"/>
                </a:lnTo>
                <a:lnTo>
                  <a:pt x="8930" y="169664"/>
                </a:lnTo>
                <a:lnTo>
                  <a:pt x="8930" y="178594"/>
                </a:lnTo>
                <a:lnTo>
                  <a:pt x="8930" y="187523"/>
                </a:lnTo>
                <a:lnTo>
                  <a:pt x="0" y="196453"/>
                </a:lnTo>
                <a:lnTo>
                  <a:pt x="0" y="205383"/>
                </a:lnTo>
                <a:lnTo>
                  <a:pt x="0" y="205383"/>
                </a:lnTo>
                <a:lnTo>
                  <a:pt x="0"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080742" y="3143250"/>
            <a:ext cx="142876" cy="169665"/>
          </a:xfrm>
          <a:custGeom>
            <a:avLst/>
            <a:gdLst/>
            <a:ahLst/>
            <a:cxnLst/>
            <a:rect l="0" t="0" r="0" b="0"/>
            <a:pathLst>
              <a:path w="142876" h="169665">
                <a:moveTo>
                  <a:pt x="142875" y="0"/>
                </a:moveTo>
                <a:lnTo>
                  <a:pt x="142875" y="0"/>
                </a:lnTo>
                <a:lnTo>
                  <a:pt x="142875" y="0"/>
                </a:lnTo>
                <a:lnTo>
                  <a:pt x="142875" y="0"/>
                </a:lnTo>
                <a:lnTo>
                  <a:pt x="142875" y="0"/>
                </a:lnTo>
                <a:lnTo>
                  <a:pt x="133946" y="8929"/>
                </a:lnTo>
                <a:lnTo>
                  <a:pt x="125016" y="17859"/>
                </a:lnTo>
                <a:lnTo>
                  <a:pt x="107156" y="26789"/>
                </a:lnTo>
                <a:lnTo>
                  <a:pt x="98227" y="44648"/>
                </a:lnTo>
                <a:lnTo>
                  <a:pt x="80367" y="53578"/>
                </a:lnTo>
                <a:lnTo>
                  <a:pt x="62508" y="62507"/>
                </a:lnTo>
                <a:lnTo>
                  <a:pt x="53578" y="71437"/>
                </a:lnTo>
                <a:lnTo>
                  <a:pt x="35719" y="80367"/>
                </a:lnTo>
                <a:lnTo>
                  <a:pt x="26789" y="89296"/>
                </a:lnTo>
                <a:lnTo>
                  <a:pt x="17860" y="89296"/>
                </a:lnTo>
                <a:lnTo>
                  <a:pt x="8930" y="98226"/>
                </a:lnTo>
                <a:lnTo>
                  <a:pt x="0" y="98226"/>
                </a:lnTo>
                <a:lnTo>
                  <a:pt x="0" y="98226"/>
                </a:lnTo>
                <a:lnTo>
                  <a:pt x="0" y="98226"/>
                </a:lnTo>
                <a:lnTo>
                  <a:pt x="0" y="98226"/>
                </a:lnTo>
                <a:lnTo>
                  <a:pt x="0" y="98226"/>
                </a:lnTo>
                <a:lnTo>
                  <a:pt x="8930" y="98226"/>
                </a:lnTo>
                <a:lnTo>
                  <a:pt x="17860" y="98226"/>
                </a:lnTo>
                <a:lnTo>
                  <a:pt x="26789" y="98226"/>
                </a:lnTo>
                <a:lnTo>
                  <a:pt x="44649" y="98226"/>
                </a:lnTo>
                <a:lnTo>
                  <a:pt x="53578" y="98226"/>
                </a:lnTo>
                <a:lnTo>
                  <a:pt x="71438" y="98226"/>
                </a:lnTo>
                <a:lnTo>
                  <a:pt x="89297" y="107156"/>
                </a:lnTo>
                <a:lnTo>
                  <a:pt x="98227" y="107156"/>
                </a:lnTo>
                <a:lnTo>
                  <a:pt x="107156" y="116086"/>
                </a:lnTo>
                <a:lnTo>
                  <a:pt x="116086" y="116086"/>
                </a:lnTo>
                <a:lnTo>
                  <a:pt x="125016" y="125015"/>
                </a:lnTo>
                <a:lnTo>
                  <a:pt x="125016" y="133945"/>
                </a:lnTo>
                <a:lnTo>
                  <a:pt x="125016" y="142875"/>
                </a:lnTo>
                <a:lnTo>
                  <a:pt x="125016" y="142875"/>
                </a:lnTo>
                <a:lnTo>
                  <a:pt x="125016" y="151804"/>
                </a:lnTo>
                <a:lnTo>
                  <a:pt x="125016" y="160734"/>
                </a:lnTo>
                <a:lnTo>
                  <a:pt x="125016" y="160734"/>
                </a:lnTo>
                <a:lnTo>
                  <a:pt x="125016" y="169664"/>
                </a:lnTo>
                <a:lnTo>
                  <a:pt x="125016"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312914" y="3152179"/>
            <a:ext cx="196454" cy="169665"/>
          </a:xfrm>
          <a:custGeom>
            <a:avLst/>
            <a:gdLst/>
            <a:ahLst/>
            <a:cxnLst/>
            <a:rect l="0" t="0" r="0" b="0"/>
            <a:pathLst>
              <a:path w="196454" h="169665">
                <a:moveTo>
                  <a:pt x="17859" y="8930"/>
                </a:moveTo>
                <a:lnTo>
                  <a:pt x="17859" y="0"/>
                </a:lnTo>
                <a:lnTo>
                  <a:pt x="8930" y="0"/>
                </a:lnTo>
                <a:lnTo>
                  <a:pt x="8930" y="8930"/>
                </a:lnTo>
                <a:lnTo>
                  <a:pt x="8930" y="8930"/>
                </a:lnTo>
                <a:lnTo>
                  <a:pt x="8930" y="17860"/>
                </a:lnTo>
                <a:lnTo>
                  <a:pt x="0" y="26789"/>
                </a:lnTo>
                <a:lnTo>
                  <a:pt x="0" y="44649"/>
                </a:lnTo>
                <a:lnTo>
                  <a:pt x="0" y="62508"/>
                </a:lnTo>
                <a:lnTo>
                  <a:pt x="0" y="71438"/>
                </a:lnTo>
                <a:lnTo>
                  <a:pt x="8930" y="89297"/>
                </a:lnTo>
                <a:lnTo>
                  <a:pt x="8930" y="107157"/>
                </a:lnTo>
                <a:lnTo>
                  <a:pt x="17859" y="116086"/>
                </a:lnTo>
                <a:lnTo>
                  <a:pt x="17859" y="125016"/>
                </a:lnTo>
                <a:lnTo>
                  <a:pt x="26789" y="133946"/>
                </a:lnTo>
                <a:lnTo>
                  <a:pt x="35719" y="142875"/>
                </a:lnTo>
                <a:lnTo>
                  <a:pt x="35719" y="142875"/>
                </a:lnTo>
                <a:lnTo>
                  <a:pt x="44649" y="142875"/>
                </a:lnTo>
                <a:lnTo>
                  <a:pt x="44649" y="142875"/>
                </a:lnTo>
                <a:lnTo>
                  <a:pt x="53578" y="133946"/>
                </a:lnTo>
                <a:lnTo>
                  <a:pt x="62508" y="125016"/>
                </a:lnTo>
                <a:lnTo>
                  <a:pt x="71438" y="116086"/>
                </a:lnTo>
                <a:lnTo>
                  <a:pt x="71438" y="98227"/>
                </a:lnTo>
                <a:lnTo>
                  <a:pt x="80367" y="89297"/>
                </a:lnTo>
                <a:lnTo>
                  <a:pt x="80367" y="71438"/>
                </a:lnTo>
                <a:lnTo>
                  <a:pt x="89297" y="62508"/>
                </a:lnTo>
                <a:lnTo>
                  <a:pt x="89297" y="44649"/>
                </a:lnTo>
                <a:lnTo>
                  <a:pt x="98227" y="35719"/>
                </a:lnTo>
                <a:lnTo>
                  <a:pt x="98227" y="26789"/>
                </a:lnTo>
                <a:lnTo>
                  <a:pt x="98227" y="26789"/>
                </a:lnTo>
                <a:lnTo>
                  <a:pt x="98227" y="26789"/>
                </a:lnTo>
                <a:lnTo>
                  <a:pt x="98227" y="26789"/>
                </a:lnTo>
                <a:lnTo>
                  <a:pt x="98227" y="26789"/>
                </a:lnTo>
                <a:lnTo>
                  <a:pt x="98227" y="35719"/>
                </a:lnTo>
                <a:lnTo>
                  <a:pt x="98227" y="44649"/>
                </a:lnTo>
                <a:lnTo>
                  <a:pt x="98227" y="62508"/>
                </a:lnTo>
                <a:lnTo>
                  <a:pt x="98227" y="80367"/>
                </a:lnTo>
                <a:lnTo>
                  <a:pt x="98227" y="98227"/>
                </a:lnTo>
                <a:lnTo>
                  <a:pt x="107156" y="116086"/>
                </a:lnTo>
                <a:lnTo>
                  <a:pt x="107156" y="133946"/>
                </a:lnTo>
                <a:lnTo>
                  <a:pt x="116086" y="142875"/>
                </a:lnTo>
                <a:lnTo>
                  <a:pt x="116086" y="160735"/>
                </a:lnTo>
                <a:lnTo>
                  <a:pt x="125016" y="169664"/>
                </a:lnTo>
                <a:lnTo>
                  <a:pt x="133945" y="169664"/>
                </a:lnTo>
                <a:lnTo>
                  <a:pt x="133945" y="169664"/>
                </a:lnTo>
                <a:lnTo>
                  <a:pt x="142875" y="169664"/>
                </a:lnTo>
                <a:lnTo>
                  <a:pt x="151805" y="169664"/>
                </a:lnTo>
                <a:lnTo>
                  <a:pt x="151805" y="160735"/>
                </a:lnTo>
                <a:lnTo>
                  <a:pt x="160734" y="151805"/>
                </a:lnTo>
                <a:lnTo>
                  <a:pt x="169664" y="142875"/>
                </a:lnTo>
                <a:lnTo>
                  <a:pt x="169664" y="125016"/>
                </a:lnTo>
                <a:lnTo>
                  <a:pt x="178594" y="107157"/>
                </a:lnTo>
                <a:lnTo>
                  <a:pt x="187524" y="98227"/>
                </a:lnTo>
                <a:lnTo>
                  <a:pt x="187524" y="80367"/>
                </a:lnTo>
                <a:lnTo>
                  <a:pt x="196453" y="71438"/>
                </a:lnTo>
                <a:lnTo>
                  <a:pt x="196453" y="62508"/>
                </a:lnTo>
                <a:lnTo>
                  <a:pt x="196453" y="53578"/>
                </a:lnTo>
                <a:lnTo>
                  <a:pt x="196453" y="44649"/>
                </a:lnTo>
                <a:lnTo>
                  <a:pt x="196453" y="44649"/>
                </a:lnTo>
                <a:lnTo>
                  <a:pt x="196453" y="35719"/>
                </a:lnTo>
                <a:lnTo>
                  <a:pt x="196453" y="35719"/>
                </a:lnTo>
                <a:lnTo>
                  <a:pt x="196453" y="35719"/>
                </a:lnTo>
                <a:lnTo>
                  <a:pt x="196453"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634383" y="3214687"/>
            <a:ext cx="26790" cy="17860"/>
          </a:xfrm>
          <a:custGeom>
            <a:avLst/>
            <a:gdLst/>
            <a:ahLst/>
            <a:cxnLst/>
            <a:rect l="0" t="0" r="0" b="0"/>
            <a:pathLst>
              <a:path w="26790" h="17860">
                <a:moveTo>
                  <a:pt x="26789" y="0"/>
                </a:moveTo>
                <a:lnTo>
                  <a:pt x="26789" y="0"/>
                </a:lnTo>
                <a:lnTo>
                  <a:pt x="26789" y="0"/>
                </a:lnTo>
                <a:lnTo>
                  <a:pt x="26789" y="0"/>
                </a:lnTo>
                <a:lnTo>
                  <a:pt x="17859" y="0"/>
                </a:lnTo>
                <a:lnTo>
                  <a:pt x="17859" y="0"/>
                </a:lnTo>
                <a:lnTo>
                  <a:pt x="8930" y="0"/>
                </a:lnTo>
                <a:lnTo>
                  <a:pt x="8930" y="0"/>
                </a:lnTo>
                <a:lnTo>
                  <a:pt x="0" y="0"/>
                </a:lnTo>
                <a:lnTo>
                  <a:pt x="0" y="0"/>
                </a:lnTo>
                <a:lnTo>
                  <a:pt x="0" y="0"/>
                </a:lnTo>
                <a:lnTo>
                  <a:pt x="0" y="8930"/>
                </a:lnTo>
                <a:lnTo>
                  <a:pt x="0" y="8930"/>
                </a:lnTo>
                <a:lnTo>
                  <a:pt x="0" y="8930"/>
                </a:lnTo>
                <a:lnTo>
                  <a:pt x="0" y="8930"/>
                </a:lnTo>
                <a:lnTo>
                  <a:pt x="0" y="17859"/>
                </a:lnTo>
                <a:lnTo>
                  <a:pt x="0" y="17859"/>
                </a:lnTo>
                <a:lnTo>
                  <a:pt x="0" y="17859"/>
                </a:lnTo>
                <a:lnTo>
                  <a:pt x="0" y="17859"/>
                </a:lnTo>
                <a:lnTo>
                  <a:pt x="0" y="17859"/>
                </a:lnTo>
                <a:lnTo>
                  <a:pt x="0" y="17859"/>
                </a:lnTo>
                <a:lnTo>
                  <a:pt x="0" y="17859"/>
                </a:lnTo>
                <a:lnTo>
                  <a:pt x="0" y="17859"/>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8930"/>
                </a:lnTo>
                <a:lnTo>
                  <a:pt x="0" y="17859"/>
                </a:lnTo>
                <a:lnTo>
                  <a:pt x="8930" y="17859"/>
                </a:lnTo>
                <a:lnTo>
                  <a:pt x="8930" y="17859"/>
                </a:lnTo>
                <a:lnTo>
                  <a:pt x="8930"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804047" y="3080742"/>
            <a:ext cx="116087" cy="250032"/>
          </a:xfrm>
          <a:custGeom>
            <a:avLst/>
            <a:gdLst/>
            <a:ahLst/>
            <a:cxnLst/>
            <a:rect l="0" t="0" r="0" b="0"/>
            <a:pathLst>
              <a:path w="116087" h="250032">
                <a:moveTo>
                  <a:pt x="0" y="0"/>
                </a:moveTo>
                <a:lnTo>
                  <a:pt x="0" y="0"/>
                </a:lnTo>
                <a:lnTo>
                  <a:pt x="0" y="0"/>
                </a:lnTo>
                <a:lnTo>
                  <a:pt x="0" y="8929"/>
                </a:lnTo>
                <a:lnTo>
                  <a:pt x="8930" y="26789"/>
                </a:lnTo>
                <a:lnTo>
                  <a:pt x="8930" y="44648"/>
                </a:lnTo>
                <a:lnTo>
                  <a:pt x="8930" y="62508"/>
                </a:lnTo>
                <a:lnTo>
                  <a:pt x="8930" y="80367"/>
                </a:lnTo>
                <a:lnTo>
                  <a:pt x="8930" y="107156"/>
                </a:lnTo>
                <a:lnTo>
                  <a:pt x="8930" y="125015"/>
                </a:lnTo>
                <a:lnTo>
                  <a:pt x="17859" y="142875"/>
                </a:lnTo>
                <a:lnTo>
                  <a:pt x="17859" y="160734"/>
                </a:lnTo>
                <a:lnTo>
                  <a:pt x="17859" y="178594"/>
                </a:lnTo>
                <a:lnTo>
                  <a:pt x="17859" y="196453"/>
                </a:lnTo>
                <a:lnTo>
                  <a:pt x="17859" y="205383"/>
                </a:lnTo>
                <a:lnTo>
                  <a:pt x="8930" y="214312"/>
                </a:lnTo>
                <a:lnTo>
                  <a:pt x="8930" y="223242"/>
                </a:lnTo>
                <a:lnTo>
                  <a:pt x="8930" y="223242"/>
                </a:lnTo>
                <a:lnTo>
                  <a:pt x="8930" y="232172"/>
                </a:lnTo>
                <a:lnTo>
                  <a:pt x="0" y="232172"/>
                </a:lnTo>
                <a:lnTo>
                  <a:pt x="0" y="223242"/>
                </a:lnTo>
                <a:lnTo>
                  <a:pt x="0" y="223242"/>
                </a:lnTo>
                <a:lnTo>
                  <a:pt x="0" y="214312"/>
                </a:lnTo>
                <a:lnTo>
                  <a:pt x="0" y="205383"/>
                </a:lnTo>
                <a:lnTo>
                  <a:pt x="0" y="196453"/>
                </a:lnTo>
                <a:lnTo>
                  <a:pt x="8930" y="178594"/>
                </a:lnTo>
                <a:lnTo>
                  <a:pt x="8930" y="169664"/>
                </a:lnTo>
                <a:lnTo>
                  <a:pt x="17859" y="151804"/>
                </a:lnTo>
                <a:lnTo>
                  <a:pt x="17859" y="142875"/>
                </a:lnTo>
                <a:lnTo>
                  <a:pt x="26789" y="125015"/>
                </a:lnTo>
                <a:lnTo>
                  <a:pt x="35719" y="116086"/>
                </a:lnTo>
                <a:lnTo>
                  <a:pt x="44648" y="107156"/>
                </a:lnTo>
                <a:lnTo>
                  <a:pt x="53578" y="98226"/>
                </a:lnTo>
                <a:lnTo>
                  <a:pt x="62508" y="89297"/>
                </a:lnTo>
                <a:lnTo>
                  <a:pt x="71437" y="80367"/>
                </a:lnTo>
                <a:lnTo>
                  <a:pt x="71437" y="80367"/>
                </a:lnTo>
                <a:lnTo>
                  <a:pt x="80367" y="80367"/>
                </a:lnTo>
                <a:lnTo>
                  <a:pt x="89297" y="89297"/>
                </a:lnTo>
                <a:lnTo>
                  <a:pt x="89297" y="98226"/>
                </a:lnTo>
                <a:lnTo>
                  <a:pt x="98226" y="107156"/>
                </a:lnTo>
                <a:lnTo>
                  <a:pt x="98226" y="116086"/>
                </a:lnTo>
                <a:lnTo>
                  <a:pt x="107156" y="125015"/>
                </a:lnTo>
                <a:lnTo>
                  <a:pt x="107156" y="142875"/>
                </a:lnTo>
                <a:lnTo>
                  <a:pt x="116086" y="160734"/>
                </a:lnTo>
                <a:lnTo>
                  <a:pt x="116086" y="178594"/>
                </a:lnTo>
                <a:lnTo>
                  <a:pt x="116086" y="187523"/>
                </a:lnTo>
                <a:lnTo>
                  <a:pt x="116086" y="205383"/>
                </a:lnTo>
                <a:lnTo>
                  <a:pt x="116086" y="214312"/>
                </a:lnTo>
                <a:lnTo>
                  <a:pt x="116086" y="223242"/>
                </a:lnTo>
                <a:lnTo>
                  <a:pt x="116086" y="232172"/>
                </a:lnTo>
                <a:lnTo>
                  <a:pt x="116086" y="241101"/>
                </a:lnTo>
                <a:lnTo>
                  <a:pt x="116086" y="241101"/>
                </a:lnTo>
                <a:lnTo>
                  <a:pt x="116086" y="250031"/>
                </a:lnTo>
                <a:lnTo>
                  <a:pt x="116086" y="25003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339828" y="2821781"/>
            <a:ext cx="125017" cy="133946"/>
          </a:xfrm>
          <a:custGeom>
            <a:avLst/>
            <a:gdLst/>
            <a:ahLst/>
            <a:cxnLst/>
            <a:rect l="0" t="0" r="0" b="0"/>
            <a:pathLst>
              <a:path w="125017" h="133946">
                <a:moveTo>
                  <a:pt x="0" y="0"/>
                </a:moveTo>
                <a:lnTo>
                  <a:pt x="0" y="0"/>
                </a:lnTo>
                <a:lnTo>
                  <a:pt x="0" y="0"/>
                </a:lnTo>
                <a:lnTo>
                  <a:pt x="0" y="0"/>
                </a:lnTo>
                <a:lnTo>
                  <a:pt x="0" y="0"/>
                </a:lnTo>
                <a:lnTo>
                  <a:pt x="0" y="0"/>
                </a:lnTo>
                <a:lnTo>
                  <a:pt x="8930" y="8930"/>
                </a:lnTo>
                <a:lnTo>
                  <a:pt x="8930" y="17859"/>
                </a:lnTo>
                <a:lnTo>
                  <a:pt x="17860" y="17859"/>
                </a:lnTo>
                <a:lnTo>
                  <a:pt x="35719" y="35719"/>
                </a:lnTo>
                <a:lnTo>
                  <a:pt x="44649" y="44648"/>
                </a:lnTo>
                <a:lnTo>
                  <a:pt x="53578" y="53578"/>
                </a:lnTo>
                <a:lnTo>
                  <a:pt x="71438" y="71437"/>
                </a:lnTo>
                <a:lnTo>
                  <a:pt x="80367" y="80367"/>
                </a:lnTo>
                <a:lnTo>
                  <a:pt x="89297" y="89297"/>
                </a:lnTo>
                <a:lnTo>
                  <a:pt x="98227" y="98226"/>
                </a:lnTo>
                <a:lnTo>
                  <a:pt x="107156" y="107156"/>
                </a:lnTo>
                <a:lnTo>
                  <a:pt x="116086" y="116086"/>
                </a:lnTo>
                <a:lnTo>
                  <a:pt x="116086" y="125015"/>
                </a:lnTo>
                <a:lnTo>
                  <a:pt x="116086" y="125015"/>
                </a:lnTo>
                <a:lnTo>
                  <a:pt x="125016" y="125015"/>
                </a:lnTo>
                <a:lnTo>
                  <a:pt x="125016" y="133945"/>
                </a:lnTo>
                <a:lnTo>
                  <a:pt x="125016" y="133945"/>
                </a:lnTo>
                <a:lnTo>
                  <a:pt x="125016" y="13394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375547" y="2794992"/>
            <a:ext cx="98227" cy="223243"/>
          </a:xfrm>
          <a:custGeom>
            <a:avLst/>
            <a:gdLst/>
            <a:ahLst/>
            <a:cxnLst/>
            <a:rect l="0" t="0" r="0" b="0"/>
            <a:pathLst>
              <a:path w="98227" h="223243">
                <a:moveTo>
                  <a:pt x="98226" y="0"/>
                </a:moveTo>
                <a:lnTo>
                  <a:pt x="89297" y="0"/>
                </a:lnTo>
                <a:lnTo>
                  <a:pt x="89297" y="0"/>
                </a:lnTo>
                <a:lnTo>
                  <a:pt x="89297" y="8929"/>
                </a:lnTo>
                <a:lnTo>
                  <a:pt x="89297" y="17859"/>
                </a:lnTo>
                <a:lnTo>
                  <a:pt x="89297" y="26789"/>
                </a:lnTo>
                <a:lnTo>
                  <a:pt x="80367" y="44648"/>
                </a:lnTo>
                <a:lnTo>
                  <a:pt x="71437" y="62508"/>
                </a:lnTo>
                <a:lnTo>
                  <a:pt x="71437" y="80367"/>
                </a:lnTo>
                <a:lnTo>
                  <a:pt x="62508" y="98226"/>
                </a:lnTo>
                <a:lnTo>
                  <a:pt x="53578" y="125015"/>
                </a:lnTo>
                <a:lnTo>
                  <a:pt x="44648" y="142875"/>
                </a:lnTo>
                <a:lnTo>
                  <a:pt x="35719" y="151804"/>
                </a:lnTo>
                <a:lnTo>
                  <a:pt x="35719" y="169664"/>
                </a:lnTo>
                <a:lnTo>
                  <a:pt x="26789" y="187523"/>
                </a:lnTo>
                <a:lnTo>
                  <a:pt x="17859" y="196453"/>
                </a:lnTo>
                <a:lnTo>
                  <a:pt x="8930" y="205383"/>
                </a:lnTo>
                <a:lnTo>
                  <a:pt x="8930" y="214312"/>
                </a:lnTo>
                <a:lnTo>
                  <a:pt x="0" y="223242"/>
                </a:lnTo>
                <a:lnTo>
                  <a:pt x="0"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598789" y="2750344"/>
            <a:ext cx="8931" cy="187524"/>
          </a:xfrm>
          <a:custGeom>
            <a:avLst/>
            <a:gdLst/>
            <a:ahLst/>
            <a:cxnLst/>
            <a:rect l="0" t="0" r="0" b="0"/>
            <a:pathLst>
              <a:path w="8931" h="187524">
                <a:moveTo>
                  <a:pt x="8930" y="0"/>
                </a:moveTo>
                <a:lnTo>
                  <a:pt x="8930" y="0"/>
                </a:lnTo>
                <a:lnTo>
                  <a:pt x="8930" y="0"/>
                </a:lnTo>
                <a:lnTo>
                  <a:pt x="8930" y="0"/>
                </a:lnTo>
                <a:lnTo>
                  <a:pt x="8930" y="8929"/>
                </a:lnTo>
                <a:lnTo>
                  <a:pt x="8930" y="17859"/>
                </a:lnTo>
                <a:lnTo>
                  <a:pt x="8930" y="26789"/>
                </a:lnTo>
                <a:lnTo>
                  <a:pt x="0" y="44648"/>
                </a:lnTo>
                <a:lnTo>
                  <a:pt x="0" y="62507"/>
                </a:lnTo>
                <a:lnTo>
                  <a:pt x="0" y="80367"/>
                </a:lnTo>
                <a:lnTo>
                  <a:pt x="0" y="107156"/>
                </a:lnTo>
                <a:lnTo>
                  <a:pt x="0" y="125015"/>
                </a:lnTo>
                <a:lnTo>
                  <a:pt x="0" y="142874"/>
                </a:lnTo>
                <a:lnTo>
                  <a:pt x="0" y="160734"/>
                </a:lnTo>
                <a:lnTo>
                  <a:pt x="0" y="169663"/>
                </a:lnTo>
                <a:lnTo>
                  <a:pt x="0" y="178593"/>
                </a:lnTo>
                <a:lnTo>
                  <a:pt x="0" y="187523"/>
                </a:lnTo>
                <a:lnTo>
                  <a:pt x="0" y="187523"/>
                </a:lnTo>
                <a:lnTo>
                  <a:pt x="0" y="18752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679156" y="2750344"/>
            <a:ext cx="151806" cy="196453"/>
          </a:xfrm>
          <a:custGeom>
            <a:avLst/>
            <a:gdLst/>
            <a:ahLst/>
            <a:cxnLst/>
            <a:rect l="0" t="0" r="0" b="0"/>
            <a:pathLst>
              <a:path w="151806" h="196453">
                <a:moveTo>
                  <a:pt x="89297" y="0"/>
                </a:moveTo>
                <a:lnTo>
                  <a:pt x="89297" y="0"/>
                </a:lnTo>
                <a:lnTo>
                  <a:pt x="89297" y="0"/>
                </a:lnTo>
                <a:lnTo>
                  <a:pt x="80367" y="0"/>
                </a:lnTo>
                <a:lnTo>
                  <a:pt x="71438" y="8929"/>
                </a:lnTo>
                <a:lnTo>
                  <a:pt x="53578" y="8929"/>
                </a:lnTo>
                <a:lnTo>
                  <a:pt x="44649" y="17859"/>
                </a:lnTo>
                <a:lnTo>
                  <a:pt x="35719" y="35719"/>
                </a:lnTo>
                <a:lnTo>
                  <a:pt x="17860" y="53577"/>
                </a:lnTo>
                <a:lnTo>
                  <a:pt x="8930" y="71437"/>
                </a:lnTo>
                <a:lnTo>
                  <a:pt x="8930" y="89296"/>
                </a:lnTo>
                <a:lnTo>
                  <a:pt x="0" y="116085"/>
                </a:lnTo>
                <a:lnTo>
                  <a:pt x="0" y="133945"/>
                </a:lnTo>
                <a:lnTo>
                  <a:pt x="0" y="151804"/>
                </a:lnTo>
                <a:lnTo>
                  <a:pt x="8930" y="160734"/>
                </a:lnTo>
                <a:lnTo>
                  <a:pt x="17860" y="178593"/>
                </a:lnTo>
                <a:lnTo>
                  <a:pt x="26789" y="187523"/>
                </a:lnTo>
                <a:lnTo>
                  <a:pt x="35719" y="196452"/>
                </a:lnTo>
                <a:lnTo>
                  <a:pt x="53578" y="196452"/>
                </a:lnTo>
                <a:lnTo>
                  <a:pt x="62508" y="196452"/>
                </a:lnTo>
                <a:lnTo>
                  <a:pt x="80367" y="196452"/>
                </a:lnTo>
                <a:lnTo>
                  <a:pt x="89297" y="196452"/>
                </a:lnTo>
                <a:lnTo>
                  <a:pt x="98227" y="187523"/>
                </a:lnTo>
                <a:lnTo>
                  <a:pt x="116086" y="178593"/>
                </a:lnTo>
                <a:lnTo>
                  <a:pt x="125016" y="169663"/>
                </a:lnTo>
                <a:lnTo>
                  <a:pt x="133946" y="160734"/>
                </a:lnTo>
                <a:lnTo>
                  <a:pt x="142875" y="142874"/>
                </a:lnTo>
                <a:lnTo>
                  <a:pt x="142875" y="125015"/>
                </a:lnTo>
                <a:lnTo>
                  <a:pt x="151805" y="107156"/>
                </a:lnTo>
                <a:lnTo>
                  <a:pt x="151805" y="89296"/>
                </a:lnTo>
                <a:lnTo>
                  <a:pt x="151805" y="62507"/>
                </a:lnTo>
                <a:lnTo>
                  <a:pt x="142875" y="53577"/>
                </a:lnTo>
                <a:lnTo>
                  <a:pt x="142875" y="35719"/>
                </a:lnTo>
                <a:lnTo>
                  <a:pt x="133946" y="26789"/>
                </a:lnTo>
                <a:lnTo>
                  <a:pt x="125016" y="17859"/>
                </a:lnTo>
                <a:lnTo>
                  <a:pt x="116086" y="8929"/>
                </a:lnTo>
                <a:lnTo>
                  <a:pt x="116086" y="8929"/>
                </a:lnTo>
                <a:lnTo>
                  <a:pt x="107157" y="8929"/>
                </a:lnTo>
                <a:lnTo>
                  <a:pt x="107157" y="8929"/>
                </a:lnTo>
                <a:lnTo>
                  <a:pt x="107157"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884539" y="2741414"/>
            <a:ext cx="116087" cy="151805"/>
          </a:xfrm>
          <a:custGeom>
            <a:avLst/>
            <a:gdLst/>
            <a:ahLst/>
            <a:cxnLst/>
            <a:rect l="0" t="0" r="0" b="0"/>
            <a:pathLst>
              <a:path w="116087" h="151805">
                <a:moveTo>
                  <a:pt x="107156" y="17859"/>
                </a:moveTo>
                <a:lnTo>
                  <a:pt x="107156" y="17859"/>
                </a:lnTo>
                <a:lnTo>
                  <a:pt x="107156" y="8930"/>
                </a:lnTo>
                <a:lnTo>
                  <a:pt x="98227" y="8930"/>
                </a:lnTo>
                <a:lnTo>
                  <a:pt x="89297" y="8930"/>
                </a:lnTo>
                <a:lnTo>
                  <a:pt x="80367" y="8930"/>
                </a:lnTo>
                <a:lnTo>
                  <a:pt x="62508" y="8930"/>
                </a:lnTo>
                <a:lnTo>
                  <a:pt x="53578" y="17859"/>
                </a:lnTo>
                <a:lnTo>
                  <a:pt x="35719" y="17859"/>
                </a:lnTo>
                <a:lnTo>
                  <a:pt x="17859" y="35719"/>
                </a:lnTo>
                <a:lnTo>
                  <a:pt x="8930" y="44649"/>
                </a:lnTo>
                <a:lnTo>
                  <a:pt x="8930" y="62507"/>
                </a:lnTo>
                <a:lnTo>
                  <a:pt x="0" y="80367"/>
                </a:lnTo>
                <a:lnTo>
                  <a:pt x="0" y="98226"/>
                </a:lnTo>
                <a:lnTo>
                  <a:pt x="0" y="116086"/>
                </a:lnTo>
                <a:lnTo>
                  <a:pt x="8930" y="125015"/>
                </a:lnTo>
                <a:lnTo>
                  <a:pt x="8930" y="133945"/>
                </a:lnTo>
                <a:lnTo>
                  <a:pt x="17859" y="142875"/>
                </a:lnTo>
                <a:lnTo>
                  <a:pt x="26789" y="151804"/>
                </a:lnTo>
                <a:lnTo>
                  <a:pt x="35719" y="151804"/>
                </a:lnTo>
                <a:lnTo>
                  <a:pt x="53578" y="151804"/>
                </a:lnTo>
                <a:lnTo>
                  <a:pt x="62508" y="142875"/>
                </a:lnTo>
                <a:lnTo>
                  <a:pt x="80367" y="133945"/>
                </a:lnTo>
                <a:lnTo>
                  <a:pt x="89297" y="125015"/>
                </a:lnTo>
                <a:lnTo>
                  <a:pt x="98227" y="107156"/>
                </a:lnTo>
                <a:lnTo>
                  <a:pt x="107156" y="89297"/>
                </a:lnTo>
                <a:lnTo>
                  <a:pt x="116086" y="71437"/>
                </a:lnTo>
                <a:lnTo>
                  <a:pt x="116086" y="62507"/>
                </a:lnTo>
                <a:lnTo>
                  <a:pt x="116086" y="44649"/>
                </a:lnTo>
                <a:lnTo>
                  <a:pt x="116086" y="26789"/>
                </a:lnTo>
                <a:lnTo>
                  <a:pt x="116086" y="17859"/>
                </a:lnTo>
                <a:lnTo>
                  <a:pt x="107156" y="0"/>
                </a:lnTo>
                <a:lnTo>
                  <a:pt x="107156" y="0"/>
                </a:lnTo>
                <a:lnTo>
                  <a:pt x="10715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080992" y="2580680"/>
            <a:ext cx="89298" cy="98227"/>
          </a:xfrm>
          <a:custGeom>
            <a:avLst/>
            <a:gdLst/>
            <a:ahLst/>
            <a:cxnLst/>
            <a:rect l="0" t="0" r="0" b="0"/>
            <a:pathLst>
              <a:path w="89298" h="98227">
                <a:moveTo>
                  <a:pt x="71438" y="8929"/>
                </a:moveTo>
                <a:lnTo>
                  <a:pt x="71438" y="0"/>
                </a:lnTo>
                <a:lnTo>
                  <a:pt x="62508" y="0"/>
                </a:lnTo>
                <a:lnTo>
                  <a:pt x="62508" y="0"/>
                </a:lnTo>
                <a:lnTo>
                  <a:pt x="53578" y="8929"/>
                </a:lnTo>
                <a:lnTo>
                  <a:pt x="35719" y="8929"/>
                </a:lnTo>
                <a:lnTo>
                  <a:pt x="26789" y="17859"/>
                </a:lnTo>
                <a:lnTo>
                  <a:pt x="17860" y="35718"/>
                </a:lnTo>
                <a:lnTo>
                  <a:pt x="8930" y="44648"/>
                </a:lnTo>
                <a:lnTo>
                  <a:pt x="0" y="62508"/>
                </a:lnTo>
                <a:lnTo>
                  <a:pt x="0" y="71437"/>
                </a:lnTo>
                <a:lnTo>
                  <a:pt x="0" y="80367"/>
                </a:lnTo>
                <a:lnTo>
                  <a:pt x="0" y="89297"/>
                </a:lnTo>
                <a:lnTo>
                  <a:pt x="0" y="89297"/>
                </a:lnTo>
                <a:lnTo>
                  <a:pt x="8930" y="98226"/>
                </a:lnTo>
                <a:lnTo>
                  <a:pt x="17860" y="89297"/>
                </a:lnTo>
                <a:lnTo>
                  <a:pt x="26789" y="89297"/>
                </a:lnTo>
                <a:lnTo>
                  <a:pt x="35719" y="89297"/>
                </a:lnTo>
                <a:lnTo>
                  <a:pt x="44649" y="71437"/>
                </a:lnTo>
                <a:lnTo>
                  <a:pt x="62508" y="62508"/>
                </a:lnTo>
                <a:lnTo>
                  <a:pt x="71438" y="53578"/>
                </a:lnTo>
                <a:lnTo>
                  <a:pt x="80367" y="44648"/>
                </a:lnTo>
                <a:lnTo>
                  <a:pt x="80367" y="26789"/>
                </a:lnTo>
                <a:lnTo>
                  <a:pt x="80367" y="17859"/>
                </a:lnTo>
                <a:lnTo>
                  <a:pt x="89297" y="8929"/>
                </a:lnTo>
                <a:lnTo>
                  <a:pt x="89297" y="8929"/>
                </a:lnTo>
                <a:lnTo>
                  <a:pt x="89297"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143500" y="2536031"/>
            <a:ext cx="133946" cy="375048"/>
          </a:xfrm>
          <a:custGeom>
            <a:avLst/>
            <a:gdLst/>
            <a:ahLst/>
            <a:cxnLst/>
            <a:rect l="0" t="0" r="0" b="0"/>
            <a:pathLst>
              <a:path w="133946" h="375048">
                <a:moveTo>
                  <a:pt x="133945" y="0"/>
                </a:moveTo>
                <a:lnTo>
                  <a:pt x="133945" y="0"/>
                </a:lnTo>
                <a:lnTo>
                  <a:pt x="125016" y="8930"/>
                </a:lnTo>
                <a:lnTo>
                  <a:pt x="125016" y="17860"/>
                </a:lnTo>
                <a:lnTo>
                  <a:pt x="116086" y="26789"/>
                </a:lnTo>
                <a:lnTo>
                  <a:pt x="116086" y="44649"/>
                </a:lnTo>
                <a:lnTo>
                  <a:pt x="107156" y="62508"/>
                </a:lnTo>
                <a:lnTo>
                  <a:pt x="98227" y="89297"/>
                </a:lnTo>
                <a:lnTo>
                  <a:pt x="80367" y="116086"/>
                </a:lnTo>
                <a:lnTo>
                  <a:pt x="71438" y="142875"/>
                </a:lnTo>
                <a:lnTo>
                  <a:pt x="62508" y="169664"/>
                </a:lnTo>
                <a:lnTo>
                  <a:pt x="53578" y="205383"/>
                </a:lnTo>
                <a:lnTo>
                  <a:pt x="44648" y="232172"/>
                </a:lnTo>
                <a:lnTo>
                  <a:pt x="35719" y="258961"/>
                </a:lnTo>
                <a:lnTo>
                  <a:pt x="26789" y="285750"/>
                </a:lnTo>
                <a:lnTo>
                  <a:pt x="17859" y="312539"/>
                </a:lnTo>
                <a:lnTo>
                  <a:pt x="8930" y="330398"/>
                </a:lnTo>
                <a:lnTo>
                  <a:pt x="0" y="348258"/>
                </a:lnTo>
                <a:lnTo>
                  <a:pt x="0" y="366117"/>
                </a:lnTo>
                <a:lnTo>
                  <a:pt x="0" y="375047"/>
                </a:lnTo>
                <a:lnTo>
                  <a:pt x="0" y="37504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197078" y="2857500"/>
            <a:ext cx="89298" cy="98227"/>
          </a:xfrm>
          <a:custGeom>
            <a:avLst/>
            <a:gdLst/>
            <a:ahLst/>
            <a:cxnLst/>
            <a:rect l="0" t="0" r="0" b="0"/>
            <a:pathLst>
              <a:path w="89298" h="98227">
                <a:moveTo>
                  <a:pt x="71438" y="0"/>
                </a:moveTo>
                <a:lnTo>
                  <a:pt x="62508" y="0"/>
                </a:lnTo>
                <a:lnTo>
                  <a:pt x="62508" y="0"/>
                </a:lnTo>
                <a:lnTo>
                  <a:pt x="53578" y="0"/>
                </a:lnTo>
                <a:lnTo>
                  <a:pt x="44649" y="0"/>
                </a:lnTo>
                <a:lnTo>
                  <a:pt x="35719" y="8929"/>
                </a:lnTo>
                <a:lnTo>
                  <a:pt x="26789" y="17859"/>
                </a:lnTo>
                <a:lnTo>
                  <a:pt x="17860" y="35718"/>
                </a:lnTo>
                <a:lnTo>
                  <a:pt x="8930" y="44648"/>
                </a:lnTo>
                <a:lnTo>
                  <a:pt x="8930" y="62507"/>
                </a:lnTo>
                <a:lnTo>
                  <a:pt x="0" y="71437"/>
                </a:lnTo>
                <a:lnTo>
                  <a:pt x="8930" y="80367"/>
                </a:lnTo>
                <a:lnTo>
                  <a:pt x="8930" y="89296"/>
                </a:lnTo>
                <a:lnTo>
                  <a:pt x="17860" y="89296"/>
                </a:lnTo>
                <a:lnTo>
                  <a:pt x="26789" y="98226"/>
                </a:lnTo>
                <a:lnTo>
                  <a:pt x="35719" y="89296"/>
                </a:lnTo>
                <a:lnTo>
                  <a:pt x="44649" y="89296"/>
                </a:lnTo>
                <a:lnTo>
                  <a:pt x="53578" y="80367"/>
                </a:lnTo>
                <a:lnTo>
                  <a:pt x="62508" y="71437"/>
                </a:lnTo>
                <a:lnTo>
                  <a:pt x="71438" y="53578"/>
                </a:lnTo>
                <a:lnTo>
                  <a:pt x="71438" y="44648"/>
                </a:lnTo>
                <a:lnTo>
                  <a:pt x="80367" y="26789"/>
                </a:lnTo>
                <a:lnTo>
                  <a:pt x="80367" y="17859"/>
                </a:lnTo>
                <a:lnTo>
                  <a:pt x="89297" y="17859"/>
                </a:lnTo>
                <a:lnTo>
                  <a:pt x="89297" y="8929"/>
                </a:lnTo>
                <a:lnTo>
                  <a:pt x="89297" y="8929"/>
                </a:lnTo>
                <a:lnTo>
                  <a:pt x="89297"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429250" y="2678906"/>
            <a:ext cx="160735" cy="8931"/>
          </a:xfrm>
          <a:custGeom>
            <a:avLst/>
            <a:gdLst/>
            <a:ahLst/>
            <a:cxnLst/>
            <a:rect l="0" t="0" r="0" b="0"/>
            <a:pathLst>
              <a:path w="160735" h="8931">
                <a:moveTo>
                  <a:pt x="0" y="8930"/>
                </a:moveTo>
                <a:lnTo>
                  <a:pt x="0" y="8930"/>
                </a:lnTo>
                <a:lnTo>
                  <a:pt x="8930" y="8930"/>
                </a:lnTo>
                <a:lnTo>
                  <a:pt x="8930" y="8930"/>
                </a:lnTo>
                <a:lnTo>
                  <a:pt x="17859" y="8930"/>
                </a:lnTo>
                <a:lnTo>
                  <a:pt x="26789" y="8930"/>
                </a:lnTo>
                <a:lnTo>
                  <a:pt x="35719" y="8930"/>
                </a:lnTo>
                <a:lnTo>
                  <a:pt x="53578" y="8930"/>
                </a:lnTo>
                <a:lnTo>
                  <a:pt x="62508" y="8930"/>
                </a:lnTo>
                <a:lnTo>
                  <a:pt x="80367" y="8930"/>
                </a:lnTo>
                <a:lnTo>
                  <a:pt x="98227" y="0"/>
                </a:lnTo>
                <a:lnTo>
                  <a:pt x="107156" y="0"/>
                </a:lnTo>
                <a:lnTo>
                  <a:pt x="125016" y="0"/>
                </a:lnTo>
                <a:lnTo>
                  <a:pt x="133945" y="0"/>
                </a:lnTo>
                <a:lnTo>
                  <a:pt x="151805" y="0"/>
                </a:lnTo>
                <a:lnTo>
                  <a:pt x="151805" y="0"/>
                </a:lnTo>
                <a:lnTo>
                  <a:pt x="160734" y="0"/>
                </a:lnTo>
                <a:lnTo>
                  <a:pt x="160734"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429250" y="2759273"/>
            <a:ext cx="169665" cy="8931"/>
          </a:xfrm>
          <a:custGeom>
            <a:avLst/>
            <a:gdLst/>
            <a:ahLst/>
            <a:cxnLst/>
            <a:rect l="0" t="0" r="0" b="0"/>
            <a:pathLst>
              <a:path w="169665" h="8931">
                <a:moveTo>
                  <a:pt x="0" y="0"/>
                </a:moveTo>
                <a:lnTo>
                  <a:pt x="0" y="0"/>
                </a:lnTo>
                <a:lnTo>
                  <a:pt x="8930" y="0"/>
                </a:lnTo>
                <a:lnTo>
                  <a:pt x="8930" y="0"/>
                </a:lnTo>
                <a:lnTo>
                  <a:pt x="26789" y="0"/>
                </a:lnTo>
                <a:lnTo>
                  <a:pt x="35719" y="8930"/>
                </a:lnTo>
                <a:lnTo>
                  <a:pt x="44648" y="8930"/>
                </a:lnTo>
                <a:lnTo>
                  <a:pt x="62508" y="8930"/>
                </a:lnTo>
                <a:lnTo>
                  <a:pt x="80367" y="8930"/>
                </a:lnTo>
                <a:lnTo>
                  <a:pt x="107156" y="8930"/>
                </a:lnTo>
                <a:lnTo>
                  <a:pt x="125016" y="8930"/>
                </a:lnTo>
                <a:lnTo>
                  <a:pt x="142875" y="8930"/>
                </a:lnTo>
                <a:lnTo>
                  <a:pt x="151805" y="8930"/>
                </a:lnTo>
                <a:lnTo>
                  <a:pt x="169664" y="8930"/>
                </a:lnTo>
                <a:lnTo>
                  <a:pt x="169664" y="8930"/>
                </a:lnTo>
                <a:lnTo>
                  <a:pt x="16966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929313" y="2571750"/>
            <a:ext cx="205383" cy="285751"/>
          </a:xfrm>
          <a:custGeom>
            <a:avLst/>
            <a:gdLst/>
            <a:ahLst/>
            <a:cxnLst/>
            <a:rect l="0" t="0" r="0" b="0"/>
            <a:pathLst>
              <a:path w="205383" h="285751">
                <a:moveTo>
                  <a:pt x="178593" y="17859"/>
                </a:moveTo>
                <a:lnTo>
                  <a:pt x="178593" y="17859"/>
                </a:lnTo>
                <a:lnTo>
                  <a:pt x="169664" y="17859"/>
                </a:lnTo>
                <a:lnTo>
                  <a:pt x="169664" y="17859"/>
                </a:lnTo>
                <a:lnTo>
                  <a:pt x="160734" y="17859"/>
                </a:lnTo>
                <a:lnTo>
                  <a:pt x="142875" y="17859"/>
                </a:lnTo>
                <a:lnTo>
                  <a:pt x="133945" y="8930"/>
                </a:lnTo>
                <a:lnTo>
                  <a:pt x="116085" y="8930"/>
                </a:lnTo>
                <a:lnTo>
                  <a:pt x="107156" y="8930"/>
                </a:lnTo>
                <a:lnTo>
                  <a:pt x="89296" y="8930"/>
                </a:lnTo>
                <a:lnTo>
                  <a:pt x="80367" y="0"/>
                </a:lnTo>
                <a:lnTo>
                  <a:pt x="71437" y="0"/>
                </a:lnTo>
                <a:lnTo>
                  <a:pt x="62507" y="0"/>
                </a:lnTo>
                <a:lnTo>
                  <a:pt x="62507" y="0"/>
                </a:lnTo>
                <a:lnTo>
                  <a:pt x="53578" y="8930"/>
                </a:lnTo>
                <a:lnTo>
                  <a:pt x="53578" y="8930"/>
                </a:lnTo>
                <a:lnTo>
                  <a:pt x="53578" y="17859"/>
                </a:lnTo>
                <a:lnTo>
                  <a:pt x="53578" y="35719"/>
                </a:lnTo>
                <a:lnTo>
                  <a:pt x="53578" y="44648"/>
                </a:lnTo>
                <a:lnTo>
                  <a:pt x="53578" y="62508"/>
                </a:lnTo>
                <a:lnTo>
                  <a:pt x="53578" y="80367"/>
                </a:lnTo>
                <a:lnTo>
                  <a:pt x="44648" y="89297"/>
                </a:lnTo>
                <a:lnTo>
                  <a:pt x="44648" y="107156"/>
                </a:lnTo>
                <a:lnTo>
                  <a:pt x="35718" y="125016"/>
                </a:lnTo>
                <a:lnTo>
                  <a:pt x="26789" y="133945"/>
                </a:lnTo>
                <a:lnTo>
                  <a:pt x="26789" y="142875"/>
                </a:lnTo>
                <a:lnTo>
                  <a:pt x="17859" y="160734"/>
                </a:lnTo>
                <a:lnTo>
                  <a:pt x="8929" y="160734"/>
                </a:lnTo>
                <a:lnTo>
                  <a:pt x="8929" y="169664"/>
                </a:lnTo>
                <a:lnTo>
                  <a:pt x="0" y="169664"/>
                </a:lnTo>
                <a:lnTo>
                  <a:pt x="0" y="178594"/>
                </a:lnTo>
                <a:lnTo>
                  <a:pt x="0" y="169664"/>
                </a:lnTo>
                <a:lnTo>
                  <a:pt x="8929" y="169664"/>
                </a:lnTo>
                <a:lnTo>
                  <a:pt x="8929" y="169664"/>
                </a:lnTo>
                <a:lnTo>
                  <a:pt x="17859" y="160734"/>
                </a:lnTo>
                <a:lnTo>
                  <a:pt x="35718" y="151805"/>
                </a:lnTo>
                <a:lnTo>
                  <a:pt x="44648" y="142875"/>
                </a:lnTo>
                <a:lnTo>
                  <a:pt x="62507" y="142875"/>
                </a:lnTo>
                <a:lnTo>
                  <a:pt x="80367" y="142875"/>
                </a:lnTo>
                <a:lnTo>
                  <a:pt x="107156" y="142875"/>
                </a:lnTo>
                <a:lnTo>
                  <a:pt x="125015" y="142875"/>
                </a:lnTo>
                <a:lnTo>
                  <a:pt x="142875" y="142875"/>
                </a:lnTo>
                <a:lnTo>
                  <a:pt x="160734" y="151805"/>
                </a:lnTo>
                <a:lnTo>
                  <a:pt x="178593" y="160734"/>
                </a:lnTo>
                <a:lnTo>
                  <a:pt x="187523" y="169664"/>
                </a:lnTo>
                <a:lnTo>
                  <a:pt x="196453" y="178594"/>
                </a:lnTo>
                <a:lnTo>
                  <a:pt x="205382" y="187523"/>
                </a:lnTo>
                <a:lnTo>
                  <a:pt x="205382" y="205383"/>
                </a:lnTo>
                <a:lnTo>
                  <a:pt x="205382" y="214313"/>
                </a:lnTo>
                <a:lnTo>
                  <a:pt x="205382" y="223242"/>
                </a:lnTo>
                <a:lnTo>
                  <a:pt x="196453" y="232171"/>
                </a:lnTo>
                <a:lnTo>
                  <a:pt x="187523" y="241101"/>
                </a:lnTo>
                <a:lnTo>
                  <a:pt x="178593" y="258961"/>
                </a:lnTo>
                <a:lnTo>
                  <a:pt x="160734" y="267890"/>
                </a:lnTo>
                <a:lnTo>
                  <a:pt x="151804" y="267890"/>
                </a:lnTo>
                <a:lnTo>
                  <a:pt x="142875" y="276820"/>
                </a:lnTo>
                <a:lnTo>
                  <a:pt x="133945" y="276820"/>
                </a:lnTo>
                <a:lnTo>
                  <a:pt x="125015" y="285750"/>
                </a:lnTo>
                <a:lnTo>
                  <a:pt x="116085" y="285750"/>
                </a:lnTo>
                <a:lnTo>
                  <a:pt x="116085" y="285750"/>
                </a:lnTo>
                <a:lnTo>
                  <a:pt x="116085" y="28575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6250781" y="2803921"/>
            <a:ext cx="8931" cy="1"/>
          </a:xfrm>
          <a:custGeom>
            <a:avLst/>
            <a:gdLst/>
            <a:ahLst/>
            <a:cxnLst/>
            <a:rect l="0" t="0" r="0" b="0"/>
            <a:pathLst>
              <a:path w="8931" h="1">
                <a:moveTo>
                  <a:pt x="8930" y="0"/>
                </a:moveTo>
                <a:lnTo>
                  <a:pt x="0" y="0"/>
                </a:lnTo>
                <a:lnTo>
                  <a:pt x="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6438305" y="2598539"/>
            <a:ext cx="232173" cy="267891"/>
          </a:xfrm>
          <a:custGeom>
            <a:avLst/>
            <a:gdLst/>
            <a:ahLst/>
            <a:cxnLst/>
            <a:rect l="0" t="0" r="0" b="0"/>
            <a:pathLst>
              <a:path w="232173" h="267891">
                <a:moveTo>
                  <a:pt x="0" y="8930"/>
                </a:moveTo>
                <a:lnTo>
                  <a:pt x="0" y="8930"/>
                </a:lnTo>
                <a:lnTo>
                  <a:pt x="0" y="8930"/>
                </a:lnTo>
                <a:lnTo>
                  <a:pt x="0" y="8930"/>
                </a:lnTo>
                <a:lnTo>
                  <a:pt x="8929" y="8930"/>
                </a:lnTo>
                <a:lnTo>
                  <a:pt x="17859" y="8930"/>
                </a:lnTo>
                <a:lnTo>
                  <a:pt x="35718" y="8930"/>
                </a:lnTo>
                <a:lnTo>
                  <a:pt x="53578" y="8930"/>
                </a:lnTo>
                <a:lnTo>
                  <a:pt x="71437" y="8930"/>
                </a:lnTo>
                <a:lnTo>
                  <a:pt x="98226" y="8930"/>
                </a:lnTo>
                <a:lnTo>
                  <a:pt x="125015" y="0"/>
                </a:lnTo>
                <a:lnTo>
                  <a:pt x="142875" y="0"/>
                </a:lnTo>
                <a:lnTo>
                  <a:pt x="169664" y="0"/>
                </a:lnTo>
                <a:lnTo>
                  <a:pt x="187523" y="0"/>
                </a:lnTo>
                <a:lnTo>
                  <a:pt x="205383" y="0"/>
                </a:lnTo>
                <a:lnTo>
                  <a:pt x="214312" y="0"/>
                </a:lnTo>
                <a:lnTo>
                  <a:pt x="223242" y="0"/>
                </a:lnTo>
                <a:lnTo>
                  <a:pt x="223242" y="0"/>
                </a:lnTo>
                <a:lnTo>
                  <a:pt x="232172" y="0"/>
                </a:lnTo>
                <a:lnTo>
                  <a:pt x="223242" y="8930"/>
                </a:lnTo>
                <a:lnTo>
                  <a:pt x="223242" y="8930"/>
                </a:lnTo>
                <a:lnTo>
                  <a:pt x="223242" y="26789"/>
                </a:lnTo>
                <a:lnTo>
                  <a:pt x="214312" y="35719"/>
                </a:lnTo>
                <a:lnTo>
                  <a:pt x="214312" y="53578"/>
                </a:lnTo>
                <a:lnTo>
                  <a:pt x="205383" y="71438"/>
                </a:lnTo>
                <a:lnTo>
                  <a:pt x="187523" y="89297"/>
                </a:lnTo>
                <a:lnTo>
                  <a:pt x="178593" y="116086"/>
                </a:lnTo>
                <a:lnTo>
                  <a:pt x="169664" y="133945"/>
                </a:lnTo>
                <a:lnTo>
                  <a:pt x="151804" y="160734"/>
                </a:lnTo>
                <a:lnTo>
                  <a:pt x="142875" y="178594"/>
                </a:lnTo>
                <a:lnTo>
                  <a:pt x="125015" y="196453"/>
                </a:lnTo>
                <a:lnTo>
                  <a:pt x="116086" y="214312"/>
                </a:lnTo>
                <a:lnTo>
                  <a:pt x="107156" y="232172"/>
                </a:lnTo>
                <a:lnTo>
                  <a:pt x="98226" y="241101"/>
                </a:lnTo>
                <a:lnTo>
                  <a:pt x="89297" y="250031"/>
                </a:lnTo>
                <a:lnTo>
                  <a:pt x="80367" y="267890"/>
                </a:lnTo>
                <a:lnTo>
                  <a:pt x="80367" y="267890"/>
                </a:lnTo>
                <a:lnTo>
                  <a:pt x="71437" y="267890"/>
                </a:lnTo>
                <a:lnTo>
                  <a:pt x="71437" y="267890"/>
                </a:lnTo>
                <a:lnTo>
                  <a:pt x="71437" y="267890"/>
                </a:lnTo>
                <a:lnTo>
                  <a:pt x="71437" y="267890"/>
                </a:lnTo>
                <a:lnTo>
                  <a:pt x="71437" y="26789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456164" y="2732484"/>
            <a:ext cx="196454" cy="8931"/>
          </a:xfrm>
          <a:custGeom>
            <a:avLst/>
            <a:gdLst/>
            <a:ahLst/>
            <a:cxnLst/>
            <a:rect l="0" t="0" r="0" b="0"/>
            <a:pathLst>
              <a:path w="196454" h="8931">
                <a:moveTo>
                  <a:pt x="0" y="0"/>
                </a:moveTo>
                <a:lnTo>
                  <a:pt x="0" y="0"/>
                </a:lnTo>
                <a:lnTo>
                  <a:pt x="0" y="0"/>
                </a:lnTo>
                <a:lnTo>
                  <a:pt x="0" y="0"/>
                </a:lnTo>
                <a:lnTo>
                  <a:pt x="8930" y="0"/>
                </a:lnTo>
                <a:lnTo>
                  <a:pt x="17859" y="0"/>
                </a:lnTo>
                <a:lnTo>
                  <a:pt x="35719" y="0"/>
                </a:lnTo>
                <a:lnTo>
                  <a:pt x="53578" y="8930"/>
                </a:lnTo>
                <a:lnTo>
                  <a:pt x="80367" y="8930"/>
                </a:lnTo>
                <a:lnTo>
                  <a:pt x="98227" y="8930"/>
                </a:lnTo>
                <a:lnTo>
                  <a:pt x="125016" y="8930"/>
                </a:lnTo>
                <a:lnTo>
                  <a:pt x="151805" y="8930"/>
                </a:lnTo>
                <a:lnTo>
                  <a:pt x="169664" y="8930"/>
                </a:lnTo>
                <a:lnTo>
                  <a:pt x="178594" y="8930"/>
                </a:lnTo>
                <a:lnTo>
                  <a:pt x="196453" y="0"/>
                </a:lnTo>
                <a:lnTo>
                  <a:pt x="196453" y="0"/>
                </a:lnTo>
                <a:lnTo>
                  <a:pt x="196453"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6858000" y="2500313"/>
            <a:ext cx="125017" cy="107157"/>
          </a:xfrm>
          <a:custGeom>
            <a:avLst/>
            <a:gdLst/>
            <a:ahLst/>
            <a:cxnLst/>
            <a:rect l="0" t="0" r="0" b="0"/>
            <a:pathLst>
              <a:path w="125017" h="107157">
                <a:moveTo>
                  <a:pt x="98227" y="8929"/>
                </a:moveTo>
                <a:lnTo>
                  <a:pt x="89297" y="8929"/>
                </a:lnTo>
                <a:lnTo>
                  <a:pt x="89297" y="8929"/>
                </a:lnTo>
                <a:lnTo>
                  <a:pt x="80367" y="8929"/>
                </a:lnTo>
                <a:lnTo>
                  <a:pt x="62508" y="8929"/>
                </a:lnTo>
                <a:lnTo>
                  <a:pt x="44648" y="17859"/>
                </a:lnTo>
                <a:lnTo>
                  <a:pt x="35719" y="26789"/>
                </a:lnTo>
                <a:lnTo>
                  <a:pt x="17859" y="35718"/>
                </a:lnTo>
                <a:lnTo>
                  <a:pt x="8930" y="44648"/>
                </a:lnTo>
                <a:lnTo>
                  <a:pt x="0" y="62507"/>
                </a:lnTo>
                <a:lnTo>
                  <a:pt x="0" y="71437"/>
                </a:lnTo>
                <a:lnTo>
                  <a:pt x="0" y="80367"/>
                </a:lnTo>
                <a:lnTo>
                  <a:pt x="0" y="89296"/>
                </a:lnTo>
                <a:lnTo>
                  <a:pt x="8930" y="98226"/>
                </a:lnTo>
                <a:lnTo>
                  <a:pt x="8930" y="98226"/>
                </a:lnTo>
                <a:lnTo>
                  <a:pt x="17859" y="98226"/>
                </a:lnTo>
                <a:lnTo>
                  <a:pt x="26789" y="107156"/>
                </a:lnTo>
                <a:lnTo>
                  <a:pt x="44648" y="98226"/>
                </a:lnTo>
                <a:lnTo>
                  <a:pt x="53578" y="98226"/>
                </a:lnTo>
                <a:lnTo>
                  <a:pt x="71438" y="89296"/>
                </a:lnTo>
                <a:lnTo>
                  <a:pt x="89297" y="80367"/>
                </a:lnTo>
                <a:lnTo>
                  <a:pt x="98227" y="71437"/>
                </a:lnTo>
                <a:lnTo>
                  <a:pt x="116086" y="62507"/>
                </a:lnTo>
                <a:lnTo>
                  <a:pt x="116086" y="53578"/>
                </a:lnTo>
                <a:lnTo>
                  <a:pt x="125016" y="44648"/>
                </a:lnTo>
                <a:lnTo>
                  <a:pt x="125016" y="26789"/>
                </a:lnTo>
                <a:lnTo>
                  <a:pt x="125016" y="17859"/>
                </a:lnTo>
                <a:lnTo>
                  <a:pt x="125016" y="8929"/>
                </a:lnTo>
                <a:lnTo>
                  <a:pt x="116086" y="0"/>
                </a:lnTo>
                <a:lnTo>
                  <a:pt x="116086" y="0"/>
                </a:lnTo>
                <a:lnTo>
                  <a:pt x="11608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929438" y="2428875"/>
            <a:ext cx="187524" cy="419696"/>
          </a:xfrm>
          <a:custGeom>
            <a:avLst/>
            <a:gdLst/>
            <a:ahLst/>
            <a:cxnLst/>
            <a:rect l="0" t="0" r="0" b="0"/>
            <a:pathLst>
              <a:path w="187524" h="419696">
                <a:moveTo>
                  <a:pt x="187523" y="0"/>
                </a:moveTo>
                <a:lnTo>
                  <a:pt x="187523" y="0"/>
                </a:lnTo>
                <a:lnTo>
                  <a:pt x="187523" y="0"/>
                </a:lnTo>
                <a:lnTo>
                  <a:pt x="178593" y="8929"/>
                </a:lnTo>
                <a:lnTo>
                  <a:pt x="178593" y="8929"/>
                </a:lnTo>
                <a:lnTo>
                  <a:pt x="169664" y="17859"/>
                </a:lnTo>
                <a:lnTo>
                  <a:pt x="160734" y="26789"/>
                </a:lnTo>
                <a:lnTo>
                  <a:pt x="151804" y="35719"/>
                </a:lnTo>
                <a:lnTo>
                  <a:pt x="142875" y="62508"/>
                </a:lnTo>
                <a:lnTo>
                  <a:pt x="133945" y="80367"/>
                </a:lnTo>
                <a:lnTo>
                  <a:pt x="125015" y="107156"/>
                </a:lnTo>
                <a:lnTo>
                  <a:pt x="107156" y="133945"/>
                </a:lnTo>
                <a:lnTo>
                  <a:pt x="98226" y="160734"/>
                </a:lnTo>
                <a:lnTo>
                  <a:pt x="89296" y="196453"/>
                </a:lnTo>
                <a:lnTo>
                  <a:pt x="71437" y="223242"/>
                </a:lnTo>
                <a:lnTo>
                  <a:pt x="62507" y="250031"/>
                </a:lnTo>
                <a:lnTo>
                  <a:pt x="53578" y="276820"/>
                </a:lnTo>
                <a:lnTo>
                  <a:pt x="44648" y="312539"/>
                </a:lnTo>
                <a:lnTo>
                  <a:pt x="35718" y="330398"/>
                </a:lnTo>
                <a:lnTo>
                  <a:pt x="26789" y="357188"/>
                </a:lnTo>
                <a:lnTo>
                  <a:pt x="17859" y="383976"/>
                </a:lnTo>
                <a:lnTo>
                  <a:pt x="8929" y="392906"/>
                </a:lnTo>
                <a:lnTo>
                  <a:pt x="8929" y="410765"/>
                </a:lnTo>
                <a:lnTo>
                  <a:pt x="0" y="419695"/>
                </a:lnTo>
                <a:lnTo>
                  <a:pt x="0" y="419695"/>
                </a:lnTo>
                <a:lnTo>
                  <a:pt x="0" y="41969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018734" y="2786063"/>
            <a:ext cx="89298" cy="89297"/>
          </a:xfrm>
          <a:custGeom>
            <a:avLst/>
            <a:gdLst/>
            <a:ahLst/>
            <a:cxnLst/>
            <a:rect l="0" t="0" r="0" b="0"/>
            <a:pathLst>
              <a:path w="89298" h="89297">
                <a:moveTo>
                  <a:pt x="89297" y="8929"/>
                </a:moveTo>
                <a:lnTo>
                  <a:pt x="89297" y="0"/>
                </a:lnTo>
                <a:lnTo>
                  <a:pt x="89297" y="0"/>
                </a:lnTo>
                <a:lnTo>
                  <a:pt x="80368" y="0"/>
                </a:lnTo>
                <a:lnTo>
                  <a:pt x="71438" y="0"/>
                </a:lnTo>
                <a:lnTo>
                  <a:pt x="62508" y="0"/>
                </a:lnTo>
                <a:lnTo>
                  <a:pt x="44649" y="0"/>
                </a:lnTo>
                <a:lnTo>
                  <a:pt x="35719" y="8929"/>
                </a:lnTo>
                <a:lnTo>
                  <a:pt x="26789" y="17858"/>
                </a:lnTo>
                <a:lnTo>
                  <a:pt x="8930" y="26788"/>
                </a:lnTo>
                <a:lnTo>
                  <a:pt x="8930" y="35718"/>
                </a:lnTo>
                <a:lnTo>
                  <a:pt x="0" y="53577"/>
                </a:lnTo>
                <a:lnTo>
                  <a:pt x="0" y="62507"/>
                </a:lnTo>
                <a:lnTo>
                  <a:pt x="0" y="71437"/>
                </a:lnTo>
                <a:lnTo>
                  <a:pt x="8930" y="80366"/>
                </a:lnTo>
                <a:lnTo>
                  <a:pt x="17860" y="80366"/>
                </a:lnTo>
                <a:lnTo>
                  <a:pt x="17860" y="89296"/>
                </a:lnTo>
                <a:lnTo>
                  <a:pt x="35719" y="89296"/>
                </a:lnTo>
                <a:lnTo>
                  <a:pt x="44649" y="80366"/>
                </a:lnTo>
                <a:lnTo>
                  <a:pt x="53579" y="80366"/>
                </a:lnTo>
                <a:lnTo>
                  <a:pt x="62508" y="71437"/>
                </a:lnTo>
                <a:lnTo>
                  <a:pt x="71438" y="53577"/>
                </a:lnTo>
                <a:lnTo>
                  <a:pt x="71438" y="44648"/>
                </a:lnTo>
                <a:lnTo>
                  <a:pt x="80368" y="26788"/>
                </a:lnTo>
                <a:lnTo>
                  <a:pt x="80368" y="17858"/>
                </a:lnTo>
                <a:lnTo>
                  <a:pt x="80368" y="17858"/>
                </a:lnTo>
                <a:lnTo>
                  <a:pt x="80368" y="1785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223992" y="2777133"/>
            <a:ext cx="17861" cy="17860"/>
          </a:xfrm>
          <a:custGeom>
            <a:avLst/>
            <a:gdLst/>
            <a:ahLst/>
            <a:cxnLst/>
            <a:rect l="0" t="0" r="0" b="0"/>
            <a:pathLst>
              <a:path w="17861" h="17860">
                <a:moveTo>
                  <a:pt x="17860" y="8930"/>
                </a:moveTo>
                <a:lnTo>
                  <a:pt x="8930" y="8930"/>
                </a:lnTo>
                <a:lnTo>
                  <a:pt x="8930" y="0"/>
                </a:lnTo>
                <a:lnTo>
                  <a:pt x="8930" y="0"/>
                </a:lnTo>
                <a:lnTo>
                  <a:pt x="0" y="0"/>
                </a:lnTo>
                <a:lnTo>
                  <a:pt x="0" y="8930"/>
                </a:lnTo>
                <a:lnTo>
                  <a:pt x="0" y="8930"/>
                </a:lnTo>
                <a:lnTo>
                  <a:pt x="0" y="8930"/>
                </a:lnTo>
                <a:lnTo>
                  <a:pt x="0" y="8930"/>
                </a:lnTo>
                <a:lnTo>
                  <a:pt x="0" y="8930"/>
                </a:lnTo>
                <a:lnTo>
                  <a:pt x="0" y="8930"/>
                </a:lnTo>
                <a:lnTo>
                  <a:pt x="0" y="17859"/>
                </a:lnTo>
                <a:lnTo>
                  <a:pt x="0" y="17859"/>
                </a:lnTo>
                <a:lnTo>
                  <a:pt x="8930" y="17859"/>
                </a:lnTo>
                <a:lnTo>
                  <a:pt x="8930" y="17859"/>
                </a:lnTo>
                <a:lnTo>
                  <a:pt x="8930" y="8930"/>
                </a:lnTo>
                <a:lnTo>
                  <a:pt x="17860" y="8930"/>
                </a:lnTo>
                <a:lnTo>
                  <a:pt x="17860" y="8930"/>
                </a:lnTo>
                <a:lnTo>
                  <a:pt x="17860" y="8930"/>
                </a:lnTo>
                <a:lnTo>
                  <a:pt x="17860" y="8930"/>
                </a:lnTo>
                <a:lnTo>
                  <a:pt x="17860" y="0"/>
                </a:lnTo>
                <a:lnTo>
                  <a:pt x="17860" y="0"/>
                </a:lnTo>
                <a:lnTo>
                  <a:pt x="17860" y="0"/>
                </a:lnTo>
                <a:lnTo>
                  <a:pt x="8930" y="0"/>
                </a:lnTo>
                <a:lnTo>
                  <a:pt x="8930" y="0"/>
                </a:lnTo>
                <a:lnTo>
                  <a:pt x="8930" y="0"/>
                </a:lnTo>
                <a:lnTo>
                  <a:pt x="8930" y="0"/>
                </a:lnTo>
                <a:lnTo>
                  <a:pt x="8930" y="0"/>
                </a:lnTo>
                <a:lnTo>
                  <a:pt x="8930" y="0"/>
                </a:lnTo>
                <a:lnTo>
                  <a:pt x="8930" y="0"/>
                </a:lnTo>
                <a:lnTo>
                  <a:pt x="17860" y="0"/>
                </a:lnTo>
                <a:lnTo>
                  <a:pt x="17860" y="0"/>
                </a:lnTo>
                <a:lnTo>
                  <a:pt x="17860" y="0"/>
                </a:lnTo>
                <a:lnTo>
                  <a:pt x="17860" y="0"/>
                </a:lnTo>
                <a:lnTo>
                  <a:pt x="17860" y="0"/>
                </a:lnTo>
                <a:lnTo>
                  <a:pt x="17860" y="0"/>
                </a:lnTo>
                <a:lnTo>
                  <a:pt x="17860" y="0"/>
                </a:lnTo>
                <a:lnTo>
                  <a:pt x="17860" y="0"/>
                </a:lnTo>
                <a:lnTo>
                  <a:pt x="17860" y="0"/>
                </a:lnTo>
                <a:lnTo>
                  <a:pt x="17860" y="0"/>
                </a:lnTo>
                <a:lnTo>
                  <a:pt x="17860" y="0"/>
                </a:lnTo>
                <a:lnTo>
                  <a:pt x="17860" y="0"/>
                </a:lnTo>
                <a:lnTo>
                  <a:pt x="17860" y="0"/>
                </a:lnTo>
                <a:lnTo>
                  <a:pt x="1786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964406" y="5054203"/>
            <a:ext cx="250033" cy="330400"/>
          </a:xfrm>
          <a:custGeom>
            <a:avLst/>
            <a:gdLst/>
            <a:ahLst/>
            <a:cxnLst/>
            <a:rect l="0" t="0" r="0" b="0"/>
            <a:pathLst>
              <a:path w="250033" h="330400">
                <a:moveTo>
                  <a:pt x="250032" y="0"/>
                </a:moveTo>
                <a:lnTo>
                  <a:pt x="241102" y="0"/>
                </a:lnTo>
                <a:lnTo>
                  <a:pt x="241102" y="8930"/>
                </a:lnTo>
                <a:lnTo>
                  <a:pt x="232172" y="8930"/>
                </a:lnTo>
                <a:lnTo>
                  <a:pt x="214313" y="17860"/>
                </a:lnTo>
                <a:lnTo>
                  <a:pt x="196453" y="26789"/>
                </a:lnTo>
                <a:lnTo>
                  <a:pt x="178594" y="35719"/>
                </a:lnTo>
                <a:lnTo>
                  <a:pt x="160735" y="44649"/>
                </a:lnTo>
                <a:lnTo>
                  <a:pt x="142875" y="53578"/>
                </a:lnTo>
                <a:lnTo>
                  <a:pt x="125016" y="53578"/>
                </a:lnTo>
                <a:lnTo>
                  <a:pt x="107157" y="62508"/>
                </a:lnTo>
                <a:lnTo>
                  <a:pt x="89297" y="62508"/>
                </a:lnTo>
                <a:lnTo>
                  <a:pt x="80368" y="71438"/>
                </a:lnTo>
                <a:lnTo>
                  <a:pt x="71438" y="71438"/>
                </a:lnTo>
                <a:lnTo>
                  <a:pt x="62508" y="71438"/>
                </a:lnTo>
                <a:lnTo>
                  <a:pt x="53578" y="71438"/>
                </a:lnTo>
                <a:lnTo>
                  <a:pt x="53578" y="71438"/>
                </a:lnTo>
                <a:lnTo>
                  <a:pt x="44649" y="71438"/>
                </a:lnTo>
                <a:lnTo>
                  <a:pt x="44649" y="71438"/>
                </a:lnTo>
                <a:lnTo>
                  <a:pt x="44649" y="71438"/>
                </a:lnTo>
                <a:lnTo>
                  <a:pt x="44649" y="71438"/>
                </a:lnTo>
                <a:lnTo>
                  <a:pt x="44649" y="80367"/>
                </a:lnTo>
                <a:lnTo>
                  <a:pt x="44649" y="80367"/>
                </a:lnTo>
                <a:lnTo>
                  <a:pt x="44649" y="89297"/>
                </a:lnTo>
                <a:lnTo>
                  <a:pt x="44649" y="98227"/>
                </a:lnTo>
                <a:lnTo>
                  <a:pt x="53578" y="116086"/>
                </a:lnTo>
                <a:lnTo>
                  <a:pt x="53578" y="125016"/>
                </a:lnTo>
                <a:lnTo>
                  <a:pt x="44649" y="142875"/>
                </a:lnTo>
                <a:lnTo>
                  <a:pt x="44649" y="160735"/>
                </a:lnTo>
                <a:lnTo>
                  <a:pt x="44649" y="169664"/>
                </a:lnTo>
                <a:lnTo>
                  <a:pt x="44649" y="196453"/>
                </a:lnTo>
                <a:lnTo>
                  <a:pt x="35719" y="214313"/>
                </a:lnTo>
                <a:lnTo>
                  <a:pt x="35719" y="232172"/>
                </a:lnTo>
                <a:lnTo>
                  <a:pt x="26789" y="250031"/>
                </a:lnTo>
                <a:lnTo>
                  <a:pt x="17860" y="267891"/>
                </a:lnTo>
                <a:lnTo>
                  <a:pt x="17860" y="276820"/>
                </a:lnTo>
                <a:lnTo>
                  <a:pt x="17860" y="294680"/>
                </a:lnTo>
                <a:lnTo>
                  <a:pt x="8930" y="303610"/>
                </a:lnTo>
                <a:lnTo>
                  <a:pt x="8930" y="312539"/>
                </a:lnTo>
                <a:lnTo>
                  <a:pt x="8930" y="312539"/>
                </a:lnTo>
                <a:lnTo>
                  <a:pt x="0" y="321469"/>
                </a:lnTo>
                <a:lnTo>
                  <a:pt x="0" y="321469"/>
                </a:lnTo>
                <a:lnTo>
                  <a:pt x="0" y="330399"/>
                </a:lnTo>
                <a:lnTo>
                  <a:pt x="0" y="330399"/>
                </a:lnTo>
                <a:lnTo>
                  <a:pt x="0" y="330399"/>
                </a:lnTo>
                <a:lnTo>
                  <a:pt x="0" y="330399"/>
                </a:lnTo>
                <a:lnTo>
                  <a:pt x="8930" y="330399"/>
                </a:lnTo>
                <a:lnTo>
                  <a:pt x="17860" y="330399"/>
                </a:lnTo>
                <a:lnTo>
                  <a:pt x="26789" y="330399"/>
                </a:lnTo>
                <a:lnTo>
                  <a:pt x="35719" y="321469"/>
                </a:lnTo>
                <a:lnTo>
                  <a:pt x="53578" y="321469"/>
                </a:lnTo>
                <a:lnTo>
                  <a:pt x="71438" y="321469"/>
                </a:lnTo>
                <a:lnTo>
                  <a:pt x="89297" y="321469"/>
                </a:lnTo>
                <a:lnTo>
                  <a:pt x="107157" y="312539"/>
                </a:lnTo>
                <a:lnTo>
                  <a:pt x="125016" y="312539"/>
                </a:lnTo>
                <a:lnTo>
                  <a:pt x="133946" y="312539"/>
                </a:lnTo>
                <a:lnTo>
                  <a:pt x="142875" y="312539"/>
                </a:lnTo>
                <a:lnTo>
                  <a:pt x="151805" y="312539"/>
                </a:lnTo>
                <a:lnTo>
                  <a:pt x="151805" y="312539"/>
                </a:lnTo>
                <a:lnTo>
                  <a:pt x="151805"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991195" y="5259586"/>
            <a:ext cx="133947" cy="8931"/>
          </a:xfrm>
          <a:custGeom>
            <a:avLst/>
            <a:gdLst/>
            <a:ahLst/>
            <a:cxnLst/>
            <a:rect l="0" t="0" r="0" b="0"/>
            <a:pathLst>
              <a:path w="133947" h="8931">
                <a:moveTo>
                  <a:pt x="0" y="0"/>
                </a:moveTo>
                <a:lnTo>
                  <a:pt x="0" y="0"/>
                </a:lnTo>
                <a:lnTo>
                  <a:pt x="8930" y="0"/>
                </a:lnTo>
                <a:lnTo>
                  <a:pt x="17860" y="8930"/>
                </a:lnTo>
                <a:lnTo>
                  <a:pt x="26789" y="8930"/>
                </a:lnTo>
                <a:lnTo>
                  <a:pt x="44649" y="8930"/>
                </a:lnTo>
                <a:lnTo>
                  <a:pt x="62508" y="8930"/>
                </a:lnTo>
                <a:lnTo>
                  <a:pt x="71438" y="8930"/>
                </a:lnTo>
                <a:lnTo>
                  <a:pt x="89297" y="8930"/>
                </a:lnTo>
                <a:lnTo>
                  <a:pt x="107157" y="8930"/>
                </a:lnTo>
                <a:lnTo>
                  <a:pt x="116086" y="8930"/>
                </a:lnTo>
                <a:lnTo>
                  <a:pt x="125016" y="8930"/>
                </a:lnTo>
                <a:lnTo>
                  <a:pt x="133946" y="8930"/>
                </a:lnTo>
                <a:lnTo>
                  <a:pt x="133946"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321594" y="5036344"/>
            <a:ext cx="107157" cy="303610"/>
          </a:xfrm>
          <a:custGeom>
            <a:avLst/>
            <a:gdLst/>
            <a:ahLst/>
            <a:cxnLst/>
            <a:rect l="0" t="0" r="0" b="0"/>
            <a:pathLst>
              <a:path w="107157" h="303610">
                <a:moveTo>
                  <a:pt x="89297" y="107156"/>
                </a:moveTo>
                <a:lnTo>
                  <a:pt x="89297" y="107156"/>
                </a:lnTo>
                <a:lnTo>
                  <a:pt x="98226" y="98226"/>
                </a:lnTo>
                <a:lnTo>
                  <a:pt x="98226" y="89297"/>
                </a:lnTo>
                <a:lnTo>
                  <a:pt x="107156" y="80367"/>
                </a:lnTo>
                <a:lnTo>
                  <a:pt x="107156" y="62508"/>
                </a:lnTo>
                <a:lnTo>
                  <a:pt x="107156" y="53578"/>
                </a:lnTo>
                <a:lnTo>
                  <a:pt x="98226" y="35719"/>
                </a:lnTo>
                <a:lnTo>
                  <a:pt x="98226" y="26789"/>
                </a:lnTo>
                <a:lnTo>
                  <a:pt x="89297" y="17859"/>
                </a:lnTo>
                <a:lnTo>
                  <a:pt x="80367" y="8929"/>
                </a:lnTo>
                <a:lnTo>
                  <a:pt x="80367" y="0"/>
                </a:lnTo>
                <a:lnTo>
                  <a:pt x="71437" y="0"/>
                </a:lnTo>
                <a:lnTo>
                  <a:pt x="62508" y="0"/>
                </a:lnTo>
                <a:lnTo>
                  <a:pt x="53578" y="0"/>
                </a:lnTo>
                <a:lnTo>
                  <a:pt x="44648" y="0"/>
                </a:lnTo>
                <a:lnTo>
                  <a:pt x="44648" y="8929"/>
                </a:lnTo>
                <a:lnTo>
                  <a:pt x="35719" y="26789"/>
                </a:lnTo>
                <a:lnTo>
                  <a:pt x="35719" y="35719"/>
                </a:lnTo>
                <a:lnTo>
                  <a:pt x="26789" y="53578"/>
                </a:lnTo>
                <a:lnTo>
                  <a:pt x="26789" y="80367"/>
                </a:lnTo>
                <a:lnTo>
                  <a:pt x="17859" y="98226"/>
                </a:lnTo>
                <a:lnTo>
                  <a:pt x="17859" y="125015"/>
                </a:lnTo>
                <a:lnTo>
                  <a:pt x="8929" y="151804"/>
                </a:lnTo>
                <a:lnTo>
                  <a:pt x="8929" y="169664"/>
                </a:lnTo>
                <a:lnTo>
                  <a:pt x="8929" y="196453"/>
                </a:lnTo>
                <a:lnTo>
                  <a:pt x="8929" y="214312"/>
                </a:lnTo>
                <a:lnTo>
                  <a:pt x="8929" y="232172"/>
                </a:lnTo>
                <a:lnTo>
                  <a:pt x="8929" y="250031"/>
                </a:lnTo>
                <a:lnTo>
                  <a:pt x="8929" y="267890"/>
                </a:lnTo>
                <a:lnTo>
                  <a:pt x="8929" y="276820"/>
                </a:lnTo>
                <a:lnTo>
                  <a:pt x="8929" y="285750"/>
                </a:lnTo>
                <a:lnTo>
                  <a:pt x="8929" y="294679"/>
                </a:lnTo>
                <a:lnTo>
                  <a:pt x="0" y="303609"/>
                </a:lnTo>
                <a:lnTo>
                  <a:pt x="0" y="30360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250156" y="5232797"/>
            <a:ext cx="160736" cy="53579"/>
          </a:xfrm>
          <a:custGeom>
            <a:avLst/>
            <a:gdLst/>
            <a:ahLst/>
            <a:cxnLst/>
            <a:rect l="0" t="0" r="0" b="0"/>
            <a:pathLst>
              <a:path w="160736" h="53579">
                <a:moveTo>
                  <a:pt x="0" y="0"/>
                </a:moveTo>
                <a:lnTo>
                  <a:pt x="0" y="0"/>
                </a:lnTo>
                <a:lnTo>
                  <a:pt x="8930" y="0"/>
                </a:lnTo>
                <a:lnTo>
                  <a:pt x="8930" y="8930"/>
                </a:lnTo>
                <a:lnTo>
                  <a:pt x="26789" y="8930"/>
                </a:lnTo>
                <a:lnTo>
                  <a:pt x="35719" y="17859"/>
                </a:lnTo>
                <a:lnTo>
                  <a:pt x="53578" y="17859"/>
                </a:lnTo>
                <a:lnTo>
                  <a:pt x="71438" y="17859"/>
                </a:lnTo>
                <a:lnTo>
                  <a:pt x="89297" y="26789"/>
                </a:lnTo>
                <a:lnTo>
                  <a:pt x="98227" y="26789"/>
                </a:lnTo>
                <a:lnTo>
                  <a:pt x="116086" y="35719"/>
                </a:lnTo>
                <a:lnTo>
                  <a:pt x="125016" y="44648"/>
                </a:lnTo>
                <a:lnTo>
                  <a:pt x="142875" y="44648"/>
                </a:lnTo>
                <a:lnTo>
                  <a:pt x="151805" y="53578"/>
                </a:lnTo>
                <a:lnTo>
                  <a:pt x="160735" y="53578"/>
                </a:lnTo>
                <a:lnTo>
                  <a:pt x="160735" y="5357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562695" y="5027414"/>
            <a:ext cx="89298" cy="339329"/>
          </a:xfrm>
          <a:custGeom>
            <a:avLst/>
            <a:gdLst/>
            <a:ahLst/>
            <a:cxnLst/>
            <a:rect l="0" t="0" r="0" b="0"/>
            <a:pathLst>
              <a:path w="89298" h="339329">
                <a:moveTo>
                  <a:pt x="53578" y="107156"/>
                </a:moveTo>
                <a:lnTo>
                  <a:pt x="62508" y="107156"/>
                </a:lnTo>
                <a:lnTo>
                  <a:pt x="71438" y="98227"/>
                </a:lnTo>
                <a:lnTo>
                  <a:pt x="80368" y="89297"/>
                </a:lnTo>
                <a:lnTo>
                  <a:pt x="89297" y="80367"/>
                </a:lnTo>
                <a:lnTo>
                  <a:pt x="89297" y="62508"/>
                </a:lnTo>
                <a:lnTo>
                  <a:pt x="89297" y="44649"/>
                </a:lnTo>
                <a:lnTo>
                  <a:pt x="80368" y="35719"/>
                </a:lnTo>
                <a:lnTo>
                  <a:pt x="80368" y="26789"/>
                </a:lnTo>
                <a:lnTo>
                  <a:pt x="71438" y="8930"/>
                </a:lnTo>
                <a:lnTo>
                  <a:pt x="62508" y="8930"/>
                </a:lnTo>
                <a:lnTo>
                  <a:pt x="53578" y="0"/>
                </a:lnTo>
                <a:lnTo>
                  <a:pt x="53578" y="0"/>
                </a:lnTo>
                <a:lnTo>
                  <a:pt x="44649" y="0"/>
                </a:lnTo>
                <a:lnTo>
                  <a:pt x="35719" y="8930"/>
                </a:lnTo>
                <a:lnTo>
                  <a:pt x="26789" y="17859"/>
                </a:lnTo>
                <a:lnTo>
                  <a:pt x="26789" y="26789"/>
                </a:lnTo>
                <a:lnTo>
                  <a:pt x="17860" y="44649"/>
                </a:lnTo>
                <a:lnTo>
                  <a:pt x="17860" y="62508"/>
                </a:lnTo>
                <a:lnTo>
                  <a:pt x="17860" y="89297"/>
                </a:lnTo>
                <a:lnTo>
                  <a:pt x="17860" y="107156"/>
                </a:lnTo>
                <a:lnTo>
                  <a:pt x="17860" y="133945"/>
                </a:lnTo>
                <a:lnTo>
                  <a:pt x="17860" y="160734"/>
                </a:lnTo>
                <a:lnTo>
                  <a:pt x="17860" y="178594"/>
                </a:lnTo>
                <a:lnTo>
                  <a:pt x="17860" y="205383"/>
                </a:lnTo>
                <a:lnTo>
                  <a:pt x="17860" y="223242"/>
                </a:lnTo>
                <a:lnTo>
                  <a:pt x="17860" y="250031"/>
                </a:lnTo>
                <a:lnTo>
                  <a:pt x="8930" y="267891"/>
                </a:lnTo>
                <a:lnTo>
                  <a:pt x="8930" y="294680"/>
                </a:lnTo>
                <a:lnTo>
                  <a:pt x="8930" y="303609"/>
                </a:lnTo>
                <a:lnTo>
                  <a:pt x="0" y="321469"/>
                </a:lnTo>
                <a:lnTo>
                  <a:pt x="0" y="330399"/>
                </a:lnTo>
                <a:lnTo>
                  <a:pt x="0" y="339328"/>
                </a:lnTo>
                <a:lnTo>
                  <a:pt x="0" y="339328"/>
                </a:lnTo>
                <a:lnTo>
                  <a:pt x="0" y="33932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518047" y="5223867"/>
            <a:ext cx="151806" cy="26790"/>
          </a:xfrm>
          <a:custGeom>
            <a:avLst/>
            <a:gdLst/>
            <a:ahLst/>
            <a:cxnLst/>
            <a:rect l="0" t="0" r="0" b="0"/>
            <a:pathLst>
              <a:path w="151806" h="26790">
                <a:moveTo>
                  <a:pt x="0" y="0"/>
                </a:moveTo>
                <a:lnTo>
                  <a:pt x="0" y="0"/>
                </a:lnTo>
                <a:lnTo>
                  <a:pt x="8930" y="0"/>
                </a:lnTo>
                <a:lnTo>
                  <a:pt x="17859" y="8930"/>
                </a:lnTo>
                <a:lnTo>
                  <a:pt x="26789" y="8930"/>
                </a:lnTo>
                <a:lnTo>
                  <a:pt x="44648" y="8930"/>
                </a:lnTo>
                <a:lnTo>
                  <a:pt x="62508" y="8930"/>
                </a:lnTo>
                <a:lnTo>
                  <a:pt x="80367" y="8930"/>
                </a:lnTo>
                <a:lnTo>
                  <a:pt x="89297" y="17860"/>
                </a:lnTo>
                <a:lnTo>
                  <a:pt x="107156" y="17860"/>
                </a:lnTo>
                <a:lnTo>
                  <a:pt x="125016" y="17860"/>
                </a:lnTo>
                <a:lnTo>
                  <a:pt x="133945" y="26789"/>
                </a:lnTo>
                <a:lnTo>
                  <a:pt x="142875" y="26789"/>
                </a:lnTo>
                <a:lnTo>
                  <a:pt x="151805" y="26789"/>
                </a:lnTo>
                <a:lnTo>
                  <a:pt x="151805"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848445" y="5152430"/>
            <a:ext cx="125017" cy="17860"/>
          </a:xfrm>
          <a:custGeom>
            <a:avLst/>
            <a:gdLst/>
            <a:ahLst/>
            <a:cxnLst/>
            <a:rect l="0" t="0" r="0" b="0"/>
            <a:pathLst>
              <a:path w="125017" h="17860">
                <a:moveTo>
                  <a:pt x="0" y="0"/>
                </a:moveTo>
                <a:lnTo>
                  <a:pt x="0" y="0"/>
                </a:lnTo>
                <a:lnTo>
                  <a:pt x="8930" y="0"/>
                </a:lnTo>
                <a:lnTo>
                  <a:pt x="8930" y="8929"/>
                </a:lnTo>
                <a:lnTo>
                  <a:pt x="17860" y="8929"/>
                </a:lnTo>
                <a:lnTo>
                  <a:pt x="26789" y="8929"/>
                </a:lnTo>
                <a:lnTo>
                  <a:pt x="35719" y="8929"/>
                </a:lnTo>
                <a:lnTo>
                  <a:pt x="53578" y="17859"/>
                </a:lnTo>
                <a:lnTo>
                  <a:pt x="62508" y="17859"/>
                </a:lnTo>
                <a:lnTo>
                  <a:pt x="80368" y="17859"/>
                </a:lnTo>
                <a:lnTo>
                  <a:pt x="89297" y="17859"/>
                </a:lnTo>
                <a:lnTo>
                  <a:pt x="107157" y="17859"/>
                </a:lnTo>
                <a:lnTo>
                  <a:pt x="116086" y="17859"/>
                </a:lnTo>
                <a:lnTo>
                  <a:pt x="116086" y="17859"/>
                </a:lnTo>
                <a:lnTo>
                  <a:pt x="125016" y="17859"/>
                </a:lnTo>
                <a:lnTo>
                  <a:pt x="125016"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830586" y="5223867"/>
            <a:ext cx="107157" cy="8931"/>
          </a:xfrm>
          <a:custGeom>
            <a:avLst/>
            <a:gdLst/>
            <a:ahLst/>
            <a:cxnLst/>
            <a:rect l="0" t="0" r="0" b="0"/>
            <a:pathLst>
              <a:path w="107157" h="8931">
                <a:moveTo>
                  <a:pt x="0" y="8930"/>
                </a:moveTo>
                <a:lnTo>
                  <a:pt x="0" y="8930"/>
                </a:lnTo>
                <a:lnTo>
                  <a:pt x="8930" y="8930"/>
                </a:lnTo>
                <a:lnTo>
                  <a:pt x="8930" y="8930"/>
                </a:lnTo>
                <a:lnTo>
                  <a:pt x="17859" y="8930"/>
                </a:lnTo>
                <a:lnTo>
                  <a:pt x="26789" y="0"/>
                </a:lnTo>
                <a:lnTo>
                  <a:pt x="44648" y="0"/>
                </a:lnTo>
                <a:lnTo>
                  <a:pt x="53578" y="0"/>
                </a:lnTo>
                <a:lnTo>
                  <a:pt x="71437" y="0"/>
                </a:lnTo>
                <a:lnTo>
                  <a:pt x="89297" y="0"/>
                </a:lnTo>
                <a:lnTo>
                  <a:pt x="98227" y="0"/>
                </a:lnTo>
                <a:lnTo>
                  <a:pt x="107156" y="0"/>
                </a:lnTo>
                <a:lnTo>
                  <a:pt x="107156"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2303859" y="5036344"/>
            <a:ext cx="196455" cy="241102"/>
          </a:xfrm>
          <a:custGeom>
            <a:avLst/>
            <a:gdLst/>
            <a:ahLst/>
            <a:cxnLst/>
            <a:rect l="0" t="0" r="0" b="0"/>
            <a:pathLst>
              <a:path w="196455" h="241102">
                <a:moveTo>
                  <a:pt x="80368" y="17859"/>
                </a:moveTo>
                <a:lnTo>
                  <a:pt x="80368" y="17859"/>
                </a:lnTo>
                <a:lnTo>
                  <a:pt x="80368" y="17859"/>
                </a:lnTo>
                <a:lnTo>
                  <a:pt x="71438" y="26789"/>
                </a:lnTo>
                <a:lnTo>
                  <a:pt x="62508" y="26789"/>
                </a:lnTo>
                <a:lnTo>
                  <a:pt x="53579" y="35719"/>
                </a:lnTo>
                <a:lnTo>
                  <a:pt x="44649" y="35719"/>
                </a:lnTo>
                <a:lnTo>
                  <a:pt x="35719" y="44648"/>
                </a:lnTo>
                <a:lnTo>
                  <a:pt x="26789" y="53578"/>
                </a:lnTo>
                <a:lnTo>
                  <a:pt x="17860" y="71437"/>
                </a:lnTo>
                <a:lnTo>
                  <a:pt x="8930" y="80367"/>
                </a:lnTo>
                <a:lnTo>
                  <a:pt x="8930" y="98226"/>
                </a:lnTo>
                <a:lnTo>
                  <a:pt x="0" y="107156"/>
                </a:lnTo>
                <a:lnTo>
                  <a:pt x="0" y="125015"/>
                </a:lnTo>
                <a:lnTo>
                  <a:pt x="0" y="133945"/>
                </a:lnTo>
                <a:lnTo>
                  <a:pt x="0" y="151804"/>
                </a:lnTo>
                <a:lnTo>
                  <a:pt x="0" y="169664"/>
                </a:lnTo>
                <a:lnTo>
                  <a:pt x="0" y="178594"/>
                </a:lnTo>
                <a:lnTo>
                  <a:pt x="8930" y="196453"/>
                </a:lnTo>
                <a:lnTo>
                  <a:pt x="17860" y="205383"/>
                </a:lnTo>
                <a:lnTo>
                  <a:pt x="26789" y="214312"/>
                </a:lnTo>
                <a:lnTo>
                  <a:pt x="35719" y="223242"/>
                </a:lnTo>
                <a:lnTo>
                  <a:pt x="44649" y="232172"/>
                </a:lnTo>
                <a:lnTo>
                  <a:pt x="53579" y="232172"/>
                </a:lnTo>
                <a:lnTo>
                  <a:pt x="62508" y="241101"/>
                </a:lnTo>
                <a:lnTo>
                  <a:pt x="71438" y="241101"/>
                </a:lnTo>
                <a:lnTo>
                  <a:pt x="89297" y="232172"/>
                </a:lnTo>
                <a:lnTo>
                  <a:pt x="98227" y="232172"/>
                </a:lnTo>
                <a:lnTo>
                  <a:pt x="116086" y="223242"/>
                </a:lnTo>
                <a:lnTo>
                  <a:pt x="125016" y="214312"/>
                </a:lnTo>
                <a:lnTo>
                  <a:pt x="142875" y="205383"/>
                </a:lnTo>
                <a:lnTo>
                  <a:pt x="151805" y="187523"/>
                </a:lnTo>
                <a:lnTo>
                  <a:pt x="160735" y="178594"/>
                </a:lnTo>
                <a:lnTo>
                  <a:pt x="169664" y="160734"/>
                </a:lnTo>
                <a:lnTo>
                  <a:pt x="178594" y="142875"/>
                </a:lnTo>
                <a:lnTo>
                  <a:pt x="178594" y="125015"/>
                </a:lnTo>
                <a:lnTo>
                  <a:pt x="187524" y="107156"/>
                </a:lnTo>
                <a:lnTo>
                  <a:pt x="187524" y="89297"/>
                </a:lnTo>
                <a:lnTo>
                  <a:pt x="196454" y="71437"/>
                </a:lnTo>
                <a:lnTo>
                  <a:pt x="196454" y="62508"/>
                </a:lnTo>
                <a:lnTo>
                  <a:pt x="187524" y="44648"/>
                </a:lnTo>
                <a:lnTo>
                  <a:pt x="187524" y="35719"/>
                </a:lnTo>
                <a:lnTo>
                  <a:pt x="187524" y="17859"/>
                </a:lnTo>
                <a:lnTo>
                  <a:pt x="178594" y="8929"/>
                </a:lnTo>
                <a:lnTo>
                  <a:pt x="169664" y="0"/>
                </a:lnTo>
                <a:lnTo>
                  <a:pt x="160735" y="0"/>
                </a:lnTo>
                <a:lnTo>
                  <a:pt x="151805" y="0"/>
                </a:lnTo>
                <a:lnTo>
                  <a:pt x="142875" y="0"/>
                </a:lnTo>
                <a:lnTo>
                  <a:pt x="125016" y="0"/>
                </a:lnTo>
                <a:lnTo>
                  <a:pt x="116086" y="8929"/>
                </a:lnTo>
                <a:lnTo>
                  <a:pt x="107157" y="17859"/>
                </a:lnTo>
                <a:lnTo>
                  <a:pt x="98227" y="26789"/>
                </a:lnTo>
                <a:lnTo>
                  <a:pt x="89297" y="35719"/>
                </a:lnTo>
                <a:lnTo>
                  <a:pt x="71438" y="44648"/>
                </a:lnTo>
                <a:lnTo>
                  <a:pt x="62508" y="53578"/>
                </a:lnTo>
                <a:lnTo>
                  <a:pt x="62508" y="62508"/>
                </a:lnTo>
                <a:lnTo>
                  <a:pt x="53579" y="71437"/>
                </a:lnTo>
                <a:lnTo>
                  <a:pt x="53579" y="80367"/>
                </a:lnTo>
                <a:lnTo>
                  <a:pt x="53579" y="80367"/>
                </a:lnTo>
                <a:lnTo>
                  <a:pt x="53579" y="8036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598539" y="5214938"/>
            <a:ext cx="8931" cy="1"/>
          </a:xfrm>
          <a:custGeom>
            <a:avLst/>
            <a:gdLst/>
            <a:ahLst/>
            <a:cxnLst/>
            <a:rect l="0" t="0" r="0" b="0"/>
            <a:pathLst>
              <a:path w="8931" h="1">
                <a:moveTo>
                  <a:pt x="8930" y="0"/>
                </a:moveTo>
                <a:lnTo>
                  <a:pt x="0" y="0"/>
                </a:lnTo>
                <a:lnTo>
                  <a:pt x="0" y="0"/>
                </a:lnTo>
                <a:lnTo>
                  <a:pt x="0" y="0"/>
                </a:lnTo>
                <a:lnTo>
                  <a:pt x="0" y="0"/>
                </a:lnTo>
                <a:lnTo>
                  <a:pt x="0" y="0"/>
                </a:lnTo>
                <a:lnTo>
                  <a:pt x="0" y="0"/>
                </a:lnTo>
                <a:lnTo>
                  <a:pt x="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723555" y="5018484"/>
            <a:ext cx="151805" cy="169665"/>
          </a:xfrm>
          <a:custGeom>
            <a:avLst/>
            <a:gdLst/>
            <a:ahLst/>
            <a:cxnLst/>
            <a:rect l="0" t="0" r="0" b="0"/>
            <a:pathLst>
              <a:path w="151805" h="169665">
                <a:moveTo>
                  <a:pt x="44648" y="0"/>
                </a:moveTo>
                <a:lnTo>
                  <a:pt x="44648" y="0"/>
                </a:lnTo>
                <a:lnTo>
                  <a:pt x="44648" y="0"/>
                </a:lnTo>
                <a:lnTo>
                  <a:pt x="53578" y="8930"/>
                </a:lnTo>
                <a:lnTo>
                  <a:pt x="53578" y="8930"/>
                </a:lnTo>
                <a:lnTo>
                  <a:pt x="53578" y="17860"/>
                </a:lnTo>
                <a:lnTo>
                  <a:pt x="53578" y="26789"/>
                </a:lnTo>
                <a:lnTo>
                  <a:pt x="53578" y="44649"/>
                </a:lnTo>
                <a:lnTo>
                  <a:pt x="44648" y="53579"/>
                </a:lnTo>
                <a:lnTo>
                  <a:pt x="35718" y="71438"/>
                </a:lnTo>
                <a:lnTo>
                  <a:pt x="26789" y="89297"/>
                </a:lnTo>
                <a:lnTo>
                  <a:pt x="17859" y="107157"/>
                </a:lnTo>
                <a:lnTo>
                  <a:pt x="17859" y="125016"/>
                </a:lnTo>
                <a:lnTo>
                  <a:pt x="8929" y="133946"/>
                </a:lnTo>
                <a:lnTo>
                  <a:pt x="0" y="151805"/>
                </a:lnTo>
                <a:lnTo>
                  <a:pt x="0" y="160735"/>
                </a:lnTo>
                <a:lnTo>
                  <a:pt x="0" y="160735"/>
                </a:lnTo>
                <a:lnTo>
                  <a:pt x="0" y="169664"/>
                </a:lnTo>
                <a:lnTo>
                  <a:pt x="0" y="169664"/>
                </a:lnTo>
                <a:lnTo>
                  <a:pt x="0" y="169664"/>
                </a:lnTo>
                <a:lnTo>
                  <a:pt x="0" y="169664"/>
                </a:lnTo>
                <a:lnTo>
                  <a:pt x="8929" y="160735"/>
                </a:lnTo>
                <a:lnTo>
                  <a:pt x="17859" y="160735"/>
                </a:lnTo>
                <a:lnTo>
                  <a:pt x="35718" y="151805"/>
                </a:lnTo>
                <a:lnTo>
                  <a:pt x="44648" y="151805"/>
                </a:lnTo>
                <a:lnTo>
                  <a:pt x="62508" y="142875"/>
                </a:lnTo>
                <a:lnTo>
                  <a:pt x="80367" y="133946"/>
                </a:lnTo>
                <a:lnTo>
                  <a:pt x="89297" y="125016"/>
                </a:lnTo>
                <a:lnTo>
                  <a:pt x="107156" y="125016"/>
                </a:lnTo>
                <a:lnTo>
                  <a:pt x="116086" y="116086"/>
                </a:lnTo>
                <a:lnTo>
                  <a:pt x="125015" y="107157"/>
                </a:lnTo>
                <a:lnTo>
                  <a:pt x="133945" y="107157"/>
                </a:lnTo>
                <a:lnTo>
                  <a:pt x="142875" y="98227"/>
                </a:lnTo>
                <a:lnTo>
                  <a:pt x="151804" y="98227"/>
                </a:lnTo>
                <a:lnTo>
                  <a:pt x="151804" y="98227"/>
                </a:lnTo>
                <a:lnTo>
                  <a:pt x="151804" y="9822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857500" y="5018484"/>
            <a:ext cx="35720" cy="241103"/>
          </a:xfrm>
          <a:custGeom>
            <a:avLst/>
            <a:gdLst/>
            <a:ahLst/>
            <a:cxnLst/>
            <a:rect l="0" t="0" r="0" b="0"/>
            <a:pathLst>
              <a:path w="35720" h="241103">
                <a:moveTo>
                  <a:pt x="35719" y="0"/>
                </a:moveTo>
                <a:lnTo>
                  <a:pt x="35719" y="0"/>
                </a:lnTo>
                <a:lnTo>
                  <a:pt x="35719" y="8930"/>
                </a:lnTo>
                <a:lnTo>
                  <a:pt x="35719" y="17860"/>
                </a:lnTo>
                <a:lnTo>
                  <a:pt x="26789" y="35719"/>
                </a:lnTo>
                <a:lnTo>
                  <a:pt x="26789" y="53579"/>
                </a:lnTo>
                <a:lnTo>
                  <a:pt x="17859" y="71438"/>
                </a:lnTo>
                <a:lnTo>
                  <a:pt x="17859" y="89297"/>
                </a:lnTo>
                <a:lnTo>
                  <a:pt x="17859" y="107157"/>
                </a:lnTo>
                <a:lnTo>
                  <a:pt x="17859" y="133946"/>
                </a:lnTo>
                <a:lnTo>
                  <a:pt x="17859" y="151805"/>
                </a:lnTo>
                <a:lnTo>
                  <a:pt x="8930" y="169664"/>
                </a:lnTo>
                <a:lnTo>
                  <a:pt x="8930" y="187524"/>
                </a:lnTo>
                <a:lnTo>
                  <a:pt x="0" y="205383"/>
                </a:lnTo>
                <a:lnTo>
                  <a:pt x="0" y="223243"/>
                </a:lnTo>
                <a:lnTo>
                  <a:pt x="0" y="232172"/>
                </a:lnTo>
                <a:lnTo>
                  <a:pt x="0" y="241102"/>
                </a:lnTo>
                <a:lnTo>
                  <a:pt x="0"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027164" y="5000625"/>
            <a:ext cx="44650" cy="241103"/>
          </a:xfrm>
          <a:custGeom>
            <a:avLst/>
            <a:gdLst/>
            <a:ahLst/>
            <a:cxnLst/>
            <a:rect l="0" t="0" r="0" b="0"/>
            <a:pathLst>
              <a:path w="44650" h="241103">
                <a:moveTo>
                  <a:pt x="35719" y="0"/>
                </a:moveTo>
                <a:lnTo>
                  <a:pt x="35719" y="0"/>
                </a:lnTo>
                <a:lnTo>
                  <a:pt x="35719" y="0"/>
                </a:lnTo>
                <a:lnTo>
                  <a:pt x="44649" y="0"/>
                </a:lnTo>
                <a:lnTo>
                  <a:pt x="44649" y="0"/>
                </a:lnTo>
                <a:lnTo>
                  <a:pt x="44649" y="8930"/>
                </a:lnTo>
                <a:lnTo>
                  <a:pt x="44649" y="17859"/>
                </a:lnTo>
                <a:lnTo>
                  <a:pt x="44649" y="35719"/>
                </a:lnTo>
                <a:lnTo>
                  <a:pt x="35719" y="53578"/>
                </a:lnTo>
                <a:lnTo>
                  <a:pt x="35719" y="71438"/>
                </a:lnTo>
                <a:lnTo>
                  <a:pt x="35719" y="98227"/>
                </a:lnTo>
                <a:lnTo>
                  <a:pt x="26789" y="116086"/>
                </a:lnTo>
                <a:lnTo>
                  <a:pt x="17859" y="142875"/>
                </a:lnTo>
                <a:lnTo>
                  <a:pt x="17859" y="160734"/>
                </a:lnTo>
                <a:lnTo>
                  <a:pt x="17859" y="178594"/>
                </a:lnTo>
                <a:lnTo>
                  <a:pt x="8930" y="196453"/>
                </a:lnTo>
                <a:lnTo>
                  <a:pt x="8930" y="214313"/>
                </a:lnTo>
                <a:lnTo>
                  <a:pt x="0" y="223242"/>
                </a:lnTo>
                <a:lnTo>
                  <a:pt x="0" y="232172"/>
                </a:lnTo>
                <a:lnTo>
                  <a:pt x="0" y="241102"/>
                </a:lnTo>
                <a:lnTo>
                  <a:pt x="0"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3053953" y="5045273"/>
            <a:ext cx="107157" cy="196455"/>
          </a:xfrm>
          <a:custGeom>
            <a:avLst/>
            <a:gdLst/>
            <a:ahLst/>
            <a:cxnLst/>
            <a:rect l="0" t="0" r="0" b="0"/>
            <a:pathLst>
              <a:path w="107157" h="196455">
                <a:moveTo>
                  <a:pt x="107156" y="0"/>
                </a:moveTo>
                <a:lnTo>
                  <a:pt x="107156" y="0"/>
                </a:lnTo>
                <a:lnTo>
                  <a:pt x="107156" y="0"/>
                </a:lnTo>
                <a:lnTo>
                  <a:pt x="107156" y="0"/>
                </a:lnTo>
                <a:lnTo>
                  <a:pt x="107156" y="8930"/>
                </a:lnTo>
                <a:lnTo>
                  <a:pt x="107156" y="17860"/>
                </a:lnTo>
                <a:lnTo>
                  <a:pt x="98227" y="26790"/>
                </a:lnTo>
                <a:lnTo>
                  <a:pt x="89297" y="44649"/>
                </a:lnTo>
                <a:lnTo>
                  <a:pt x="80367" y="53579"/>
                </a:lnTo>
                <a:lnTo>
                  <a:pt x="62508" y="71438"/>
                </a:lnTo>
                <a:lnTo>
                  <a:pt x="53578" y="80368"/>
                </a:lnTo>
                <a:lnTo>
                  <a:pt x="44649" y="98227"/>
                </a:lnTo>
                <a:lnTo>
                  <a:pt x="35719" y="107157"/>
                </a:lnTo>
                <a:lnTo>
                  <a:pt x="17860" y="116086"/>
                </a:lnTo>
                <a:lnTo>
                  <a:pt x="17860" y="125016"/>
                </a:lnTo>
                <a:lnTo>
                  <a:pt x="8930" y="125016"/>
                </a:lnTo>
                <a:lnTo>
                  <a:pt x="0" y="133946"/>
                </a:lnTo>
                <a:lnTo>
                  <a:pt x="0" y="133946"/>
                </a:lnTo>
                <a:lnTo>
                  <a:pt x="0" y="133946"/>
                </a:lnTo>
                <a:lnTo>
                  <a:pt x="0" y="133946"/>
                </a:lnTo>
                <a:lnTo>
                  <a:pt x="0" y="133946"/>
                </a:lnTo>
                <a:lnTo>
                  <a:pt x="0" y="133946"/>
                </a:lnTo>
                <a:lnTo>
                  <a:pt x="0" y="133946"/>
                </a:lnTo>
                <a:lnTo>
                  <a:pt x="0" y="133946"/>
                </a:lnTo>
                <a:lnTo>
                  <a:pt x="0" y="133946"/>
                </a:lnTo>
                <a:lnTo>
                  <a:pt x="17860" y="133946"/>
                </a:lnTo>
                <a:lnTo>
                  <a:pt x="26789" y="133946"/>
                </a:lnTo>
                <a:lnTo>
                  <a:pt x="35719" y="133946"/>
                </a:lnTo>
                <a:lnTo>
                  <a:pt x="53578" y="142875"/>
                </a:lnTo>
                <a:lnTo>
                  <a:pt x="62508" y="151805"/>
                </a:lnTo>
                <a:lnTo>
                  <a:pt x="80367" y="151805"/>
                </a:lnTo>
                <a:lnTo>
                  <a:pt x="89297" y="160735"/>
                </a:lnTo>
                <a:lnTo>
                  <a:pt x="89297" y="169665"/>
                </a:lnTo>
                <a:lnTo>
                  <a:pt x="98227" y="178594"/>
                </a:lnTo>
                <a:lnTo>
                  <a:pt x="98227" y="178594"/>
                </a:lnTo>
                <a:lnTo>
                  <a:pt x="98227" y="187524"/>
                </a:lnTo>
                <a:lnTo>
                  <a:pt x="107156" y="187524"/>
                </a:lnTo>
                <a:lnTo>
                  <a:pt x="107156" y="187524"/>
                </a:lnTo>
                <a:lnTo>
                  <a:pt x="107156" y="196454"/>
                </a:lnTo>
                <a:lnTo>
                  <a:pt x="98227" y="187524"/>
                </a:lnTo>
                <a:lnTo>
                  <a:pt x="98227" y="187524"/>
                </a:lnTo>
                <a:lnTo>
                  <a:pt x="98227" y="187524"/>
                </a:lnTo>
                <a:lnTo>
                  <a:pt x="98227" y="18752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3303984" y="5000625"/>
            <a:ext cx="169665" cy="258962"/>
          </a:xfrm>
          <a:custGeom>
            <a:avLst/>
            <a:gdLst/>
            <a:ahLst/>
            <a:cxnLst/>
            <a:rect l="0" t="0" r="0" b="0"/>
            <a:pathLst>
              <a:path w="169665" h="258962">
                <a:moveTo>
                  <a:pt x="17860" y="0"/>
                </a:moveTo>
                <a:lnTo>
                  <a:pt x="8930" y="0"/>
                </a:lnTo>
                <a:lnTo>
                  <a:pt x="8930" y="8930"/>
                </a:lnTo>
                <a:lnTo>
                  <a:pt x="8930" y="17859"/>
                </a:lnTo>
                <a:lnTo>
                  <a:pt x="8930" y="35719"/>
                </a:lnTo>
                <a:lnTo>
                  <a:pt x="0" y="53578"/>
                </a:lnTo>
                <a:lnTo>
                  <a:pt x="0" y="80367"/>
                </a:lnTo>
                <a:lnTo>
                  <a:pt x="0" y="98227"/>
                </a:lnTo>
                <a:lnTo>
                  <a:pt x="0" y="125016"/>
                </a:lnTo>
                <a:lnTo>
                  <a:pt x="0" y="142875"/>
                </a:lnTo>
                <a:lnTo>
                  <a:pt x="0" y="169664"/>
                </a:lnTo>
                <a:lnTo>
                  <a:pt x="8930" y="187523"/>
                </a:lnTo>
                <a:lnTo>
                  <a:pt x="8930" y="205383"/>
                </a:lnTo>
                <a:lnTo>
                  <a:pt x="8930" y="223242"/>
                </a:lnTo>
                <a:lnTo>
                  <a:pt x="8930" y="232172"/>
                </a:lnTo>
                <a:lnTo>
                  <a:pt x="17860" y="241102"/>
                </a:lnTo>
                <a:lnTo>
                  <a:pt x="17860" y="250031"/>
                </a:lnTo>
                <a:lnTo>
                  <a:pt x="17860" y="250031"/>
                </a:lnTo>
                <a:lnTo>
                  <a:pt x="26789" y="241102"/>
                </a:lnTo>
                <a:lnTo>
                  <a:pt x="26789" y="232172"/>
                </a:lnTo>
                <a:lnTo>
                  <a:pt x="35719" y="223242"/>
                </a:lnTo>
                <a:lnTo>
                  <a:pt x="44649" y="205383"/>
                </a:lnTo>
                <a:lnTo>
                  <a:pt x="44649" y="196453"/>
                </a:lnTo>
                <a:lnTo>
                  <a:pt x="53579" y="178594"/>
                </a:lnTo>
                <a:lnTo>
                  <a:pt x="62508" y="160734"/>
                </a:lnTo>
                <a:lnTo>
                  <a:pt x="62508" y="142875"/>
                </a:lnTo>
                <a:lnTo>
                  <a:pt x="71438" y="125016"/>
                </a:lnTo>
                <a:lnTo>
                  <a:pt x="71438" y="107156"/>
                </a:lnTo>
                <a:lnTo>
                  <a:pt x="80368" y="98227"/>
                </a:lnTo>
                <a:lnTo>
                  <a:pt x="80368" y="89297"/>
                </a:lnTo>
                <a:lnTo>
                  <a:pt x="80368" y="89297"/>
                </a:lnTo>
                <a:lnTo>
                  <a:pt x="80368" y="89297"/>
                </a:lnTo>
                <a:lnTo>
                  <a:pt x="80368" y="89297"/>
                </a:lnTo>
                <a:lnTo>
                  <a:pt x="80368" y="89297"/>
                </a:lnTo>
                <a:lnTo>
                  <a:pt x="80368" y="98227"/>
                </a:lnTo>
                <a:lnTo>
                  <a:pt x="80368" y="107156"/>
                </a:lnTo>
                <a:lnTo>
                  <a:pt x="80368" y="125016"/>
                </a:lnTo>
                <a:lnTo>
                  <a:pt x="80368" y="142875"/>
                </a:lnTo>
                <a:lnTo>
                  <a:pt x="89297" y="169664"/>
                </a:lnTo>
                <a:lnTo>
                  <a:pt x="89297" y="187523"/>
                </a:lnTo>
                <a:lnTo>
                  <a:pt x="89297" y="205383"/>
                </a:lnTo>
                <a:lnTo>
                  <a:pt x="98227" y="223242"/>
                </a:lnTo>
                <a:lnTo>
                  <a:pt x="98227" y="232172"/>
                </a:lnTo>
                <a:lnTo>
                  <a:pt x="107157" y="250031"/>
                </a:lnTo>
                <a:lnTo>
                  <a:pt x="107157" y="250031"/>
                </a:lnTo>
                <a:lnTo>
                  <a:pt x="116086" y="258961"/>
                </a:lnTo>
                <a:lnTo>
                  <a:pt x="125016" y="258961"/>
                </a:lnTo>
                <a:lnTo>
                  <a:pt x="125016" y="250031"/>
                </a:lnTo>
                <a:lnTo>
                  <a:pt x="133946" y="250031"/>
                </a:lnTo>
                <a:lnTo>
                  <a:pt x="142875" y="232172"/>
                </a:lnTo>
                <a:lnTo>
                  <a:pt x="151805" y="223242"/>
                </a:lnTo>
                <a:lnTo>
                  <a:pt x="151805" y="205383"/>
                </a:lnTo>
                <a:lnTo>
                  <a:pt x="160735" y="196453"/>
                </a:lnTo>
                <a:lnTo>
                  <a:pt x="160735" y="178594"/>
                </a:lnTo>
                <a:lnTo>
                  <a:pt x="169664" y="160734"/>
                </a:lnTo>
                <a:lnTo>
                  <a:pt x="169664" y="151805"/>
                </a:lnTo>
                <a:lnTo>
                  <a:pt x="169664" y="142875"/>
                </a:lnTo>
                <a:lnTo>
                  <a:pt x="169664" y="133945"/>
                </a:lnTo>
                <a:lnTo>
                  <a:pt x="169664" y="125016"/>
                </a:lnTo>
                <a:lnTo>
                  <a:pt x="169664" y="125016"/>
                </a:lnTo>
                <a:lnTo>
                  <a:pt x="169664" y="12501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3571875" y="5116711"/>
            <a:ext cx="8931" cy="1"/>
          </a:xfrm>
          <a:custGeom>
            <a:avLst/>
            <a:gdLst/>
            <a:ahLst/>
            <a:cxnLst/>
            <a:rect l="0" t="0" r="0" b="0"/>
            <a:pathLst>
              <a:path w="8931" h="1">
                <a:moveTo>
                  <a:pt x="0" y="0"/>
                </a:moveTo>
                <a:lnTo>
                  <a:pt x="0" y="0"/>
                </a:lnTo>
                <a:lnTo>
                  <a:pt x="0" y="0"/>
                </a:lnTo>
                <a:lnTo>
                  <a:pt x="8930" y="0"/>
                </a:lnTo>
                <a:lnTo>
                  <a:pt x="8930" y="0"/>
                </a:lnTo>
                <a:lnTo>
                  <a:pt x="8930" y="0"/>
                </a:lnTo>
                <a:lnTo>
                  <a:pt x="8930" y="0"/>
                </a:lnTo>
                <a:lnTo>
                  <a:pt x="8930" y="0"/>
                </a:lnTo>
                <a:lnTo>
                  <a:pt x="8930" y="0"/>
                </a:lnTo>
                <a:lnTo>
                  <a:pt x="8930" y="0"/>
                </a:lnTo>
                <a:lnTo>
                  <a:pt x="893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732609" y="4920258"/>
            <a:ext cx="133947" cy="339329"/>
          </a:xfrm>
          <a:custGeom>
            <a:avLst/>
            <a:gdLst/>
            <a:ahLst/>
            <a:cxnLst/>
            <a:rect l="0" t="0" r="0" b="0"/>
            <a:pathLst>
              <a:path w="133947" h="339329">
                <a:moveTo>
                  <a:pt x="8930" y="0"/>
                </a:moveTo>
                <a:lnTo>
                  <a:pt x="8930" y="8930"/>
                </a:lnTo>
                <a:lnTo>
                  <a:pt x="8930" y="8930"/>
                </a:lnTo>
                <a:lnTo>
                  <a:pt x="8930" y="26789"/>
                </a:lnTo>
                <a:lnTo>
                  <a:pt x="8930" y="44648"/>
                </a:lnTo>
                <a:lnTo>
                  <a:pt x="8930" y="62508"/>
                </a:lnTo>
                <a:lnTo>
                  <a:pt x="8930" y="80367"/>
                </a:lnTo>
                <a:lnTo>
                  <a:pt x="8930" y="107156"/>
                </a:lnTo>
                <a:lnTo>
                  <a:pt x="8930" y="133945"/>
                </a:lnTo>
                <a:lnTo>
                  <a:pt x="8930" y="160734"/>
                </a:lnTo>
                <a:lnTo>
                  <a:pt x="8930" y="187523"/>
                </a:lnTo>
                <a:lnTo>
                  <a:pt x="8930" y="214312"/>
                </a:lnTo>
                <a:lnTo>
                  <a:pt x="8930" y="241101"/>
                </a:lnTo>
                <a:lnTo>
                  <a:pt x="0" y="267890"/>
                </a:lnTo>
                <a:lnTo>
                  <a:pt x="8930" y="285750"/>
                </a:lnTo>
                <a:lnTo>
                  <a:pt x="8930" y="303609"/>
                </a:lnTo>
                <a:lnTo>
                  <a:pt x="8930" y="321469"/>
                </a:lnTo>
                <a:lnTo>
                  <a:pt x="8930" y="330398"/>
                </a:lnTo>
                <a:lnTo>
                  <a:pt x="8930" y="330398"/>
                </a:lnTo>
                <a:lnTo>
                  <a:pt x="8930" y="339328"/>
                </a:lnTo>
                <a:lnTo>
                  <a:pt x="8930" y="339328"/>
                </a:lnTo>
                <a:lnTo>
                  <a:pt x="8930" y="339328"/>
                </a:lnTo>
                <a:lnTo>
                  <a:pt x="8930" y="330398"/>
                </a:lnTo>
                <a:lnTo>
                  <a:pt x="8930" y="321469"/>
                </a:lnTo>
                <a:lnTo>
                  <a:pt x="8930" y="312539"/>
                </a:lnTo>
                <a:lnTo>
                  <a:pt x="17860" y="294680"/>
                </a:lnTo>
                <a:lnTo>
                  <a:pt x="17860" y="276820"/>
                </a:lnTo>
                <a:lnTo>
                  <a:pt x="17860" y="258961"/>
                </a:lnTo>
                <a:lnTo>
                  <a:pt x="26789" y="241101"/>
                </a:lnTo>
                <a:lnTo>
                  <a:pt x="26789" y="223242"/>
                </a:lnTo>
                <a:lnTo>
                  <a:pt x="35719" y="205383"/>
                </a:lnTo>
                <a:lnTo>
                  <a:pt x="44649" y="178594"/>
                </a:lnTo>
                <a:lnTo>
                  <a:pt x="44649" y="160734"/>
                </a:lnTo>
                <a:lnTo>
                  <a:pt x="53579" y="142875"/>
                </a:lnTo>
                <a:lnTo>
                  <a:pt x="62508" y="133945"/>
                </a:lnTo>
                <a:lnTo>
                  <a:pt x="71438" y="116086"/>
                </a:lnTo>
                <a:lnTo>
                  <a:pt x="71438" y="107156"/>
                </a:lnTo>
                <a:lnTo>
                  <a:pt x="80368" y="107156"/>
                </a:lnTo>
                <a:lnTo>
                  <a:pt x="89297" y="98226"/>
                </a:lnTo>
                <a:lnTo>
                  <a:pt x="89297" y="98226"/>
                </a:lnTo>
                <a:lnTo>
                  <a:pt x="98227" y="98226"/>
                </a:lnTo>
                <a:lnTo>
                  <a:pt x="107157" y="107156"/>
                </a:lnTo>
                <a:lnTo>
                  <a:pt x="107157" y="116086"/>
                </a:lnTo>
                <a:lnTo>
                  <a:pt x="116086" y="133945"/>
                </a:lnTo>
                <a:lnTo>
                  <a:pt x="116086" y="142875"/>
                </a:lnTo>
                <a:lnTo>
                  <a:pt x="125016" y="160734"/>
                </a:lnTo>
                <a:lnTo>
                  <a:pt x="125016" y="178594"/>
                </a:lnTo>
                <a:lnTo>
                  <a:pt x="125016" y="196453"/>
                </a:lnTo>
                <a:lnTo>
                  <a:pt x="125016" y="214312"/>
                </a:lnTo>
                <a:lnTo>
                  <a:pt x="133946" y="232172"/>
                </a:lnTo>
                <a:lnTo>
                  <a:pt x="133946" y="250031"/>
                </a:lnTo>
                <a:lnTo>
                  <a:pt x="133946" y="267890"/>
                </a:lnTo>
                <a:lnTo>
                  <a:pt x="133946" y="285750"/>
                </a:lnTo>
                <a:lnTo>
                  <a:pt x="125016" y="294680"/>
                </a:lnTo>
                <a:lnTo>
                  <a:pt x="125016" y="303609"/>
                </a:lnTo>
                <a:lnTo>
                  <a:pt x="125016" y="312539"/>
                </a:lnTo>
                <a:lnTo>
                  <a:pt x="125016"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3562945" y="5107781"/>
            <a:ext cx="26790" cy="17861"/>
          </a:xfrm>
          <a:custGeom>
            <a:avLst/>
            <a:gdLst/>
            <a:ahLst/>
            <a:cxnLst/>
            <a:rect l="0" t="0" r="0" b="0"/>
            <a:pathLst>
              <a:path w="26790" h="17861">
                <a:moveTo>
                  <a:pt x="26789" y="8930"/>
                </a:move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26789" y="8930"/>
                </a:lnTo>
                <a:lnTo>
                  <a:pt x="17860" y="8930"/>
                </a:lnTo>
                <a:lnTo>
                  <a:pt x="17860" y="8930"/>
                </a:lnTo>
                <a:lnTo>
                  <a:pt x="17860" y="8930"/>
                </a:lnTo>
                <a:lnTo>
                  <a:pt x="17860" y="17860"/>
                </a:lnTo>
                <a:lnTo>
                  <a:pt x="17860" y="17860"/>
                </a:lnTo>
                <a:lnTo>
                  <a:pt x="17860" y="17860"/>
                </a:lnTo>
                <a:lnTo>
                  <a:pt x="17860" y="17860"/>
                </a:lnTo>
                <a:lnTo>
                  <a:pt x="17860" y="17860"/>
                </a:lnTo>
                <a:lnTo>
                  <a:pt x="17860" y="17860"/>
                </a:lnTo>
                <a:lnTo>
                  <a:pt x="17860" y="17860"/>
                </a:lnTo>
                <a:lnTo>
                  <a:pt x="26789" y="17860"/>
                </a:lnTo>
                <a:lnTo>
                  <a:pt x="26789" y="17860"/>
                </a:lnTo>
                <a:lnTo>
                  <a:pt x="26789" y="17860"/>
                </a:lnTo>
                <a:lnTo>
                  <a:pt x="26789" y="17860"/>
                </a:lnTo>
                <a:lnTo>
                  <a:pt x="26789" y="17860"/>
                </a:lnTo>
                <a:lnTo>
                  <a:pt x="17860" y="17860"/>
                </a:lnTo>
                <a:lnTo>
                  <a:pt x="17860" y="17860"/>
                </a:lnTo>
                <a:lnTo>
                  <a:pt x="17860" y="8930"/>
                </a:lnTo>
                <a:lnTo>
                  <a:pt x="8930" y="8930"/>
                </a:lnTo>
                <a:lnTo>
                  <a:pt x="8930" y="8930"/>
                </a:lnTo>
                <a:lnTo>
                  <a:pt x="0" y="8930"/>
                </a:lnTo>
                <a:lnTo>
                  <a:pt x="0" y="8930"/>
                </a:lnTo>
                <a:lnTo>
                  <a:pt x="0" y="8930"/>
                </a:lnTo>
                <a:lnTo>
                  <a:pt x="0" y="8930"/>
                </a:lnTo>
                <a:lnTo>
                  <a:pt x="0" y="8930"/>
                </a:lnTo>
                <a:lnTo>
                  <a:pt x="0" y="8930"/>
                </a:lnTo>
                <a:lnTo>
                  <a:pt x="8930" y="8930"/>
                </a:lnTo>
                <a:lnTo>
                  <a:pt x="8930" y="8930"/>
                </a:lnTo>
                <a:lnTo>
                  <a:pt x="8930" y="8930"/>
                </a:lnTo>
                <a:lnTo>
                  <a:pt x="8930" y="8930"/>
                </a:lnTo>
                <a:lnTo>
                  <a:pt x="17860" y="8930"/>
                </a:lnTo>
                <a:lnTo>
                  <a:pt x="17860" y="8930"/>
                </a:lnTo>
                <a:lnTo>
                  <a:pt x="17860" y="8930"/>
                </a:lnTo>
                <a:lnTo>
                  <a:pt x="26789" y="8930"/>
                </a:lnTo>
                <a:lnTo>
                  <a:pt x="26789" y="8930"/>
                </a:lnTo>
                <a:lnTo>
                  <a:pt x="26789" y="8930"/>
                </a:lnTo>
                <a:lnTo>
                  <a:pt x="26789" y="8930"/>
                </a:lnTo>
                <a:lnTo>
                  <a:pt x="26789" y="8930"/>
                </a:lnTo>
                <a:lnTo>
                  <a:pt x="26789" y="893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lnTo>
                  <a:pt x="2678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553891" y="5206008"/>
            <a:ext cx="44649" cy="35720"/>
          </a:xfrm>
          <a:custGeom>
            <a:avLst/>
            <a:gdLst/>
            <a:ahLst/>
            <a:cxnLst/>
            <a:rect l="0" t="0" r="0" b="0"/>
            <a:pathLst>
              <a:path w="44649" h="35720">
                <a:moveTo>
                  <a:pt x="26789" y="0"/>
                </a:moveTo>
                <a:lnTo>
                  <a:pt x="26789" y="0"/>
                </a:lnTo>
                <a:lnTo>
                  <a:pt x="26789" y="0"/>
                </a:lnTo>
                <a:lnTo>
                  <a:pt x="17859" y="0"/>
                </a:lnTo>
                <a:lnTo>
                  <a:pt x="17859" y="0"/>
                </a:lnTo>
                <a:lnTo>
                  <a:pt x="17859" y="0"/>
                </a:lnTo>
                <a:lnTo>
                  <a:pt x="17859" y="8930"/>
                </a:lnTo>
                <a:lnTo>
                  <a:pt x="8929" y="8930"/>
                </a:lnTo>
                <a:lnTo>
                  <a:pt x="8929" y="17859"/>
                </a:lnTo>
                <a:lnTo>
                  <a:pt x="8929" y="17859"/>
                </a:lnTo>
                <a:lnTo>
                  <a:pt x="0" y="26789"/>
                </a:lnTo>
                <a:lnTo>
                  <a:pt x="8929" y="26789"/>
                </a:lnTo>
                <a:lnTo>
                  <a:pt x="8929" y="35719"/>
                </a:lnTo>
                <a:lnTo>
                  <a:pt x="8929" y="35719"/>
                </a:lnTo>
                <a:lnTo>
                  <a:pt x="17859" y="35719"/>
                </a:lnTo>
                <a:lnTo>
                  <a:pt x="17859" y="35719"/>
                </a:lnTo>
                <a:lnTo>
                  <a:pt x="26789" y="35719"/>
                </a:lnTo>
                <a:lnTo>
                  <a:pt x="35718" y="35719"/>
                </a:lnTo>
                <a:lnTo>
                  <a:pt x="35718" y="35719"/>
                </a:lnTo>
                <a:lnTo>
                  <a:pt x="44648" y="26789"/>
                </a:lnTo>
                <a:lnTo>
                  <a:pt x="44648" y="26789"/>
                </a:lnTo>
                <a:lnTo>
                  <a:pt x="44648" y="26789"/>
                </a:lnTo>
                <a:lnTo>
                  <a:pt x="44648" y="26789"/>
                </a:lnTo>
                <a:lnTo>
                  <a:pt x="35718" y="17859"/>
                </a:lnTo>
                <a:lnTo>
                  <a:pt x="35718" y="17859"/>
                </a:lnTo>
                <a:lnTo>
                  <a:pt x="35718" y="17859"/>
                </a:lnTo>
                <a:lnTo>
                  <a:pt x="35718" y="17859"/>
                </a:lnTo>
                <a:lnTo>
                  <a:pt x="35718" y="17859"/>
                </a:lnTo>
                <a:lnTo>
                  <a:pt x="35718" y="17859"/>
                </a:lnTo>
                <a:lnTo>
                  <a:pt x="35718" y="17859"/>
                </a:lnTo>
                <a:lnTo>
                  <a:pt x="35718" y="1785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205633" y="5357813"/>
            <a:ext cx="1643063" cy="89297"/>
          </a:xfrm>
          <a:custGeom>
            <a:avLst/>
            <a:gdLst/>
            <a:ahLst/>
            <a:cxnLst/>
            <a:rect l="0" t="0" r="0" b="0"/>
            <a:pathLst>
              <a:path w="1643063" h="89297">
                <a:moveTo>
                  <a:pt x="0" y="0"/>
                </a:moveTo>
                <a:lnTo>
                  <a:pt x="0" y="0"/>
                </a:lnTo>
                <a:lnTo>
                  <a:pt x="0" y="0"/>
                </a:lnTo>
                <a:lnTo>
                  <a:pt x="0" y="0"/>
                </a:lnTo>
                <a:lnTo>
                  <a:pt x="0" y="0"/>
                </a:lnTo>
                <a:lnTo>
                  <a:pt x="0" y="0"/>
                </a:lnTo>
                <a:lnTo>
                  <a:pt x="0" y="8929"/>
                </a:lnTo>
                <a:lnTo>
                  <a:pt x="8930" y="8929"/>
                </a:lnTo>
                <a:lnTo>
                  <a:pt x="8930" y="8929"/>
                </a:lnTo>
                <a:lnTo>
                  <a:pt x="17859" y="8929"/>
                </a:lnTo>
                <a:lnTo>
                  <a:pt x="26789" y="8929"/>
                </a:lnTo>
                <a:lnTo>
                  <a:pt x="35719" y="8929"/>
                </a:lnTo>
                <a:lnTo>
                  <a:pt x="44648" y="8929"/>
                </a:lnTo>
                <a:lnTo>
                  <a:pt x="53578" y="8929"/>
                </a:lnTo>
                <a:lnTo>
                  <a:pt x="62508" y="8929"/>
                </a:lnTo>
                <a:lnTo>
                  <a:pt x="80367" y="17859"/>
                </a:lnTo>
                <a:lnTo>
                  <a:pt x="98226" y="17859"/>
                </a:lnTo>
                <a:lnTo>
                  <a:pt x="107156" y="17859"/>
                </a:lnTo>
                <a:lnTo>
                  <a:pt x="125015" y="17859"/>
                </a:lnTo>
                <a:lnTo>
                  <a:pt x="142875" y="17859"/>
                </a:lnTo>
                <a:lnTo>
                  <a:pt x="160734" y="17859"/>
                </a:lnTo>
                <a:lnTo>
                  <a:pt x="178594" y="17859"/>
                </a:lnTo>
                <a:lnTo>
                  <a:pt x="196453" y="26789"/>
                </a:lnTo>
                <a:lnTo>
                  <a:pt x="214312" y="26789"/>
                </a:lnTo>
                <a:lnTo>
                  <a:pt x="232172" y="26789"/>
                </a:lnTo>
                <a:lnTo>
                  <a:pt x="250031" y="26789"/>
                </a:lnTo>
                <a:lnTo>
                  <a:pt x="276820" y="26789"/>
                </a:lnTo>
                <a:lnTo>
                  <a:pt x="294680" y="26789"/>
                </a:lnTo>
                <a:lnTo>
                  <a:pt x="312539" y="35718"/>
                </a:lnTo>
                <a:lnTo>
                  <a:pt x="330398" y="35718"/>
                </a:lnTo>
                <a:lnTo>
                  <a:pt x="357187" y="35718"/>
                </a:lnTo>
                <a:lnTo>
                  <a:pt x="375047" y="35718"/>
                </a:lnTo>
                <a:lnTo>
                  <a:pt x="401836" y="35718"/>
                </a:lnTo>
                <a:lnTo>
                  <a:pt x="419695" y="35718"/>
                </a:lnTo>
                <a:lnTo>
                  <a:pt x="437555" y="44648"/>
                </a:lnTo>
                <a:lnTo>
                  <a:pt x="464344" y="44648"/>
                </a:lnTo>
                <a:lnTo>
                  <a:pt x="482203" y="44648"/>
                </a:lnTo>
                <a:lnTo>
                  <a:pt x="508992" y="44648"/>
                </a:lnTo>
                <a:lnTo>
                  <a:pt x="526851" y="53578"/>
                </a:lnTo>
                <a:lnTo>
                  <a:pt x="553640" y="53578"/>
                </a:lnTo>
                <a:lnTo>
                  <a:pt x="571500" y="53578"/>
                </a:lnTo>
                <a:lnTo>
                  <a:pt x="598289" y="53578"/>
                </a:lnTo>
                <a:lnTo>
                  <a:pt x="625078" y="53578"/>
                </a:lnTo>
                <a:lnTo>
                  <a:pt x="651867" y="53578"/>
                </a:lnTo>
                <a:lnTo>
                  <a:pt x="669726" y="62507"/>
                </a:lnTo>
                <a:lnTo>
                  <a:pt x="696515" y="62507"/>
                </a:lnTo>
                <a:lnTo>
                  <a:pt x="714375" y="62507"/>
                </a:lnTo>
                <a:lnTo>
                  <a:pt x="741164" y="62507"/>
                </a:lnTo>
                <a:lnTo>
                  <a:pt x="767953" y="62507"/>
                </a:lnTo>
                <a:lnTo>
                  <a:pt x="794742" y="62507"/>
                </a:lnTo>
                <a:lnTo>
                  <a:pt x="821531" y="71437"/>
                </a:lnTo>
                <a:lnTo>
                  <a:pt x="839390" y="71437"/>
                </a:lnTo>
                <a:lnTo>
                  <a:pt x="866180" y="71437"/>
                </a:lnTo>
                <a:lnTo>
                  <a:pt x="884039" y="71437"/>
                </a:lnTo>
                <a:lnTo>
                  <a:pt x="910828" y="80367"/>
                </a:lnTo>
                <a:lnTo>
                  <a:pt x="937617" y="80367"/>
                </a:lnTo>
                <a:lnTo>
                  <a:pt x="955476" y="80367"/>
                </a:lnTo>
                <a:lnTo>
                  <a:pt x="982265" y="80367"/>
                </a:lnTo>
                <a:lnTo>
                  <a:pt x="1009055" y="80367"/>
                </a:lnTo>
                <a:lnTo>
                  <a:pt x="1026914" y="80367"/>
                </a:lnTo>
                <a:lnTo>
                  <a:pt x="1053703" y="80367"/>
                </a:lnTo>
                <a:lnTo>
                  <a:pt x="1080492" y="89296"/>
                </a:lnTo>
                <a:lnTo>
                  <a:pt x="1107281" y="89296"/>
                </a:lnTo>
                <a:lnTo>
                  <a:pt x="1125140" y="80367"/>
                </a:lnTo>
                <a:lnTo>
                  <a:pt x="1151930" y="80367"/>
                </a:lnTo>
                <a:lnTo>
                  <a:pt x="1178719" y="80367"/>
                </a:lnTo>
                <a:lnTo>
                  <a:pt x="1196578" y="80367"/>
                </a:lnTo>
                <a:lnTo>
                  <a:pt x="1223367" y="80367"/>
                </a:lnTo>
                <a:lnTo>
                  <a:pt x="1250156" y="80367"/>
                </a:lnTo>
                <a:lnTo>
                  <a:pt x="1276945" y="80367"/>
                </a:lnTo>
                <a:lnTo>
                  <a:pt x="1294805" y="80367"/>
                </a:lnTo>
                <a:lnTo>
                  <a:pt x="1321594" y="80367"/>
                </a:lnTo>
                <a:lnTo>
                  <a:pt x="1339453" y="80367"/>
                </a:lnTo>
                <a:lnTo>
                  <a:pt x="1366242" y="80367"/>
                </a:lnTo>
                <a:lnTo>
                  <a:pt x="1384101" y="80367"/>
                </a:lnTo>
                <a:lnTo>
                  <a:pt x="1410890" y="80367"/>
                </a:lnTo>
                <a:lnTo>
                  <a:pt x="1428750" y="80367"/>
                </a:lnTo>
                <a:lnTo>
                  <a:pt x="1455539" y="80367"/>
                </a:lnTo>
                <a:lnTo>
                  <a:pt x="1473398" y="80367"/>
                </a:lnTo>
                <a:lnTo>
                  <a:pt x="1500187" y="80367"/>
                </a:lnTo>
                <a:lnTo>
                  <a:pt x="1518047" y="80367"/>
                </a:lnTo>
                <a:lnTo>
                  <a:pt x="1544836" y="80367"/>
                </a:lnTo>
                <a:lnTo>
                  <a:pt x="1562695" y="80367"/>
                </a:lnTo>
                <a:lnTo>
                  <a:pt x="1580555" y="80367"/>
                </a:lnTo>
                <a:lnTo>
                  <a:pt x="1598414" y="89296"/>
                </a:lnTo>
                <a:lnTo>
                  <a:pt x="1616273" y="89296"/>
                </a:lnTo>
                <a:lnTo>
                  <a:pt x="1625203" y="89296"/>
                </a:lnTo>
                <a:lnTo>
                  <a:pt x="1634133" y="89296"/>
                </a:lnTo>
                <a:lnTo>
                  <a:pt x="1643062" y="89296"/>
                </a:lnTo>
                <a:lnTo>
                  <a:pt x="1643062" y="89296"/>
                </a:lnTo>
                <a:lnTo>
                  <a:pt x="1643062" y="89296"/>
                </a:lnTo>
                <a:lnTo>
                  <a:pt x="1643062" y="89296"/>
                </a:lnTo>
                <a:lnTo>
                  <a:pt x="1643062" y="89296"/>
                </a:lnTo>
                <a:lnTo>
                  <a:pt x="1643062" y="89296"/>
                </a:lnTo>
                <a:lnTo>
                  <a:pt x="1643062" y="89296"/>
                </a:lnTo>
                <a:lnTo>
                  <a:pt x="1643062" y="89296"/>
                </a:lnTo>
                <a:lnTo>
                  <a:pt x="1643062" y="89296"/>
                </a:lnTo>
                <a:lnTo>
                  <a:pt x="1643062" y="89296"/>
                </a:lnTo>
                <a:lnTo>
                  <a:pt x="1643062" y="89296"/>
                </a:lnTo>
                <a:lnTo>
                  <a:pt x="1643062" y="89296"/>
                </a:lnTo>
                <a:lnTo>
                  <a:pt x="1643062" y="8929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419945" y="5572125"/>
            <a:ext cx="142876" cy="267891"/>
          </a:xfrm>
          <a:custGeom>
            <a:avLst/>
            <a:gdLst/>
            <a:ahLst/>
            <a:cxnLst/>
            <a:rect l="0" t="0" r="0" b="0"/>
            <a:pathLst>
              <a:path w="142876" h="267891">
                <a:moveTo>
                  <a:pt x="8930" y="71437"/>
                </a:moveTo>
                <a:lnTo>
                  <a:pt x="8930" y="71437"/>
                </a:lnTo>
                <a:lnTo>
                  <a:pt x="8930" y="71437"/>
                </a:lnTo>
                <a:lnTo>
                  <a:pt x="8930" y="71437"/>
                </a:lnTo>
                <a:lnTo>
                  <a:pt x="8930" y="71437"/>
                </a:lnTo>
                <a:lnTo>
                  <a:pt x="0" y="71437"/>
                </a:lnTo>
                <a:lnTo>
                  <a:pt x="0" y="71437"/>
                </a:lnTo>
                <a:lnTo>
                  <a:pt x="8930" y="71437"/>
                </a:lnTo>
                <a:lnTo>
                  <a:pt x="8930" y="62507"/>
                </a:lnTo>
                <a:lnTo>
                  <a:pt x="8930" y="53577"/>
                </a:lnTo>
                <a:lnTo>
                  <a:pt x="8930" y="53577"/>
                </a:lnTo>
                <a:lnTo>
                  <a:pt x="17860" y="44648"/>
                </a:lnTo>
                <a:lnTo>
                  <a:pt x="26789" y="35718"/>
                </a:lnTo>
                <a:lnTo>
                  <a:pt x="35719" y="26788"/>
                </a:lnTo>
                <a:lnTo>
                  <a:pt x="44649" y="17859"/>
                </a:lnTo>
                <a:lnTo>
                  <a:pt x="62508" y="8929"/>
                </a:lnTo>
                <a:lnTo>
                  <a:pt x="71438" y="8929"/>
                </a:lnTo>
                <a:lnTo>
                  <a:pt x="89297" y="0"/>
                </a:lnTo>
                <a:lnTo>
                  <a:pt x="98227" y="0"/>
                </a:lnTo>
                <a:lnTo>
                  <a:pt x="116086" y="0"/>
                </a:lnTo>
                <a:lnTo>
                  <a:pt x="125016" y="0"/>
                </a:lnTo>
                <a:lnTo>
                  <a:pt x="133946" y="8929"/>
                </a:lnTo>
                <a:lnTo>
                  <a:pt x="133946" y="17859"/>
                </a:lnTo>
                <a:lnTo>
                  <a:pt x="142875" y="26788"/>
                </a:lnTo>
                <a:lnTo>
                  <a:pt x="142875" y="44648"/>
                </a:lnTo>
                <a:lnTo>
                  <a:pt x="142875" y="62507"/>
                </a:lnTo>
                <a:lnTo>
                  <a:pt x="142875" y="80366"/>
                </a:lnTo>
                <a:lnTo>
                  <a:pt x="133946" y="98226"/>
                </a:lnTo>
                <a:lnTo>
                  <a:pt x="125016" y="116085"/>
                </a:lnTo>
                <a:lnTo>
                  <a:pt x="116086" y="133945"/>
                </a:lnTo>
                <a:lnTo>
                  <a:pt x="107157" y="151804"/>
                </a:lnTo>
                <a:lnTo>
                  <a:pt x="98227" y="169663"/>
                </a:lnTo>
                <a:lnTo>
                  <a:pt x="80368" y="187523"/>
                </a:lnTo>
                <a:lnTo>
                  <a:pt x="71438" y="196452"/>
                </a:lnTo>
                <a:lnTo>
                  <a:pt x="53578" y="214312"/>
                </a:lnTo>
                <a:lnTo>
                  <a:pt x="44649" y="223241"/>
                </a:lnTo>
                <a:lnTo>
                  <a:pt x="35719" y="232171"/>
                </a:lnTo>
                <a:lnTo>
                  <a:pt x="26789" y="241101"/>
                </a:lnTo>
                <a:lnTo>
                  <a:pt x="17860" y="250030"/>
                </a:lnTo>
                <a:lnTo>
                  <a:pt x="8930" y="258960"/>
                </a:lnTo>
                <a:lnTo>
                  <a:pt x="8930" y="267890"/>
                </a:lnTo>
                <a:lnTo>
                  <a:pt x="0" y="267890"/>
                </a:lnTo>
                <a:lnTo>
                  <a:pt x="0" y="267890"/>
                </a:lnTo>
                <a:lnTo>
                  <a:pt x="0" y="267890"/>
                </a:lnTo>
                <a:lnTo>
                  <a:pt x="8930" y="267890"/>
                </a:lnTo>
                <a:lnTo>
                  <a:pt x="8930" y="267890"/>
                </a:lnTo>
                <a:lnTo>
                  <a:pt x="17860" y="258960"/>
                </a:lnTo>
                <a:lnTo>
                  <a:pt x="26789" y="258960"/>
                </a:lnTo>
                <a:lnTo>
                  <a:pt x="44649" y="258960"/>
                </a:lnTo>
                <a:lnTo>
                  <a:pt x="62508" y="258960"/>
                </a:lnTo>
                <a:lnTo>
                  <a:pt x="71438" y="258960"/>
                </a:lnTo>
                <a:lnTo>
                  <a:pt x="89297" y="258960"/>
                </a:lnTo>
                <a:lnTo>
                  <a:pt x="98227" y="250030"/>
                </a:lnTo>
                <a:lnTo>
                  <a:pt x="107157" y="250030"/>
                </a:lnTo>
                <a:lnTo>
                  <a:pt x="116086" y="250030"/>
                </a:lnTo>
                <a:lnTo>
                  <a:pt x="125016" y="258960"/>
                </a:lnTo>
                <a:lnTo>
                  <a:pt x="133946" y="258960"/>
                </a:lnTo>
                <a:lnTo>
                  <a:pt x="133946" y="258960"/>
                </a:lnTo>
                <a:lnTo>
                  <a:pt x="142875" y="258960"/>
                </a:lnTo>
                <a:lnTo>
                  <a:pt x="142875" y="25896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696766" y="5554266"/>
            <a:ext cx="71438" cy="267890"/>
          </a:xfrm>
          <a:custGeom>
            <a:avLst/>
            <a:gdLst/>
            <a:ahLst/>
            <a:cxnLst/>
            <a:rect l="0" t="0" r="0" b="0"/>
            <a:pathLst>
              <a:path w="71438" h="267890">
                <a:moveTo>
                  <a:pt x="71437" y="0"/>
                </a:moveTo>
                <a:lnTo>
                  <a:pt x="71437" y="0"/>
                </a:lnTo>
                <a:lnTo>
                  <a:pt x="71437" y="8929"/>
                </a:lnTo>
                <a:lnTo>
                  <a:pt x="71437" y="17859"/>
                </a:lnTo>
                <a:lnTo>
                  <a:pt x="62507" y="35718"/>
                </a:lnTo>
                <a:lnTo>
                  <a:pt x="62507" y="53577"/>
                </a:lnTo>
                <a:lnTo>
                  <a:pt x="53578" y="71436"/>
                </a:lnTo>
                <a:lnTo>
                  <a:pt x="44648" y="89296"/>
                </a:lnTo>
                <a:lnTo>
                  <a:pt x="44648" y="116085"/>
                </a:lnTo>
                <a:lnTo>
                  <a:pt x="35718" y="133944"/>
                </a:lnTo>
                <a:lnTo>
                  <a:pt x="26789" y="151804"/>
                </a:lnTo>
                <a:lnTo>
                  <a:pt x="17859" y="178593"/>
                </a:lnTo>
                <a:lnTo>
                  <a:pt x="17859" y="196452"/>
                </a:lnTo>
                <a:lnTo>
                  <a:pt x="8929" y="223241"/>
                </a:lnTo>
                <a:lnTo>
                  <a:pt x="8929" y="241100"/>
                </a:lnTo>
                <a:lnTo>
                  <a:pt x="0" y="250030"/>
                </a:lnTo>
                <a:lnTo>
                  <a:pt x="0" y="258960"/>
                </a:lnTo>
                <a:lnTo>
                  <a:pt x="0" y="267889"/>
                </a:lnTo>
                <a:lnTo>
                  <a:pt x="0" y="2678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714625" y="5581054"/>
            <a:ext cx="142876" cy="205384"/>
          </a:xfrm>
          <a:custGeom>
            <a:avLst/>
            <a:gdLst/>
            <a:ahLst/>
            <a:cxnLst/>
            <a:rect l="0" t="0" r="0" b="0"/>
            <a:pathLst>
              <a:path w="142876" h="205384">
                <a:moveTo>
                  <a:pt x="116086" y="0"/>
                </a:moveTo>
                <a:lnTo>
                  <a:pt x="116086" y="0"/>
                </a:lnTo>
                <a:lnTo>
                  <a:pt x="116086" y="8930"/>
                </a:lnTo>
                <a:lnTo>
                  <a:pt x="116086" y="8930"/>
                </a:lnTo>
                <a:lnTo>
                  <a:pt x="116086" y="17859"/>
                </a:lnTo>
                <a:lnTo>
                  <a:pt x="116086" y="35719"/>
                </a:lnTo>
                <a:lnTo>
                  <a:pt x="116086" y="44648"/>
                </a:lnTo>
                <a:lnTo>
                  <a:pt x="107156" y="62508"/>
                </a:lnTo>
                <a:lnTo>
                  <a:pt x="98227" y="80367"/>
                </a:lnTo>
                <a:lnTo>
                  <a:pt x="89297" y="98226"/>
                </a:lnTo>
                <a:lnTo>
                  <a:pt x="80367" y="125016"/>
                </a:lnTo>
                <a:lnTo>
                  <a:pt x="71438" y="133945"/>
                </a:lnTo>
                <a:lnTo>
                  <a:pt x="53578" y="151805"/>
                </a:lnTo>
                <a:lnTo>
                  <a:pt x="44648" y="169664"/>
                </a:lnTo>
                <a:lnTo>
                  <a:pt x="35719" y="178594"/>
                </a:lnTo>
                <a:lnTo>
                  <a:pt x="26789" y="178594"/>
                </a:lnTo>
                <a:lnTo>
                  <a:pt x="17859" y="187523"/>
                </a:lnTo>
                <a:lnTo>
                  <a:pt x="8930" y="187523"/>
                </a:lnTo>
                <a:lnTo>
                  <a:pt x="8930" y="187523"/>
                </a:lnTo>
                <a:lnTo>
                  <a:pt x="8930" y="187523"/>
                </a:lnTo>
                <a:lnTo>
                  <a:pt x="0" y="187523"/>
                </a:lnTo>
                <a:lnTo>
                  <a:pt x="0" y="187523"/>
                </a:lnTo>
                <a:lnTo>
                  <a:pt x="8930" y="178594"/>
                </a:lnTo>
                <a:lnTo>
                  <a:pt x="8930" y="169664"/>
                </a:lnTo>
                <a:lnTo>
                  <a:pt x="17859" y="169664"/>
                </a:lnTo>
                <a:lnTo>
                  <a:pt x="26789" y="160734"/>
                </a:lnTo>
                <a:lnTo>
                  <a:pt x="44648" y="160734"/>
                </a:lnTo>
                <a:lnTo>
                  <a:pt x="53578" y="160734"/>
                </a:lnTo>
                <a:lnTo>
                  <a:pt x="71438" y="160734"/>
                </a:lnTo>
                <a:lnTo>
                  <a:pt x="89297" y="169664"/>
                </a:lnTo>
                <a:lnTo>
                  <a:pt x="98227" y="169664"/>
                </a:lnTo>
                <a:lnTo>
                  <a:pt x="107156" y="178594"/>
                </a:lnTo>
                <a:lnTo>
                  <a:pt x="116086" y="187523"/>
                </a:lnTo>
                <a:lnTo>
                  <a:pt x="125016" y="196453"/>
                </a:lnTo>
                <a:lnTo>
                  <a:pt x="142875" y="205383"/>
                </a:lnTo>
                <a:lnTo>
                  <a:pt x="142875" y="205383"/>
                </a:lnTo>
                <a:lnTo>
                  <a:pt x="142875" y="20538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2973586" y="5589984"/>
            <a:ext cx="196454" cy="223243"/>
          </a:xfrm>
          <a:custGeom>
            <a:avLst/>
            <a:gdLst/>
            <a:ahLst/>
            <a:cxnLst/>
            <a:rect l="0" t="0" r="0" b="0"/>
            <a:pathLst>
              <a:path w="196454" h="223243">
                <a:moveTo>
                  <a:pt x="17859" y="8929"/>
                </a:moveTo>
                <a:lnTo>
                  <a:pt x="17859" y="8929"/>
                </a:lnTo>
                <a:lnTo>
                  <a:pt x="17859" y="8929"/>
                </a:lnTo>
                <a:lnTo>
                  <a:pt x="17859" y="8929"/>
                </a:lnTo>
                <a:lnTo>
                  <a:pt x="17859" y="8929"/>
                </a:lnTo>
                <a:lnTo>
                  <a:pt x="8930" y="0"/>
                </a:lnTo>
                <a:lnTo>
                  <a:pt x="8930" y="8929"/>
                </a:lnTo>
                <a:lnTo>
                  <a:pt x="8930" y="8929"/>
                </a:lnTo>
                <a:lnTo>
                  <a:pt x="8930" y="17859"/>
                </a:lnTo>
                <a:lnTo>
                  <a:pt x="8930" y="26789"/>
                </a:lnTo>
                <a:lnTo>
                  <a:pt x="8930" y="35718"/>
                </a:lnTo>
                <a:lnTo>
                  <a:pt x="8930" y="53578"/>
                </a:lnTo>
                <a:lnTo>
                  <a:pt x="8930" y="71437"/>
                </a:lnTo>
                <a:lnTo>
                  <a:pt x="0" y="98226"/>
                </a:lnTo>
                <a:lnTo>
                  <a:pt x="0" y="116086"/>
                </a:lnTo>
                <a:lnTo>
                  <a:pt x="0" y="142875"/>
                </a:lnTo>
                <a:lnTo>
                  <a:pt x="0" y="160734"/>
                </a:lnTo>
                <a:lnTo>
                  <a:pt x="0" y="169664"/>
                </a:lnTo>
                <a:lnTo>
                  <a:pt x="8930" y="187523"/>
                </a:lnTo>
                <a:lnTo>
                  <a:pt x="8930" y="196453"/>
                </a:lnTo>
                <a:lnTo>
                  <a:pt x="17859" y="205382"/>
                </a:lnTo>
                <a:lnTo>
                  <a:pt x="17859" y="205382"/>
                </a:lnTo>
                <a:lnTo>
                  <a:pt x="26789" y="205382"/>
                </a:lnTo>
                <a:lnTo>
                  <a:pt x="26789" y="205382"/>
                </a:lnTo>
                <a:lnTo>
                  <a:pt x="35719" y="196453"/>
                </a:lnTo>
                <a:lnTo>
                  <a:pt x="44648" y="178593"/>
                </a:lnTo>
                <a:lnTo>
                  <a:pt x="53578" y="160734"/>
                </a:lnTo>
                <a:lnTo>
                  <a:pt x="62508" y="142875"/>
                </a:lnTo>
                <a:lnTo>
                  <a:pt x="62508" y="125015"/>
                </a:lnTo>
                <a:lnTo>
                  <a:pt x="71437" y="98226"/>
                </a:lnTo>
                <a:lnTo>
                  <a:pt x="80367" y="80367"/>
                </a:lnTo>
                <a:lnTo>
                  <a:pt x="80367" y="62507"/>
                </a:lnTo>
                <a:lnTo>
                  <a:pt x="89297" y="53578"/>
                </a:lnTo>
                <a:lnTo>
                  <a:pt x="89297" y="44648"/>
                </a:lnTo>
                <a:lnTo>
                  <a:pt x="98227" y="35718"/>
                </a:lnTo>
                <a:lnTo>
                  <a:pt x="98227" y="35718"/>
                </a:lnTo>
                <a:lnTo>
                  <a:pt x="98227" y="35718"/>
                </a:lnTo>
                <a:lnTo>
                  <a:pt x="98227" y="35718"/>
                </a:lnTo>
                <a:lnTo>
                  <a:pt x="98227" y="44648"/>
                </a:lnTo>
                <a:lnTo>
                  <a:pt x="98227" y="53578"/>
                </a:lnTo>
                <a:lnTo>
                  <a:pt x="98227" y="62507"/>
                </a:lnTo>
                <a:lnTo>
                  <a:pt x="98227" y="80367"/>
                </a:lnTo>
                <a:lnTo>
                  <a:pt x="98227" y="107156"/>
                </a:lnTo>
                <a:lnTo>
                  <a:pt x="98227" y="125015"/>
                </a:lnTo>
                <a:lnTo>
                  <a:pt x="98227" y="151804"/>
                </a:lnTo>
                <a:lnTo>
                  <a:pt x="98227" y="169664"/>
                </a:lnTo>
                <a:lnTo>
                  <a:pt x="98227" y="187523"/>
                </a:lnTo>
                <a:lnTo>
                  <a:pt x="107156" y="196453"/>
                </a:lnTo>
                <a:lnTo>
                  <a:pt x="107156" y="214312"/>
                </a:lnTo>
                <a:lnTo>
                  <a:pt x="116086" y="214312"/>
                </a:lnTo>
                <a:lnTo>
                  <a:pt x="125016" y="223242"/>
                </a:lnTo>
                <a:lnTo>
                  <a:pt x="125016" y="223242"/>
                </a:lnTo>
                <a:lnTo>
                  <a:pt x="133945" y="223242"/>
                </a:lnTo>
                <a:lnTo>
                  <a:pt x="142875" y="214312"/>
                </a:lnTo>
                <a:lnTo>
                  <a:pt x="142875" y="205382"/>
                </a:lnTo>
                <a:lnTo>
                  <a:pt x="151805" y="196453"/>
                </a:lnTo>
                <a:lnTo>
                  <a:pt x="160734" y="178593"/>
                </a:lnTo>
                <a:lnTo>
                  <a:pt x="160734" y="160734"/>
                </a:lnTo>
                <a:lnTo>
                  <a:pt x="169664" y="142875"/>
                </a:lnTo>
                <a:lnTo>
                  <a:pt x="169664" y="133945"/>
                </a:lnTo>
                <a:lnTo>
                  <a:pt x="178594" y="116086"/>
                </a:lnTo>
                <a:lnTo>
                  <a:pt x="187523" y="98226"/>
                </a:lnTo>
                <a:lnTo>
                  <a:pt x="187523" y="89296"/>
                </a:lnTo>
                <a:lnTo>
                  <a:pt x="187523" y="89296"/>
                </a:lnTo>
                <a:lnTo>
                  <a:pt x="196453" y="80367"/>
                </a:lnTo>
                <a:lnTo>
                  <a:pt x="196453" y="80367"/>
                </a:lnTo>
                <a:lnTo>
                  <a:pt x="196453" y="80367"/>
                </a:lnTo>
                <a:lnTo>
                  <a:pt x="196453" y="80367"/>
                </a:lnTo>
                <a:lnTo>
                  <a:pt x="196453" y="80367"/>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259336" y="5706070"/>
            <a:ext cx="26790" cy="8930"/>
          </a:xfrm>
          <a:custGeom>
            <a:avLst/>
            <a:gdLst/>
            <a:ahLst/>
            <a:cxnLst/>
            <a:rect l="0" t="0" r="0" b="0"/>
            <a:pathLst>
              <a:path w="26790" h="8930">
                <a:moveTo>
                  <a:pt x="26789" y="0"/>
                </a:moveTo>
                <a:lnTo>
                  <a:pt x="26789" y="0"/>
                </a:lnTo>
                <a:lnTo>
                  <a:pt x="17859" y="0"/>
                </a:lnTo>
                <a:lnTo>
                  <a:pt x="17859" y="0"/>
                </a:lnTo>
                <a:lnTo>
                  <a:pt x="17859" y="0"/>
                </a:lnTo>
                <a:lnTo>
                  <a:pt x="8930" y="8929"/>
                </a:lnTo>
                <a:lnTo>
                  <a:pt x="893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0" y="8929"/>
                </a:lnTo>
                <a:lnTo>
                  <a:pt x="8930" y="0"/>
                </a:lnTo>
                <a:lnTo>
                  <a:pt x="8930" y="0"/>
                </a:lnTo>
                <a:lnTo>
                  <a:pt x="8930" y="0"/>
                </a:lnTo>
                <a:lnTo>
                  <a:pt x="8930" y="0"/>
                </a:lnTo>
                <a:lnTo>
                  <a:pt x="8930" y="0"/>
                </a:lnTo>
                <a:lnTo>
                  <a:pt x="8930"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3384352" y="5589984"/>
            <a:ext cx="125016" cy="258962"/>
          </a:xfrm>
          <a:custGeom>
            <a:avLst/>
            <a:gdLst/>
            <a:ahLst/>
            <a:cxnLst/>
            <a:rect l="0" t="0" r="0" b="0"/>
            <a:pathLst>
              <a:path w="125016" h="258962">
                <a:moveTo>
                  <a:pt x="8929" y="0"/>
                </a:moveTo>
                <a:lnTo>
                  <a:pt x="8929" y="0"/>
                </a:lnTo>
                <a:lnTo>
                  <a:pt x="8929" y="8929"/>
                </a:lnTo>
                <a:lnTo>
                  <a:pt x="8929" y="8929"/>
                </a:lnTo>
                <a:lnTo>
                  <a:pt x="8929" y="17859"/>
                </a:lnTo>
                <a:lnTo>
                  <a:pt x="8929" y="35718"/>
                </a:lnTo>
                <a:lnTo>
                  <a:pt x="0" y="53578"/>
                </a:lnTo>
                <a:lnTo>
                  <a:pt x="0" y="71437"/>
                </a:lnTo>
                <a:lnTo>
                  <a:pt x="0" y="89296"/>
                </a:lnTo>
                <a:lnTo>
                  <a:pt x="0" y="107156"/>
                </a:lnTo>
                <a:lnTo>
                  <a:pt x="0" y="125015"/>
                </a:lnTo>
                <a:lnTo>
                  <a:pt x="0" y="151804"/>
                </a:lnTo>
                <a:lnTo>
                  <a:pt x="0" y="169664"/>
                </a:lnTo>
                <a:lnTo>
                  <a:pt x="0" y="187523"/>
                </a:lnTo>
                <a:lnTo>
                  <a:pt x="8929" y="205382"/>
                </a:lnTo>
                <a:lnTo>
                  <a:pt x="8929" y="214312"/>
                </a:lnTo>
                <a:lnTo>
                  <a:pt x="8929" y="223242"/>
                </a:lnTo>
                <a:lnTo>
                  <a:pt x="8929" y="232171"/>
                </a:lnTo>
                <a:lnTo>
                  <a:pt x="8929" y="241101"/>
                </a:lnTo>
                <a:lnTo>
                  <a:pt x="8929" y="241101"/>
                </a:lnTo>
                <a:lnTo>
                  <a:pt x="8929" y="232171"/>
                </a:lnTo>
                <a:lnTo>
                  <a:pt x="8929" y="223242"/>
                </a:lnTo>
                <a:lnTo>
                  <a:pt x="17859" y="223242"/>
                </a:lnTo>
                <a:lnTo>
                  <a:pt x="17859" y="205382"/>
                </a:lnTo>
                <a:lnTo>
                  <a:pt x="17859" y="196453"/>
                </a:lnTo>
                <a:lnTo>
                  <a:pt x="17859" y="178593"/>
                </a:lnTo>
                <a:lnTo>
                  <a:pt x="26789" y="169664"/>
                </a:lnTo>
                <a:lnTo>
                  <a:pt x="26789" y="151804"/>
                </a:lnTo>
                <a:lnTo>
                  <a:pt x="35718" y="133945"/>
                </a:lnTo>
                <a:lnTo>
                  <a:pt x="35718" y="125015"/>
                </a:lnTo>
                <a:lnTo>
                  <a:pt x="44648" y="107156"/>
                </a:lnTo>
                <a:lnTo>
                  <a:pt x="44648" y="98226"/>
                </a:lnTo>
                <a:lnTo>
                  <a:pt x="53578" y="89296"/>
                </a:lnTo>
                <a:lnTo>
                  <a:pt x="62507" y="80367"/>
                </a:lnTo>
                <a:lnTo>
                  <a:pt x="71437" y="80367"/>
                </a:lnTo>
                <a:lnTo>
                  <a:pt x="80367" y="80367"/>
                </a:lnTo>
                <a:lnTo>
                  <a:pt x="89296" y="80367"/>
                </a:lnTo>
                <a:lnTo>
                  <a:pt x="98226" y="89296"/>
                </a:lnTo>
                <a:lnTo>
                  <a:pt x="107156" y="98226"/>
                </a:lnTo>
                <a:lnTo>
                  <a:pt x="116086" y="116086"/>
                </a:lnTo>
                <a:lnTo>
                  <a:pt x="116086" y="133945"/>
                </a:lnTo>
                <a:lnTo>
                  <a:pt x="125015" y="142875"/>
                </a:lnTo>
                <a:lnTo>
                  <a:pt x="125015" y="169664"/>
                </a:lnTo>
                <a:lnTo>
                  <a:pt x="125015" y="187523"/>
                </a:lnTo>
                <a:lnTo>
                  <a:pt x="125015" y="196453"/>
                </a:lnTo>
                <a:lnTo>
                  <a:pt x="125015" y="214312"/>
                </a:lnTo>
                <a:lnTo>
                  <a:pt x="125015" y="232171"/>
                </a:lnTo>
                <a:lnTo>
                  <a:pt x="125015" y="241101"/>
                </a:lnTo>
                <a:lnTo>
                  <a:pt x="125015" y="250031"/>
                </a:lnTo>
                <a:lnTo>
                  <a:pt x="125015" y="258961"/>
                </a:lnTo>
                <a:lnTo>
                  <a:pt x="125015" y="258961"/>
                </a:lnTo>
                <a:lnTo>
                  <a:pt x="125015"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946922" y="5366742"/>
            <a:ext cx="142876" cy="133947"/>
          </a:xfrm>
          <a:custGeom>
            <a:avLst/>
            <a:gdLst/>
            <a:ahLst/>
            <a:cxnLst/>
            <a:rect l="0" t="0" r="0" b="0"/>
            <a:pathLst>
              <a:path w="142876" h="133947">
                <a:moveTo>
                  <a:pt x="0" y="0"/>
                </a:moveTo>
                <a:lnTo>
                  <a:pt x="0" y="0"/>
                </a:lnTo>
                <a:lnTo>
                  <a:pt x="0" y="0"/>
                </a:lnTo>
                <a:lnTo>
                  <a:pt x="0" y="0"/>
                </a:lnTo>
                <a:lnTo>
                  <a:pt x="0" y="0"/>
                </a:lnTo>
                <a:lnTo>
                  <a:pt x="0" y="0"/>
                </a:lnTo>
                <a:lnTo>
                  <a:pt x="0" y="0"/>
                </a:lnTo>
                <a:lnTo>
                  <a:pt x="0" y="8930"/>
                </a:lnTo>
                <a:lnTo>
                  <a:pt x="0" y="8930"/>
                </a:lnTo>
                <a:lnTo>
                  <a:pt x="8930" y="17860"/>
                </a:lnTo>
                <a:lnTo>
                  <a:pt x="17859" y="26789"/>
                </a:lnTo>
                <a:lnTo>
                  <a:pt x="26789" y="35719"/>
                </a:lnTo>
                <a:lnTo>
                  <a:pt x="35719" y="44649"/>
                </a:lnTo>
                <a:lnTo>
                  <a:pt x="44648" y="44649"/>
                </a:lnTo>
                <a:lnTo>
                  <a:pt x="62508" y="53578"/>
                </a:lnTo>
                <a:lnTo>
                  <a:pt x="71437" y="62508"/>
                </a:lnTo>
                <a:lnTo>
                  <a:pt x="80367" y="71438"/>
                </a:lnTo>
                <a:lnTo>
                  <a:pt x="89297" y="80367"/>
                </a:lnTo>
                <a:lnTo>
                  <a:pt x="98226" y="89297"/>
                </a:lnTo>
                <a:lnTo>
                  <a:pt x="116086" y="98227"/>
                </a:lnTo>
                <a:lnTo>
                  <a:pt x="116086" y="107156"/>
                </a:lnTo>
                <a:lnTo>
                  <a:pt x="125016" y="116086"/>
                </a:lnTo>
                <a:lnTo>
                  <a:pt x="133945" y="125016"/>
                </a:lnTo>
                <a:lnTo>
                  <a:pt x="133945" y="125016"/>
                </a:lnTo>
                <a:lnTo>
                  <a:pt x="142875" y="133946"/>
                </a:lnTo>
                <a:lnTo>
                  <a:pt x="142875" y="133946"/>
                </a:lnTo>
                <a:lnTo>
                  <a:pt x="142875" y="133946"/>
                </a:lnTo>
                <a:lnTo>
                  <a:pt x="142875" y="13394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955852" y="5313164"/>
            <a:ext cx="107157" cy="241103"/>
          </a:xfrm>
          <a:custGeom>
            <a:avLst/>
            <a:gdLst/>
            <a:ahLst/>
            <a:cxnLst/>
            <a:rect l="0" t="0" r="0" b="0"/>
            <a:pathLst>
              <a:path w="107157" h="241103">
                <a:moveTo>
                  <a:pt x="107156" y="0"/>
                </a:moveTo>
                <a:lnTo>
                  <a:pt x="107156" y="0"/>
                </a:lnTo>
                <a:lnTo>
                  <a:pt x="107156" y="0"/>
                </a:lnTo>
                <a:lnTo>
                  <a:pt x="107156" y="8930"/>
                </a:lnTo>
                <a:lnTo>
                  <a:pt x="98226" y="17859"/>
                </a:lnTo>
                <a:lnTo>
                  <a:pt x="89296" y="26789"/>
                </a:lnTo>
                <a:lnTo>
                  <a:pt x="89296" y="35719"/>
                </a:lnTo>
                <a:lnTo>
                  <a:pt x="80367" y="53578"/>
                </a:lnTo>
                <a:lnTo>
                  <a:pt x="71437" y="71438"/>
                </a:lnTo>
                <a:lnTo>
                  <a:pt x="62507" y="89297"/>
                </a:lnTo>
                <a:lnTo>
                  <a:pt x="53578" y="107156"/>
                </a:lnTo>
                <a:lnTo>
                  <a:pt x="44648" y="125016"/>
                </a:lnTo>
                <a:lnTo>
                  <a:pt x="44648" y="151805"/>
                </a:lnTo>
                <a:lnTo>
                  <a:pt x="35718" y="169664"/>
                </a:lnTo>
                <a:lnTo>
                  <a:pt x="26789" y="187524"/>
                </a:lnTo>
                <a:lnTo>
                  <a:pt x="17859" y="205383"/>
                </a:lnTo>
                <a:lnTo>
                  <a:pt x="8929" y="214313"/>
                </a:lnTo>
                <a:lnTo>
                  <a:pt x="8929" y="232172"/>
                </a:lnTo>
                <a:lnTo>
                  <a:pt x="0" y="232172"/>
                </a:lnTo>
                <a:lnTo>
                  <a:pt x="0" y="241102"/>
                </a:lnTo>
                <a:lnTo>
                  <a:pt x="0"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161234" y="5295305"/>
            <a:ext cx="26790" cy="223243"/>
          </a:xfrm>
          <a:custGeom>
            <a:avLst/>
            <a:gdLst/>
            <a:ahLst/>
            <a:cxnLst/>
            <a:rect l="0" t="0" r="0" b="0"/>
            <a:pathLst>
              <a:path w="26790" h="223243">
                <a:moveTo>
                  <a:pt x="26789" y="0"/>
                </a:moveTo>
                <a:lnTo>
                  <a:pt x="26789" y="0"/>
                </a:lnTo>
                <a:lnTo>
                  <a:pt x="26789" y="8929"/>
                </a:lnTo>
                <a:lnTo>
                  <a:pt x="26789" y="8929"/>
                </a:lnTo>
                <a:lnTo>
                  <a:pt x="26789" y="26789"/>
                </a:lnTo>
                <a:lnTo>
                  <a:pt x="17860" y="35718"/>
                </a:lnTo>
                <a:lnTo>
                  <a:pt x="17860" y="53578"/>
                </a:lnTo>
                <a:lnTo>
                  <a:pt x="8930" y="62508"/>
                </a:lnTo>
                <a:lnTo>
                  <a:pt x="8930" y="89297"/>
                </a:lnTo>
                <a:lnTo>
                  <a:pt x="8930" y="107156"/>
                </a:lnTo>
                <a:lnTo>
                  <a:pt x="8930" y="125015"/>
                </a:lnTo>
                <a:lnTo>
                  <a:pt x="0" y="142875"/>
                </a:lnTo>
                <a:lnTo>
                  <a:pt x="0" y="160734"/>
                </a:lnTo>
                <a:lnTo>
                  <a:pt x="0" y="178593"/>
                </a:lnTo>
                <a:lnTo>
                  <a:pt x="0" y="196453"/>
                </a:lnTo>
                <a:lnTo>
                  <a:pt x="0" y="205383"/>
                </a:lnTo>
                <a:lnTo>
                  <a:pt x="0" y="214312"/>
                </a:lnTo>
                <a:lnTo>
                  <a:pt x="0" y="223242"/>
                </a:lnTo>
                <a:lnTo>
                  <a:pt x="0" y="22324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4268391" y="5286375"/>
            <a:ext cx="151805" cy="196454"/>
          </a:xfrm>
          <a:custGeom>
            <a:avLst/>
            <a:gdLst/>
            <a:ahLst/>
            <a:cxnLst/>
            <a:rect l="0" t="0" r="0" b="0"/>
            <a:pathLst>
              <a:path w="151805" h="196454">
                <a:moveTo>
                  <a:pt x="53578" y="0"/>
                </a:moveTo>
                <a:lnTo>
                  <a:pt x="53578" y="0"/>
                </a:lnTo>
                <a:lnTo>
                  <a:pt x="53578" y="8930"/>
                </a:lnTo>
                <a:lnTo>
                  <a:pt x="44648" y="17859"/>
                </a:lnTo>
                <a:lnTo>
                  <a:pt x="44648" y="26789"/>
                </a:lnTo>
                <a:lnTo>
                  <a:pt x="26789" y="35719"/>
                </a:lnTo>
                <a:lnTo>
                  <a:pt x="17859" y="53578"/>
                </a:lnTo>
                <a:lnTo>
                  <a:pt x="17859" y="71438"/>
                </a:lnTo>
                <a:lnTo>
                  <a:pt x="8929" y="89297"/>
                </a:lnTo>
                <a:lnTo>
                  <a:pt x="0" y="116086"/>
                </a:lnTo>
                <a:lnTo>
                  <a:pt x="0" y="133945"/>
                </a:lnTo>
                <a:lnTo>
                  <a:pt x="0" y="151805"/>
                </a:lnTo>
                <a:lnTo>
                  <a:pt x="8929" y="169664"/>
                </a:lnTo>
                <a:lnTo>
                  <a:pt x="17859" y="178594"/>
                </a:lnTo>
                <a:lnTo>
                  <a:pt x="26789" y="187523"/>
                </a:lnTo>
                <a:lnTo>
                  <a:pt x="35718" y="187523"/>
                </a:lnTo>
                <a:lnTo>
                  <a:pt x="53578" y="196453"/>
                </a:lnTo>
                <a:lnTo>
                  <a:pt x="62507" y="196453"/>
                </a:lnTo>
                <a:lnTo>
                  <a:pt x="80367" y="187523"/>
                </a:lnTo>
                <a:lnTo>
                  <a:pt x="89297" y="178594"/>
                </a:lnTo>
                <a:lnTo>
                  <a:pt x="107156" y="178594"/>
                </a:lnTo>
                <a:lnTo>
                  <a:pt x="116086" y="160734"/>
                </a:lnTo>
                <a:lnTo>
                  <a:pt x="125015" y="151805"/>
                </a:lnTo>
                <a:lnTo>
                  <a:pt x="133945" y="142875"/>
                </a:lnTo>
                <a:lnTo>
                  <a:pt x="142875" y="125016"/>
                </a:lnTo>
                <a:lnTo>
                  <a:pt x="142875" y="116086"/>
                </a:lnTo>
                <a:lnTo>
                  <a:pt x="151804" y="98227"/>
                </a:lnTo>
                <a:lnTo>
                  <a:pt x="151804" y="89297"/>
                </a:lnTo>
                <a:lnTo>
                  <a:pt x="151804" y="71438"/>
                </a:lnTo>
                <a:lnTo>
                  <a:pt x="142875" y="62508"/>
                </a:lnTo>
                <a:lnTo>
                  <a:pt x="142875" y="44648"/>
                </a:lnTo>
                <a:lnTo>
                  <a:pt x="133945" y="35719"/>
                </a:lnTo>
                <a:lnTo>
                  <a:pt x="133945" y="26789"/>
                </a:lnTo>
                <a:lnTo>
                  <a:pt x="125015" y="26789"/>
                </a:lnTo>
                <a:lnTo>
                  <a:pt x="116086" y="17859"/>
                </a:lnTo>
                <a:lnTo>
                  <a:pt x="107156" y="17859"/>
                </a:lnTo>
                <a:lnTo>
                  <a:pt x="98226" y="17859"/>
                </a:lnTo>
                <a:lnTo>
                  <a:pt x="89297" y="26789"/>
                </a:lnTo>
                <a:lnTo>
                  <a:pt x="71437" y="35719"/>
                </a:lnTo>
                <a:lnTo>
                  <a:pt x="53578" y="44648"/>
                </a:lnTo>
                <a:lnTo>
                  <a:pt x="53578" y="44648"/>
                </a:lnTo>
                <a:lnTo>
                  <a:pt x="53578" y="44648"/>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4500563" y="5259586"/>
            <a:ext cx="125016" cy="205384"/>
          </a:xfrm>
          <a:custGeom>
            <a:avLst/>
            <a:gdLst/>
            <a:ahLst/>
            <a:cxnLst/>
            <a:rect l="0" t="0" r="0" b="0"/>
            <a:pathLst>
              <a:path w="125016" h="205384">
                <a:moveTo>
                  <a:pt x="71437" y="8930"/>
                </a:moveTo>
                <a:lnTo>
                  <a:pt x="71437" y="8930"/>
                </a:lnTo>
                <a:lnTo>
                  <a:pt x="62507" y="8930"/>
                </a:lnTo>
                <a:lnTo>
                  <a:pt x="62507" y="8930"/>
                </a:lnTo>
                <a:lnTo>
                  <a:pt x="53578" y="8930"/>
                </a:lnTo>
                <a:lnTo>
                  <a:pt x="44648" y="17859"/>
                </a:lnTo>
                <a:lnTo>
                  <a:pt x="35718" y="17859"/>
                </a:lnTo>
                <a:lnTo>
                  <a:pt x="26789" y="35719"/>
                </a:lnTo>
                <a:lnTo>
                  <a:pt x="17859" y="44648"/>
                </a:lnTo>
                <a:lnTo>
                  <a:pt x="8929" y="62508"/>
                </a:lnTo>
                <a:lnTo>
                  <a:pt x="8929" y="80367"/>
                </a:lnTo>
                <a:lnTo>
                  <a:pt x="8929" y="98227"/>
                </a:lnTo>
                <a:lnTo>
                  <a:pt x="0" y="125016"/>
                </a:lnTo>
                <a:lnTo>
                  <a:pt x="8929" y="142875"/>
                </a:lnTo>
                <a:lnTo>
                  <a:pt x="8929" y="151805"/>
                </a:lnTo>
                <a:lnTo>
                  <a:pt x="17859" y="169664"/>
                </a:lnTo>
                <a:lnTo>
                  <a:pt x="26789" y="178594"/>
                </a:lnTo>
                <a:lnTo>
                  <a:pt x="35718" y="187523"/>
                </a:lnTo>
                <a:lnTo>
                  <a:pt x="44648" y="196453"/>
                </a:lnTo>
                <a:lnTo>
                  <a:pt x="53578" y="205383"/>
                </a:lnTo>
                <a:lnTo>
                  <a:pt x="62507" y="205383"/>
                </a:lnTo>
                <a:lnTo>
                  <a:pt x="80367" y="196453"/>
                </a:lnTo>
                <a:lnTo>
                  <a:pt x="89296" y="187523"/>
                </a:lnTo>
                <a:lnTo>
                  <a:pt x="98226" y="178594"/>
                </a:lnTo>
                <a:lnTo>
                  <a:pt x="107156" y="169664"/>
                </a:lnTo>
                <a:lnTo>
                  <a:pt x="107156" y="151805"/>
                </a:lnTo>
                <a:lnTo>
                  <a:pt x="116085" y="142875"/>
                </a:lnTo>
                <a:lnTo>
                  <a:pt x="116085" y="125016"/>
                </a:lnTo>
                <a:lnTo>
                  <a:pt x="125015" y="107156"/>
                </a:lnTo>
                <a:lnTo>
                  <a:pt x="125015" y="89297"/>
                </a:lnTo>
                <a:lnTo>
                  <a:pt x="116085" y="71437"/>
                </a:lnTo>
                <a:lnTo>
                  <a:pt x="116085" y="53578"/>
                </a:lnTo>
                <a:lnTo>
                  <a:pt x="116085" y="35719"/>
                </a:lnTo>
                <a:lnTo>
                  <a:pt x="107156" y="17859"/>
                </a:lnTo>
                <a:lnTo>
                  <a:pt x="98226" y="8930"/>
                </a:lnTo>
                <a:lnTo>
                  <a:pt x="89296" y="0"/>
                </a:lnTo>
                <a:lnTo>
                  <a:pt x="80367" y="0"/>
                </a:lnTo>
                <a:lnTo>
                  <a:pt x="71437" y="0"/>
                </a:lnTo>
                <a:lnTo>
                  <a:pt x="53578" y="0"/>
                </a:lnTo>
                <a:lnTo>
                  <a:pt x="53578" y="0"/>
                </a:lnTo>
                <a:lnTo>
                  <a:pt x="53578"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4705945" y="5098852"/>
            <a:ext cx="62509" cy="98227"/>
          </a:xfrm>
          <a:custGeom>
            <a:avLst/>
            <a:gdLst/>
            <a:ahLst/>
            <a:cxnLst/>
            <a:rect l="0" t="0" r="0" b="0"/>
            <a:pathLst>
              <a:path w="62509" h="98227">
                <a:moveTo>
                  <a:pt x="44649" y="17859"/>
                </a:moveTo>
                <a:lnTo>
                  <a:pt x="44649" y="17859"/>
                </a:lnTo>
                <a:lnTo>
                  <a:pt x="44649" y="17859"/>
                </a:lnTo>
                <a:lnTo>
                  <a:pt x="35719" y="17859"/>
                </a:lnTo>
                <a:lnTo>
                  <a:pt x="26789" y="26789"/>
                </a:lnTo>
                <a:lnTo>
                  <a:pt x="17860" y="26789"/>
                </a:lnTo>
                <a:lnTo>
                  <a:pt x="8930" y="44648"/>
                </a:lnTo>
                <a:lnTo>
                  <a:pt x="8930" y="53578"/>
                </a:lnTo>
                <a:lnTo>
                  <a:pt x="0" y="62507"/>
                </a:lnTo>
                <a:lnTo>
                  <a:pt x="0" y="71437"/>
                </a:lnTo>
                <a:lnTo>
                  <a:pt x="0" y="80367"/>
                </a:lnTo>
                <a:lnTo>
                  <a:pt x="0" y="89296"/>
                </a:lnTo>
                <a:lnTo>
                  <a:pt x="8930" y="98226"/>
                </a:lnTo>
                <a:lnTo>
                  <a:pt x="8930" y="98226"/>
                </a:lnTo>
                <a:lnTo>
                  <a:pt x="17860" y="98226"/>
                </a:lnTo>
                <a:lnTo>
                  <a:pt x="26789" y="98226"/>
                </a:lnTo>
                <a:lnTo>
                  <a:pt x="44649" y="89296"/>
                </a:lnTo>
                <a:lnTo>
                  <a:pt x="44649" y="80367"/>
                </a:lnTo>
                <a:lnTo>
                  <a:pt x="53578" y="71437"/>
                </a:lnTo>
                <a:lnTo>
                  <a:pt x="62508" y="62507"/>
                </a:lnTo>
                <a:lnTo>
                  <a:pt x="62508" y="44648"/>
                </a:lnTo>
                <a:lnTo>
                  <a:pt x="62508" y="35718"/>
                </a:lnTo>
                <a:lnTo>
                  <a:pt x="62508" y="26789"/>
                </a:lnTo>
                <a:lnTo>
                  <a:pt x="62508" y="17859"/>
                </a:lnTo>
                <a:lnTo>
                  <a:pt x="53578" y="8929"/>
                </a:lnTo>
                <a:lnTo>
                  <a:pt x="53578" y="0"/>
                </a:lnTo>
                <a:lnTo>
                  <a:pt x="53578" y="0"/>
                </a:lnTo>
                <a:lnTo>
                  <a:pt x="53578"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4795242" y="5018484"/>
            <a:ext cx="107157" cy="419697"/>
          </a:xfrm>
          <a:custGeom>
            <a:avLst/>
            <a:gdLst/>
            <a:ahLst/>
            <a:cxnLst/>
            <a:rect l="0" t="0" r="0" b="0"/>
            <a:pathLst>
              <a:path w="107157" h="419697">
                <a:moveTo>
                  <a:pt x="107156" y="0"/>
                </a:moveTo>
                <a:lnTo>
                  <a:pt x="107156" y="8930"/>
                </a:lnTo>
                <a:lnTo>
                  <a:pt x="107156" y="8930"/>
                </a:lnTo>
                <a:lnTo>
                  <a:pt x="107156" y="8930"/>
                </a:lnTo>
                <a:lnTo>
                  <a:pt x="107156" y="17860"/>
                </a:lnTo>
                <a:lnTo>
                  <a:pt x="107156" y="35719"/>
                </a:lnTo>
                <a:lnTo>
                  <a:pt x="107156" y="44649"/>
                </a:lnTo>
                <a:lnTo>
                  <a:pt x="98227" y="71438"/>
                </a:lnTo>
                <a:lnTo>
                  <a:pt x="89297" y="89297"/>
                </a:lnTo>
                <a:lnTo>
                  <a:pt x="80367" y="116086"/>
                </a:lnTo>
                <a:lnTo>
                  <a:pt x="71438" y="142875"/>
                </a:lnTo>
                <a:lnTo>
                  <a:pt x="62508" y="169664"/>
                </a:lnTo>
                <a:lnTo>
                  <a:pt x="62508" y="196454"/>
                </a:lnTo>
                <a:lnTo>
                  <a:pt x="44649" y="232172"/>
                </a:lnTo>
                <a:lnTo>
                  <a:pt x="44649" y="258961"/>
                </a:lnTo>
                <a:lnTo>
                  <a:pt x="35719" y="285750"/>
                </a:lnTo>
                <a:lnTo>
                  <a:pt x="26789" y="312539"/>
                </a:lnTo>
                <a:lnTo>
                  <a:pt x="17860" y="339329"/>
                </a:lnTo>
                <a:lnTo>
                  <a:pt x="8930" y="366118"/>
                </a:lnTo>
                <a:lnTo>
                  <a:pt x="8930" y="383977"/>
                </a:lnTo>
                <a:lnTo>
                  <a:pt x="0" y="401836"/>
                </a:lnTo>
                <a:lnTo>
                  <a:pt x="0" y="419696"/>
                </a:lnTo>
                <a:lnTo>
                  <a:pt x="0" y="419696"/>
                </a:lnTo>
                <a:lnTo>
                  <a:pt x="0" y="41969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4902398" y="5357813"/>
            <a:ext cx="71439" cy="98227"/>
          </a:xfrm>
          <a:custGeom>
            <a:avLst/>
            <a:gdLst/>
            <a:ahLst/>
            <a:cxnLst/>
            <a:rect l="0" t="0" r="0" b="0"/>
            <a:pathLst>
              <a:path w="71439" h="98227">
                <a:moveTo>
                  <a:pt x="44649" y="17859"/>
                </a:moveTo>
                <a:lnTo>
                  <a:pt x="44649" y="17859"/>
                </a:lnTo>
                <a:lnTo>
                  <a:pt x="44649" y="17859"/>
                </a:lnTo>
                <a:lnTo>
                  <a:pt x="44649" y="17859"/>
                </a:lnTo>
                <a:lnTo>
                  <a:pt x="44649" y="26789"/>
                </a:lnTo>
                <a:lnTo>
                  <a:pt x="35719" y="26789"/>
                </a:lnTo>
                <a:lnTo>
                  <a:pt x="26790" y="35718"/>
                </a:lnTo>
                <a:lnTo>
                  <a:pt x="17860" y="53578"/>
                </a:lnTo>
                <a:lnTo>
                  <a:pt x="8930" y="62507"/>
                </a:lnTo>
                <a:lnTo>
                  <a:pt x="8930" y="71437"/>
                </a:lnTo>
                <a:lnTo>
                  <a:pt x="0" y="89296"/>
                </a:lnTo>
                <a:lnTo>
                  <a:pt x="8930" y="89296"/>
                </a:lnTo>
                <a:lnTo>
                  <a:pt x="8930" y="98226"/>
                </a:lnTo>
                <a:lnTo>
                  <a:pt x="17860" y="98226"/>
                </a:lnTo>
                <a:lnTo>
                  <a:pt x="26790" y="98226"/>
                </a:lnTo>
                <a:lnTo>
                  <a:pt x="35719" y="89296"/>
                </a:lnTo>
                <a:lnTo>
                  <a:pt x="44649" y="89296"/>
                </a:lnTo>
                <a:lnTo>
                  <a:pt x="62508" y="80367"/>
                </a:lnTo>
                <a:lnTo>
                  <a:pt x="71438" y="71437"/>
                </a:lnTo>
                <a:lnTo>
                  <a:pt x="71438" y="62507"/>
                </a:lnTo>
                <a:lnTo>
                  <a:pt x="71438" y="53578"/>
                </a:lnTo>
                <a:lnTo>
                  <a:pt x="71438" y="44648"/>
                </a:lnTo>
                <a:lnTo>
                  <a:pt x="71438" y="35718"/>
                </a:lnTo>
                <a:lnTo>
                  <a:pt x="71438" y="26789"/>
                </a:lnTo>
                <a:lnTo>
                  <a:pt x="62508" y="17859"/>
                </a:lnTo>
                <a:lnTo>
                  <a:pt x="62508" y="8929"/>
                </a:lnTo>
                <a:lnTo>
                  <a:pt x="53579" y="0"/>
                </a:lnTo>
                <a:lnTo>
                  <a:pt x="44649" y="0"/>
                </a:lnTo>
                <a:lnTo>
                  <a:pt x="44649" y="0"/>
                </a:lnTo>
                <a:lnTo>
                  <a:pt x="44649" y="0"/>
                </a:lnTo>
                <a:lnTo>
                  <a:pt x="44649"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134570" y="5241727"/>
            <a:ext cx="187525" cy="26790"/>
          </a:xfrm>
          <a:custGeom>
            <a:avLst/>
            <a:gdLst/>
            <a:ahLst/>
            <a:cxnLst/>
            <a:rect l="0" t="0" r="0" b="0"/>
            <a:pathLst>
              <a:path w="187525" h="26790">
                <a:moveTo>
                  <a:pt x="0" y="26789"/>
                </a:moveTo>
                <a:lnTo>
                  <a:pt x="0" y="26789"/>
                </a:lnTo>
                <a:lnTo>
                  <a:pt x="0" y="26789"/>
                </a:lnTo>
                <a:lnTo>
                  <a:pt x="8930" y="26789"/>
                </a:lnTo>
                <a:lnTo>
                  <a:pt x="17860" y="26789"/>
                </a:lnTo>
                <a:lnTo>
                  <a:pt x="26789" y="26789"/>
                </a:lnTo>
                <a:lnTo>
                  <a:pt x="35719" y="17859"/>
                </a:lnTo>
                <a:lnTo>
                  <a:pt x="53578" y="17859"/>
                </a:lnTo>
                <a:lnTo>
                  <a:pt x="71438" y="17859"/>
                </a:lnTo>
                <a:lnTo>
                  <a:pt x="98227" y="8929"/>
                </a:lnTo>
                <a:lnTo>
                  <a:pt x="116086" y="8929"/>
                </a:lnTo>
                <a:lnTo>
                  <a:pt x="133946" y="8929"/>
                </a:lnTo>
                <a:lnTo>
                  <a:pt x="151805" y="8929"/>
                </a:lnTo>
                <a:lnTo>
                  <a:pt x="160735" y="8929"/>
                </a:lnTo>
                <a:lnTo>
                  <a:pt x="169664" y="0"/>
                </a:lnTo>
                <a:lnTo>
                  <a:pt x="187524" y="8929"/>
                </a:lnTo>
                <a:lnTo>
                  <a:pt x="187524" y="8929"/>
                </a:lnTo>
                <a:lnTo>
                  <a:pt x="187524" y="892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5152430" y="5339953"/>
            <a:ext cx="169665" cy="8931"/>
          </a:xfrm>
          <a:custGeom>
            <a:avLst/>
            <a:gdLst/>
            <a:ahLst/>
            <a:cxnLst/>
            <a:rect l="0" t="0" r="0" b="0"/>
            <a:pathLst>
              <a:path w="169665" h="8931">
                <a:moveTo>
                  <a:pt x="0" y="0"/>
                </a:moveTo>
                <a:lnTo>
                  <a:pt x="0" y="0"/>
                </a:lnTo>
                <a:lnTo>
                  <a:pt x="0" y="0"/>
                </a:lnTo>
                <a:lnTo>
                  <a:pt x="0" y="0"/>
                </a:lnTo>
                <a:lnTo>
                  <a:pt x="0" y="0"/>
                </a:lnTo>
                <a:lnTo>
                  <a:pt x="8929" y="0"/>
                </a:lnTo>
                <a:lnTo>
                  <a:pt x="17859" y="0"/>
                </a:lnTo>
                <a:lnTo>
                  <a:pt x="26789" y="0"/>
                </a:lnTo>
                <a:lnTo>
                  <a:pt x="44648" y="0"/>
                </a:lnTo>
                <a:lnTo>
                  <a:pt x="62508" y="0"/>
                </a:lnTo>
                <a:lnTo>
                  <a:pt x="80367" y="0"/>
                </a:lnTo>
                <a:lnTo>
                  <a:pt x="98226" y="0"/>
                </a:lnTo>
                <a:lnTo>
                  <a:pt x="116086" y="0"/>
                </a:lnTo>
                <a:lnTo>
                  <a:pt x="133945" y="0"/>
                </a:lnTo>
                <a:lnTo>
                  <a:pt x="151804" y="0"/>
                </a:lnTo>
                <a:lnTo>
                  <a:pt x="160734" y="8930"/>
                </a:lnTo>
                <a:lnTo>
                  <a:pt x="169664" y="8930"/>
                </a:lnTo>
                <a:lnTo>
                  <a:pt x="169664" y="893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509617" y="5107781"/>
            <a:ext cx="151806" cy="250033"/>
          </a:xfrm>
          <a:custGeom>
            <a:avLst/>
            <a:gdLst/>
            <a:ahLst/>
            <a:cxnLst/>
            <a:rect l="0" t="0" r="0" b="0"/>
            <a:pathLst>
              <a:path w="151806" h="250033">
                <a:moveTo>
                  <a:pt x="0" y="89297"/>
                </a:moveTo>
                <a:lnTo>
                  <a:pt x="0" y="89297"/>
                </a:lnTo>
                <a:lnTo>
                  <a:pt x="0" y="80367"/>
                </a:lnTo>
                <a:lnTo>
                  <a:pt x="0" y="71438"/>
                </a:lnTo>
                <a:lnTo>
                  <a:pt x="8930" y="62508"/>
                </a:lnTo>
                <a:lnTo>
                  <a:pt x="17860" y="53578"/>
                </a:lnTo>
                <a:lnTo>
                  <a:pt x="26789" y="35719"/>
                </a:lnTo>
                <a:lnTo>
                  <a:pt x="35719" y="26789"/>
                </a:lnTo>
                <a:lnTo>
                  <a:pt x="53578" y="17860"/>
                </a:lnTo>
                <a:lnTo>
                  <a:pt x="62508" y="8930"/>
                </a:lnTo>
                <a:lnTo>
                  <a:pt x="80367" y="8930"/>
                </a:lnTo>
                <a:lnTo>
                  <a:pt x="98227" y="0"/>
                </a:lnTo>
                <a:lnTo>
                  <a:pt x="107156" y="0"/>
                </a:lnTo>
                <a:lnTo>
                  <a:pt x="116086" y="0"/>
                </a:lnTo>
                <a:lnTo>
                  <a:pt x="125016" y="8930"/>
                </a:lnTo>
                <a:lnTo>
                  <a:pt x="125016" y="8930"/>
                </a:lnTo>
                <a:lnTo>
                  <a:pt x="133946" y="17860"/>
                </a:lnTo>
                <a:lnTo>
                  <a:pt x="133946" y="35719"/>
                </a:lnTo>
                <a:lnTo>
                  <a:pt x="133946" y="44649"/>
                </a:lnTo>
                <a:lnTo>
                  <a:pt x="125016" y="62508"/>
                </a:lnTo>
                <a:lnTo>
                  <a:pt x="116086" y="80367"/>
                </a:lnTo>
                <a:lnTo>
                  <a:pt x="107156" y="98227"/>
                </a:lnTo>
                <a:lnTo>
                  <a:pt x="98227" y="116086"/>
                </a:lnTo>
                <a:lnTo>
                  <a:pt x="89297" y="133946"/>
                </a:lnTo>
                <a:lnTo>
                  <a:pt x="80367" y="151805"/>
                </a:lnTo>
                <a:lnTo>
                  <a:pt x="71438" y="169664"/>
                </a:lnTo>
                <a:lnTo>
                  <a:pt x="62508" y="187524"/>
                </a:lnTo>
                <a:lnTo>
                  <a:pt x="44649" y="196453"/>
                </a:lnTo>
                <a:lnTo>
                  <a:pt x="35719" y="214313"/>
                </a:lnTo>
                <a:lnTo>
                  <a:pt x="26789" y="223242"/>
                </a:lnTo>
                <a:lnTo>
                  <a:pt x="17860" y="232172"/>
                </a:lnTo>
                <a:lnTo>
                  <a:pt x="8930" y="241102"/>
                </a:lnTo>
                <a:lnTo>
                  <a:pt x="8930" y="241102"/>
                </a:lnTo>
                <a:lnTo>
                  <a:pt x="8930" y="241102"/>
                </a:lnTo>
                <a:lnTo>
                  <a:pt x="8930" y="250032"/>
                </a:lnTo>
                <a:lnTo>
                  <a:pt x="8930" y="250032"/>
                </a:lnTo>
                <a:lnTo>
                  <a:pt x="8930" y="250032"/>
                </a:lnTo>
                <a:lnTo>
                  <a:pt x="17860" y="250032"/>
                </a:lnTo>
                <a:lnTo>
                  <a:pt x="35719" y="241102"/>
                </a:lnTo>
                <a:lnTo>
                  <a:pt x="44649" y="241102"/>
                </a:lnTo>
                <a:lnTo>
                  <a:pt x="62508" y="241102"/>
                </a:lnTo>
                <a:lnTo>
                  <a:pt x="80367" y="241102"/>
                </a:lnTo>
                <a:lnTo>
                  <a:pt x="98227" y="241102"/>
                </a:lnTo>
                <a:lnTo>
                  <a:pt x="107156" y="241102"/>
                </a:lnTo>
                <a:lnTo>
                  <a:pt x="125016" y="241102"/>
                </a:lnTo>
                <a:lnTo>
                  <a:pt x="133946" y="232172"/>
                </a:lnTo>
                <a:lnTo>
                  <a:pt x="142875" y="232172"/>
                </a:lnTo>
                <a:lnTo>
                  <a:pt x="151805" y="232172"/>
                </a:lnTo>
                <a:lnTo>
                  <a:pt x="151805" y="23217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768578" y="5072063"/>
            <a:ext cx="178595" cy="241102"/>
          </a:xfrm>
          <a:custGeom>
            <a:avLst/>
            <a:gdLst/>
            <a:ahLst/>
            <a:cxnLst/>
            <a:rect l="0" t="0" r="0" b="0"/>
            <a:pathLst>
              <a:path w="178595" h="241102">
                <a:moveTo>
                  <a:pt x="80367" y="26789"/>
                </a:moveTo>
                <a:lnTo>
                  <a:pt x="80367" y="26789"/>
                </a:lnTo>
                <a:lnTo>
                  <a:pt x="80367" y="26789"/>
                </a:lnTo>
                <a:lnTo>
                  <a:pt x="71438" y="26789"/>
                </a:lnTo>
                <a:lnTo>
                  <a:pt x="71438" y="26789"/>
                </a:lnTo>
                <a:lnTo>
                  <a:pt x="62508" y="35718"/>
                </a:lnTo>
                <a:lnTo>
                  <a:pt x="53578" y="53578"/>
                </a:lnTo>
                <a:lnTo>
                  <a:pt x="35719" y="62507"/>
                </a:lnTo>
                <a:lnTo>
                  <a:pt x="26789" y="80367"/>
                </a:lnTo>
                <a:lnTo>
                  <a:pt x="17860" y="98226"/>
                </a:lnTo>
                <a:lnTo>
                  <a:pt x="8930" y="116085"/>
                </a:lnTo>
                <a:lnTo>
                  <a:pt x="0" y="133945"/>
                </a:lnTo>
                <a:lnTo>
                  <a:pt x="0" y="151804"/>
                </a:lnTo>
                <a:lnTo>
                  <a:pt x="0" y="169664"/>
                </a:lnTo>
                <a:lnTo>
                  <a:pt x="0" y="187523"/>
                </a:lnTo>
                <a:lnTo>
                  <a:pt x="0" y="205382"/>
                </a:lnTo>
                <a:lnTo>
                  <a:pt x="8930" y="214312"/>
                </a:lnTo>
                <a:lnTo>
                  <a:pt x="17860" y="223242"/>
                </a:lnTo>
                <a:lnTo>
                  <a:pt x="26789" y="232171"/>
                </a:lnTo>
                <a:lnTo>
                  <a:pt x="35719" y="232171"/>
                </a:lnTo>
                <a:lnTo>
                  <a:pt x="44649" y="241101"/>
                </a:lnTo>
                <a:lnTo>
                  <a:pt x="62508" y="241101"/>
                </a:lnTo>
                <a:lnTo>
                  <a:pt x="71438" y="241101"/>
                </a:lnTo>
                <a:lnTo>
                  <a:pt x="80367" y="241101"/>
                </a:lnTo>
                <a:lnTo>
                  <a:pt x="98227" y="232171"/>
                </a:lnTo>
                <a:lnTo>
                  <a:pt x="107156" y="232171"/>
                </a:lnTo>
                <a:lnTo>
                  <a:pt x="116086" y="223242"/>
                </a:lnTo>
                <a:lnTo>
                  <a:pt x="133945" y="205382"/>
                </a:lnTo>
                <a:lnTo>
                  <a:pt x="142875" y="196453"/>
                </a:lnTo>
                <a:lnTo>
                  <a:pt x="151805" y="187523"/>
                </a:lnTo>
                <a:lnTo>
                  <a:pt x="160735" y="169664"/>
                </a:lnTo>
                <a:lnTo>
                  <a:pt x="160735" y="151804"/>
                </a:lnTo>
                <a:lnTo>
                  <a:pt x="169664" y="142875"/>
                </a:lnTo>
                <a:lnTo>
                  <a:pt x="169664" y="125015"/>
                </a:lnTo>
                <a:lnTo>
                  <a:pt x="178594" y="107156"/>
                </a:lnTo>
                <a:lnTo>
                  <a:pt x="178594" y="89296"/>
                </a:lnTo>
                <a:lnTo>
                  <a:pt x="178594" y="80367"/>
                </a:lnTo>
                <a:lnTo>
                  <a:pt x="178594" y="62507"/>
                </a:lnTo>
                <a:lnTo>
                  <a:pt x="169664" y="53578"/>
                </a:lnTo>
                <a:lnTo>
                  <a:pt x="169664" y="35718"/>
                </a:lnTo>
                <a:lnTo>
                  <a:pt x="160735" y="26789"/>
                </a:lnTo>
                <a:lnTo>
                  <a:pt x="142875" y="17859"/>
                </a:lnTo>
                <a:lnTo>
                  <a:pt x="133945" y="8929"/>
                </a:lnTo>
                <a:lnTo>
                  <a:pt x="125016" y="8929"/>
                </a:lnTo>
                <a:lnTo>
                  <a:pt x="116086" y="0"/>
                </a:lnTo>
                <a:lnTo>
                  <a:pt x="107156" y="0"/>
                </a:lnTo>
                <a:lnTo>
                  <a:pt x="98227" y="8929"/>
                </a:lnTo>
                <a:lnTo>
                  <a:pt x="89297" y="8929"/>
                </a:lnTo>
                <a:lnTo>
                  <a:pt x="80367" y="8929"/>
                </a:lnTo>
                <a:lnTo>
                  <a:pt x="71438" y="17859"/>
                </a:lnTo>
                <a:lnTo>
                  <a:pt x="71438" y="17859"/>
                </a:lnTo>
                <a:lnTo>
                  <a:pt x="62508" y="26789"/>
                </a:lnTo>
                <a:lnTo>
                  <a:pt x="62508"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090047" y="4982766"/>
            <a:ext cx="71438" cy="89298"/>
          </a:xfrm>
          <a:custGeom>
            <a:avLst/>
            <a:gdLst/>
            <a:ahLst/>
            <a:cxnLst/>
            <a:rect l="0" t="0" r="0" b="0"/>
            <a:pathLst>
              <a:path w="71438" h="89298">
                <a:moveTo>
                  <a:pt x="53578" y="8929"/>
                </a:moveTo>
                <a:lnTo>
                  <a:pt x="44648" y="17859"/>
                </a:lnTo>
                <a:lnTo>
                  <a:pt x="44648" y="17859"/>
                </a:lnTo>
                <a:lnTo>
                  <a:pt x="44648" y="17859"/>
                </a:lnTo>
                <a:lnTo>
                  <a:pt x="35719" y="26789"/>
                </a:lnTo>
                <a:lnTo>
                  <a:pt x="26789" y="26789"/>
                </a:lnTo>
                <a:lnTo>
                  <a:pt x="17859" y="35718"/>
                </a:lnTo>
                <a:lnTo>
                  <a:pt x="8930" y="44648"/>
                </a:lnTo>
                <a:lnTo>
                  <a:pt x="8930" y="53578"/>
                </a:lnTo>
                <a:lnTo>
                  <a:pt x="0" y="53578"/>
                </a:lnTo>
                <a:lnTo>
                  <a:pt x="0" y="71437"/>
                </a:lnTo>
                <a:lnTo>
                  <a:pt x="0" y="80367"/>
                </a:lnTo>
                <a:lnTo>
                  <a:pt x="0" y="80367"/>
                </a:lnTo>
                <a:lnTo>
                  <a:pt x="8930" y="89297"/>
                </a:lnTo>
                <a:lnTo>
                  <a:pt x="8930" y="89297"/>
                </a:lnTo>
                <a:lnTo>
                  <a:pt x="17859" y="89297"/>
                </a:lnTo>
                <a:lnTo>
                  <a:pt x="26789" y="89297"/>
                </a:lnTo>
                <a:lnTo>
                  <a:pt x="35719" y="80367"/>
                </a:lnTo>
                <a:lnTo>
                  <a:pt x="44648" y="80367"/>
                </a:lnTo>
                <a:lnTo>
                  <a:pt x="53578" y="62507"/>
                </a:lnTo>
                <a:lnTo>
                  <a:pt x="53578" y="53578"/>
                </a:lnTo>
                <a:lnTo>
                  <a:pt x="62508" y="44648"/>
                </a:lnTo>
                <a:lnTo>
                  <a:pt x="62508" y="35718"/>
                </a:lnTo>
                <a:lnTo>
                  <a:pt x="62508" y="26789"/>
                </a:lnTo>
                <a:lnTo>
                  <a:pt x="71437" y="17859"/>
                </a:lnTo>
                <a:lnTo>
                  <a:pt x="62508" y="8929"/>
                </a:lnTo>
                <a:lnTo>
                  <a:pt x="62508" y="8929"/>
                </a:lnTo>
                <a:lnTo>
                  <a:pt x="62508" y="0"/>
                </a:lnTo>
                <a:lnTo>
                  <a:pt x="53578" y="8929"/>
                </a:lnTo>
                <a:lnTo>
                  <a:pt x="53578" y="8929"/>
                </a:lnTo>
                <a:lnTo>
                  <a:pt x="53578" y="8929"/>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6134695" y="4920258"/>
            <a:ext cx="142876" cy="401837"/>
          </a:xfrm>
          <a:custGeom>
            <a:avLst/>
            <a:gdLst/>
            <a:ahLst/>
            <a:cxnLst/>
            <a:rect l="0" t="0" r="0" b="0"/>
            <a:pathLst>
              <a:path w="142876" h="401837">
                <a:moveTo>
                  <a:pt x="142875" y="0"/>
                </a:moveTo>
                <a:lnTo>
                  <a:pt x="142875" y="0"/>
                </a:lnTo>
                <a:lnTo>
                  <a:pt x="142875" y="0"/>
                </a:lnTo>
                <a:lnTo>
                  <a:pt x="142875" y="8930"/>
                </a:lnTo>
                <a:lnTo>
                  <a:pt x="133946" y="8930"/>
                </a:lnTo>
                <a:lnTo>
                  <a:pt x="133946" y="17859"/>
                </a:lnTo>
                <a:lnTo>
                  <a:pt x="125016" y="35719"/>
                </a:lnTo>
                <a:lnTo>
                  <a:pt x="116086" y="44648"/>
                </a:lnTo>
                <a:lnTo>
                  <a:pt x="116086" y="62508"/>
                </a:lnTo>
                <a:lnTo>
                  <a:pt x="107157" y="80367"/>
                </a:lnTo>
                <a:lnTo>
                  <a:pt x="98227" y="98226"/>
                </a:lnTo>
                <a:lnTo>
                  <a:pt x="89297" y="116086"/>
                </a:lnTo>
                <a:lnTo>
                  <a:pt x="80368" y="142875"/>
                </a:lnTo>
                <a:lnTo>
                  <a:pt x="71438" y="169664"/>
                </a:lnTo>
                <a:lnTo>
                  <a:pt x="62508" y="196453"/>
                </a:lnTo>
                <a:lnTo>
                  <a:pt x="53578" y="214312"/>
                </a:lnTo>
                <a:lnTo>
                  <a:pt x="53578" y="241101"/>
                </a:lnTo>
                <a:lnTo>
                  <a:pt x="44649" y="267890"/>
                </a:lnTo>
                <a:lnTo>
                  <a:pt x="35719" y="285750"/>
                </a:lnTo>
                <a:lnTo>
                  <a:pt x="26789" y="303609"/>
                </a:lnTo>
                <a:lnTo>
                  <a:pt x="17860" y="321469"/>
                </a:lnTo>
                <a:lnTo>
                  <a:pt x="17860" y="339328"/>
                </a:lnTo>
                <a:lnTo>
                  <a:pt x="8930" y="357187"/>
                </a:lnTo>
                <a:lnTo>
                  <a:pt x="0" y="366117"/>
                </a:lnTo>
                <a:lnTo>
                  <a:pt x="0" y="375047"/>
                </a:lnTo>
                <a:lnTo>
                  <a:pt x="0" y="383976"/>
                </a:lnTo>
                <a:lnTo>
                  <a:pt x="0" y="392906"/>
                </a:lnTo>
                <a:lnTo>
                  <a:pt x="0" y="401836"/>
                </a:lnTo>
                <a:lnTo>
                  <a:pt x="0" y="40183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6241852" y="5214938"/>
            <a:ext cx="80368" cy="89297"/>
          </a:xfrm>
          <a:custGeom>
            <a:avLst/>
            <a:gdLst/>
            <a:ahLst/>
            <a:cxnLst/>
            <a:rect l="0" t="0" r="0" b="0"/>
            <a:pathLst>
              <a:path w="80368" h="89297">
                <a:moveTo>
                  <a:pt x="53578" y="26789"/>
                </a:moveTo>
                <a:lnTo>
                  <a:pt x="53578" y="26789"/>
                </a:lnTo>
                <a:lnTo>
                  <a:pt x="53578" y="26789"/>
                </a:lnTo>
                <a:lnTo>
                  <a:pt x="53578" y="26789"/>
                </a:lnTo>
                <a:lnTo>
                  <a:pt x="44648" y="17859"/>
                </a:lnTo>
                <a:lnTo>
                  <a:pt x="35718" y="17859"/>
                </a:lnTo>
                <a:lnTo>
                  <a:pt x="26789" y="26789"/>
                </a:lnTo>
                <a:lnTo>
                  <a:pt x="26789" y="26789"/>
                </a:lnTo>
                <a:lnTo>
                  <a:pt x="17859" y="35718"/>
                </a:lnTo>
                <a:lnTo>
                  <a:pt x="8929" y="44648"/>
                </a:lnTo>
                <a:lnTo>
                  <a:pt x="8929" y="53578"/>
                </a:lnTo>
                <a:lnTo>
                  <a:pt x="0" y="62507"/>
                </a:lnTo>
                <a:lnTo>
                  <a:pt x="0" y="71437"/>
                </a:lnTo>
                <a:lnTo>
                  <a:pt x="0" y="80367"/>
                </a:lnTo>
                <a:lnTo>
                  <a:pt x="8929" y="80367"/>
                </a:lnTo>
                <a:lnTo>
                  <a:pt x="8929" y="89296"/>
                </a:lnTo>
                <a:lnTo>
                  <a:pt x="17859" y="89296"/>
                </a:lnTo>
                <a:lnTo>
                  <a:pt x="26789" y="80367"/>
                </a:lnTo>
                <a:lnTo>
                  <a:pt x="44648" y="80367"/>
                </a:lnTo>
                <a:lnTo>
                  <a:pt x="53578" y="71437"/>
                </a:lnTo>
                <a:lnTo>
                  <a:pt x="62507" y="62507"/>
                </a:lnTo>
                <a:lnTo>
                  <a:pt x="62507" y="53578"/>
                </a:lnTo>
                <a:lnTo>
                  <a:pt x="71437" y="44648"/>
                </a:lnTo>
                <a:lnTo>
                  <a:pt x="80367" y="35718"/>
                </a:lnTo>
                <a:lnTo>
                  <a:pt x="80367" y="26789"/>
                </a:lnTo>
                <a:lnTo>
                  <a:pt x="80367" y="17859"/>
                </a:lnTo>
                <a:lnTo>
                  <a:pt x="71437" y="8929"/>
                </a:lnTo>
                <a:lnTo>
                  <a:pt x="71437" y="0"/>
                </a:lnTo>
                <a:lnTo>
                  <a:pt x="71437" y="0"/>
                </a:lnTo>
                <a:lnTo>
                  <a:pt x="71437" y="0"/>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136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81"/>
            <a:ext cx="8229600" cy="1143000"/>
          </a:xfrm>
        </p:spPr>
        <p:txBody>
          <a:bodyPr/>
          <a:lstStyle/>
          <a:p>
            <a:r>
              <a:rPr lang="en-CA" dirty="0" smtClean="0">
                <a:solidFill>
                  <a:srgbClr val="FF0000"/>
                </a:solidFill>
              </a:rPr>
              <a:t>Calculating Efficiency, cont’d</a:t>
            </a:r>
            <a:endParaRPr lang="en-CA" dirty="0">
              <a:solidFill>
                <a:srgbClr val="FF0000"/>
              </a:solidFill>
            </a:endParaRPr>
          </a:p>
        </p:txBody>
      </p:sp>
      <p:sp>
        <p:nvSpPr>
          <p:cNvPr id="3" name="Content Placeholder 2"/>
          <p:cNvSpPr>
            <a:spLocks noGrp="1"/>
          </p:cNvSpPr>
          <p:nvPr>
            <p:ph idx="1"/>
          </p:nvPr>
        </p:nvSpPr>
        <p:spPr>
          <a:xfrm>
            <a:off x="36870" y="1219200"/>
            <a:ext cx="9107129" cy="5638800"/>
          </a:xfrm>
        </p:spPr>
        <p:txBody>
          <a:bodyPr>
            <a:normAutofit/>
          </a:bodyPr>
          <a:lstStyle/>
          <a:p>
            <a:pPr lvl="1"/>
            <a:r>
              <a:rPr lang="en-CA" dirty="0" smtClean="0">
                <a:solidFill>
                  <a:srgbClr val="FF0000"/>
                </a:solidFill>
              </a:rPr>
              <a:t>1. How efficient is a 60 W incandescent light bulb that produces 2200 J of light from 27 500 J of electrical energy?</a:t>
            </a:r>
          </a:p>
          <a:p>
            <a:pPr marL="393192" lvl="1" indent="0">
              <a:buNone/>
            </a:pPr>
            <a:endParaRPr lang="en-CA" dirty="0" smtClean="0">
              <a:solidFill>
                <a:srgbClr val="FF0000"/>
              </a:solidFill>
            </a:endParaRPr>
          </a:p>
          <a:p>
            <a:pPr lvl="1"/>
            <a:endParaRPr lang="en-CA" dirty="0" smtClean="0">
              <a:solidFill>
                <a:srgbClr val="FF0000"/>
              </a:solidFill>
            </a:endParaRPr>
          </a:p>
          <a:p>
            <a:pPr marL="393192" lvl="1" indent="0">
              <a:buNone/>
            </a:pPr>
            <a:endParaRPr lang="en-CA" dirty="0">
              <a:solidFill>
                <a:srgbClr val="FF0000"/>
              </a:solidFill>
            </a:endParaRPr>
          </a:p>
          <a:p>
            <a:pPr lvl="1"/>
            <a:endParaRPr lang="en-CA" dirty="0" smtClean="0">
              <a:solidFill>
                <a:srgbClr val="FF0000"/>
              </a:solidFill>
            </a:endParaRPr>
          </a:p>
          <a:p>
            <a:pPr lvl="1"/>
            <a:r>
              <a:rPr lang="en-CA" dirty="0">
                <a:solidFill>
                  <a:srgbClr val="FF0000"/>
                </a:solidFill>
              </a:rPr>
              <a:t>2</a:t>
            </a:r>
            <a:r>
              <a:rPr lang="en-CA" dirty="0" smtClean="0">
                <a:solidFill>
                  <a:srgbClr val="FF0000"/>
                </a:solidFill>
              </a:rPr>
              <a:t>. How efficient is a fluorescent light bulb that uses 5.6 kJ of electrical energy and produces 1400 J of light energy?</a:t>
            </a:r>
            <a:endParaRPr lang="en-CA" dirty="0">
              <a:solidFill>
                <a:srgbClr val="FF0000"/>
              </a:solidFill>
            </a:endParaRPr>
          </a:p>
          <a:p>
            <a:pPr marL="393192" lvl="1" indent="0">
              <a:buNone/>
            </a:pPr>
            <a:endParaRPr lang="en-CA" dirty="0" smtClean="0">
              <a:solidFill>
                <a:srgbClr val="FF0000"/>
              </a:solidFill>
            </a:endParaRPr>
          </a:p>
        </p:txBody>
      </p:sp>
    </p:spTree>
    <p:extLst>
      <p:ext uri="{BB962C8B-B14F-4D97-AF65-F5344CB8AC3E}">
        <p14:creationId xmlns:p14="http://schemas.microsoft.com/office/powerpoint/2010/main" val="38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81"/>
            <a:ext cx="8229600" cy="1143000"/>
          </a:xfrm>
        </p:spPr>
        <p:txBody>
          <a:bodyPr/>
          <a:lstStyle/>
          <a:p>
            <a:r>
              <a:rPr lang="en-CA" dirty="0" smtClean="0">
                <a:solidFill>
                  <a:srgbClr val="FF0000"/>
                </a:solidFill>
              </a:rPr>
              <a:t>Calculating Efficiency, cont’d</a:t>
            </a:r>
            <a:endParaRPr lang="en-CA" dirty="0">
              <a:solidFill>
                <a:srgbClr val="FF0000"/>
              </a:solidFill>
            </a:endParaRPr>
          </a:p>
        </p:txBody>
      </p:sp>
      <p:sp>
        <p:nvSpPr>
          <p:cNvPr id="3" name="Content Placeholder 2"/>
          <p:cNvSpPr>
            <a:spLocks noGrp="1"/>
          </p:cNvSpPr>
          <p:nvPr>
            <p:ph idx="1"/>
          </p:nvPr>
        </p:nvSpPr>
        <p:spPr>
          <a:xfrm>
            <a:off x="36870" y="1219200"/>
            <a:ext cx="9107129" cy="5638800"/>
          </a:xfrm>
        </p:spPr>
        <p:txBody>
          <a:bodyPr>
            <a:normAutofit/>
          </a:bodyPr>
          <a:lstStyle/>
          <a:p>
            <a:pPr lvl="1"/>
            <a:r>
              <a:rPr lang="en-CA" dirty="0" smtClean="0">
                <a:solidFill>
                  <a:srgbClr val="FF0000"/>
                </a:solidFill>
              </a:rPr>
              <a:t>3. How efficient is an electric motor that uses 48 kJ of electrical energy and produces 38.4 kJ of useful energy?</a:t>
            </a:r>
          </a:p>
          <a:p>
            <a:pPr lvl="1"/>
            <a:endParaRPr lang="en-CA" dirty="0">
              <a:solidFill>
                <a:srgbClr val="FF0000"/>
              </a:solidFill>
            </a:endParaRPr>
          </a:p>
          <a:p>
            <a:pPr lvl="1"/>
            <a:endParaRPr lang="en-CA" dirty="0" smtClean="0">
              <a:solidFill>
                <a:srgbClr val="FF0000"/>
              </a:solidFill>
            </a:endParaRPr>
          </a:p>
          <a:p>
            <a:pPr marL="393192" lvl="1" indent="0">
              <a:buNone/>
            </a:pPr>
            <a:endParaRPr lang="en-CA" dirty="0" smtClean="0">
              <a:solidFill>
                <a:srgbClr val="FF0000"/>
              </a:solidFill>
            </a:endParaRPr>
          </a:p>
          <a:p>
            <a:pPr lvl="1"/>
            <a:r>
              <a:rPr lang="en-CA" dirty="0" smtClean="0">
                <a:solidFill>
                  <a:srgbClr val="FF0000"/>
                </a:solidFill>
              </a:rPr>
              <a:t>4. A kettle is designed to be 92.2% energy efficient. If the kettle uses 72 kJ of electricity to boil 500 mL of water, what is the amount of useful energy, and what the amount of wasted energy?</a:t>
            </a:r>
            <a:endParaRPr lang="en-CA" dirty="0">
              <a:solidFill>
                <a:srgbClr val="FF0000"/>
              </a:solidFill>
            </a:endParaRPr>
          </a:p>
          <a:p>
            <a:pPr lvl="1"/>
            <a:endParaRPr lang="en-CA" dirty="0" smtClean="0">
              <a:solidFill>
                <a:srgbClr val="FF0000"/>
              </a:solidFill>
            </a:endParaRPr>
          </a:p>
        </p:txBody>
      </p:sp>
    </p:spTree>
    <p:extLst>
      <p:ext uri="{BB962C8B-B14F-4D97-AF65-F5344CB8AC3E}">
        <p14:creationId xmlns:p14="http://schemas.microsoft.com/office/powerpoint/2010/main" val="223133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15112"/>
          </a:xfrm>
        </p:spPr>
        <p:txBody>
          <a:bodyPr>
            <a:normAutofit fontScale="90000"/>
          </a:bodyPr>
          <a:lstStyle/>
          <a:p>
            <a:r>
              <a:rPr lang="en-US" sz="4000" dirty="0" smtClean="0">
                <a:solidFill>
                  <a:srgbClr val="FF0000"/>
                </a:solidFill>
              </a:rPr>
              <a:t>Comparing Series and Parallel Circuits</a:t>
            </a:r>
            <a:endParaRPr lang="en-US" sz="4000" dirty="0">
              <a:solidFill>
                <a:srgbClr val="FF0000"/>
              </a:solidFill>
            </a:endParaRPr>
          </a:p>
        </p:txBody>
      </p:sp>
      <p:graphicFrame>
        <p:nvGraphicFramePr>
          <p:cNvPr id="5" name="Content Placeholder 4"/>
          <p:cNvGraphicFramePr>
            <a:graphicFrameLocks noGrp="1"/>
          </p:cNvGraphicFramePr>
          <p:nvPr>
            <p:ph idx="1"/>
          </p:nvPr>
        </p:nvGraphicFramePr>
        <p:xfrm>
          <a:off x="457200" y="914400"/>
          <a:ext cx="8229600" cy="4582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solidFill>
                          <a:srgbClr val="FF0000"/>
                        </a:solidFill>
                      </a:endParaRPr>
                    </a:p>
                  </a:txBody>
                  <a:tcPr/>
                </a:tc>
                <a:tc>
                  <a:txBody>
                    <a:bodyPr/>
                    <a:lstStyle/>
                    <a:p>
                      <a:r>
                        <a:rPr lang="en-US" dirty="0" smtClean="0">
                          <a:solidFill>
                            <a:srgbClr val="FF0000"/>
                          </a:solidFill>
                        </a:rPr>
                        <a:t>Series</a:t>
                      </a:r>
                      <a:endParaRPr lang="en-US" dirty="0">
                        <a:solidFill>
                          <a:srgbClr val="FF0000"/>
                        </a:solidFill>
                      </a:endParaRPr>
                    </a:p>
                  </a:txBody>
                  <a:tcPr/>
                </a:tc>
                <a:tc>
                  <a:txBody>
                    <a:bodyPr/>
                    <a:lstStyle/>
                    <a:p>
                      <a:r>
                        <a:rPr lang="en-US" dirty="0" smtClean="0">
                          <a:solidFill>
                            <a:srgbClr val="FF0000"/>
                          </a:solidFill>
                        </a:rPr>
                        <a:t>Parallel</a:t>
                      </a:r>
                      <a:endParaRPr lang="en-US" dirty="0">
                        <a:solidFill>
                          <a:srgbClr val="FF0000"/>
                        </a:solidFill>
                      </a:endParaRPr>
                    </a:p>
                  </a:txBody>
                  <a:tcPr/>
                </a:tc>
              </a:tr>
              <a:tr h="370840">
                <a:tc>
                  <a:txBody>
                    <a:bodyPr/>
                    <a:lstStyle/>
                    <a:p>
                      <a:r>
                        <a:rPr lang="en-US" dirty="0" smtClean="0">
                          <a:solidFill>
                            <a:srgbClr val="FF0000"/>
                          </a:solidFill>
                        </a:rPr>
                        <a:t>Number of paths</a:t>
                      </a:r>
                      <a:endParaRPr lang="en-US" dirty="0">
                        <a:solidFill>
                          <a:srgbClr val="FF0000"/>
                        </a:solidFill>
                      </a:endParaRPr>
                    </a:p>
                  </a:txBody>
                  <a:tcPr/>
                </a:tc>
                <a:tc>
                  <a:txBody>
                    <a:bodyPr/>
                    <a:lstStyle/>
                    <a:p>
                      <a:r>
                        <a:rPr lang="en-US" dirty="0" smtClean="0">
                          <a:solidFill>
                            <a:srgbClr val="FF0000"/>
                          </a:solidFill>
                        </a:rPr>
                        <a:t>One</a:t>
                      </a:r>
                      <a:endParaRPr lang="en-US" dirty="0">
                        <a:solidFill>
                          <a:srgbClr val="FF0000"/>
                        </a:solidFill>
                      </a:endParaRPr>
                    </a:p>
                  </a:txBody>
                  <a:tcPr/>
                </a:tc>
                <a:tc>
                  <a:txBody>
                    <a:bodyPr/>
                    <a:lstStyle/>
                    <a:p>
                      <a:r>
                        <a:rPr lang="en-US" dirty="0" smtClean="0">
                          <a:solidFill>
                            <a:srgbClr val="FF0000"/>
                          </a:solidFill>
                        </a:rPr>
                        <a:t>Several</a:t>
                      </a:r>
                      <a:endParaRPr lang="en-US" dirty="0">
                        <a:solidFill>
                          <a:srgbClr val="FF0000"/>
                        </a:solidFill>
                      </a:endParaRPr>
                    </a:p>
                  </a:txBody>
                  <a:tcPr/>
                </a:tc>
              </a:tr>
              <a:tr h="370840">
                <a:tc>
                  <a:txBody>
                    <a:bodyPr/>
                    <a:lstStyle/>
                    <a:p>
                      <a:r>
                        <a:rPr lang="en-US" dirty="0" smtClean="0">
                          <a:solidFill>
                            <a:srgbClr val="FF0000"/>
                          </a:solidFill>
                        </a:rPr>
                        <a:t>Effect of removing</a:t>
                      </a:r>
                      <a:r>
                        <a:rPr lang="en-US" baseline="0" dirty="0" smtClean="0">
                          <a:solidFill>
                            <a:srgbClr val="FF0000"/>
                          </a:solidFill>
                        </a:rPr>
                        <a:t> a load</a:t>
                      </a:r>
                      <a:endParaRPr lang="en-US" dirty="0">
                        <a:solidFill>
                          <a:srgbClr val="FF0000"/>
                        </a:solidFill>
                      </a:endParaRPr>
                    </a:p>
                  </a:txBody>
                  <a:tcPr/>
                </a:tc>
                <a:tc>
                  <a:txBody>
                    <a:bodyPr/>
                    <a:lstStyle/>
                    <a:p>
                      <a:r>
                        <a:rPr lang="en-US" dirty="0" smtClean="0">
                          <a:solidFill>
                            <a:srgbClr val="FF0000"/>
                          </a:solidFill>
                        </a:rPr>
                        <a:t>Electrons cannot flow</a:t>
                      </a:r>
                      <a:endParaRPr lang="en-US" dirty="0">
                        <a:solidFill>
                          <a:srgbClr val="FF0000"/>
                        </a:solidFill>
                      </a:endParaRPr>
                    </a:p>
                  </a:txBody>
                  <a:tcPr/>
                </a:tc>
                <a:tc>
                  <a:txBody>
                    <a:bodyPr/>
                    <a:lstStyle/>
                    <a:p>
                      <a:r>
                        <a:rPr lang="en-US" dirty="0" smtClean="0">
                          <a:solidFill>
                            <a:srgbClr val="FF0000"/>
                          </a:solidFill>
                        </a:rPr>
                        <a:t>Electrons continue to flow</a:t>
                      </a:r>
                      <a:endParaRPr lang="en-US" dirty="0">
                        <a:solidFill>
                          <a:srgbClr val="FF0000"/>
                        </a:solidFill>
                      </a:endParaRPr>
                    </a:p>
                  </a:txBody>
                  <a:tcPr/>
                </a:tc>
              </a:tr>
              <a:tr h="370840">
                <a:tc>
                  <a:txBody>
                    <a:bodyPr/>
                    <a:lstStyle/>
                    <a:p>
                      <a:r>
                        <a:rPr lang="en-US" dirty="0" smtClean="0">
                          <a:solidFill>
                            <a:srgbClr val="FF0000"/>
                          </a:solidFill>
                        </a:rPr>
                        <a:t>Resistance</a:t>
                      </a:r>
                      <a:endParaRPr lang="en-US" dirty="0">
                        <a:solidFill>
                          <a:srgbClr val="FF0000"/>
                        </a:solidFill>
                      </a:endParaRPr>
                    </a:p>
                  </a:txBody>
                  <a:tcPr/>
                </a:tc>
                <a:tc>
                  <a:txBody>
                    <a:bodyPr/>
                    <a:lstStyle/>
                    <a:p>
                      <a:r>
                        <a:rPr lang="en-US" dirty="0" smtClean="0">
                          <a:solidFill>
                            <a:srgbClr val="FF0000"/>
                          </a:solidFill>
                        </a:rPr>
                        <a:t>The total</a:t>
                      </a:r>
                      <a:r>
                        <a:rPr lang="en-US" baseline="0" dirty="0" smtClean="0">
                          <a:solidFill>
                            <a:srgbClr val="FF0000"/>
                          </a:solidFill>
                        </a:rPr>
                        <a:t> resistance increases when loads are added in series</a:t>
                      </a:r>
                      <a:endParaRPr lang="en-US" dirty="0">
                        <a:solidFill>
                          <a:srgbClr val="FF0000"/>
                        </a:solidFill>
                      </a:endParaRPr>
                    </a:p>
                  </a:txBody>
                  <a:tcPr/>
                </a:tc>
                <a:tc>
                  <a:txBody>
                    <a:bodyPr/>
                    <a:lstStyle/>
                    <a:p>
                      <a:r>
                        <a:rPr lang="en-US" dirty="0" smtClean="0">
                          <a:solidFill>
                            <a:srgbClr val="FF0000"/>
                          </a:solidFill>
                        </a:rPr>
                        <a:t>The total resistance</a:t>
                      </a:r>
                      <a:r>
                        <a:rPr lang="en-US" baseline="0" dirty="0" smtClean="0">
                          <a:solidFill>
                            <a:srgbClr val="FF0000"/>
                          </a:solidFill>
                        </a:rPr>
                        <a:t> of the circuit is decreased when loads are placed parallel</a:t>
                      </a:r>
                      <a:endParaRPr lang="en-US" dirty="0">
                        <a:solidFill>
                          <a:srgbClr val="FF0000"/>
                        </a:solidFill>
                      </a:endParaRPr>
                    </a:p>
                  </a:txBody>
                  <a:tcPr/>
                </a:tc>
              </a:tr>
              <a:tr h="370840">
                <a:tc>
                  <a:txBody>
                    <a:bodyPr/>
                    <a:lstStyle/>
                    <a:p>
                      <a:r>
                        <a:rPr lang="en-US" dirty="0" smtClean="0">
                          <a:solidFill>
                            <a:srgbClr val="FF0000"/>
                          </a:solidFill>
                        </a:rPr>
                        <a:t>Current</a:t>
                      </a:r>
                      <a:endParaRPr lang="en-US" dirty="0">
                        <a:solidFill>
                          <a:srgbClr val="FF0000"/>
                        </a:solidFill>
                      </a:endParaRPr>
                    </a:p>
                  </a:txBody>
                  <a:tcPr/>
                </a:tc>
                <a:tc>
                  <a:txBody>
                    <a:bodyPr/>
                    <a:lstStyle/>
                    <a:p>
                      <a:r>
                        <a:rPr lang="en-US" dirty="0" smtClean="0">
                          <a:solidFill>
                            <a:srgbClr val="FF0000"/>
                          </a:solidFill>
                        </a:rPr>
                        <a:t>Same throughout circuit</a:t>
                      </a:r>
                      <a:endParaRPr lang="en-US" dirty="0">
                        <a:solidFill>
                          <a:srgbClr val="FF0000"/>
                        </a:solidFill>
                      </a:endParaRPr>
                    </a:p>
                  </a:txBody>
                  <a:tcPr/>
                </a:tc>
                <a:tc>
                  <a:txBody>
                    <a:bodyPr/>
                    <a:lstStyle/>
                    <a:p>
                      <a:r>
                        <a:rPr lang="en-US" dirty="0" smtClean="0">
                          <a:solidFill>
                            <a:srgbClr val="FF0000"/>
                          </a:solidFill>
                        </a:rPr>
                        <a:t>Current through the paths</a:t>
                      </a:r>
                      <a:r>
                        <a:rPr lang="en-US" baseline="0" dirty="0" smtClean="0">
                          <a:solidFill>
                            <a:srgbClr val="FF0000"/>
                          </a:solidFill>
                        </a:rPr>
                        <a:t> will change depending on the resistance in the path.  Less resistance more current through it.  Total current = sum of current through each path.</a:t>
                      </a:r>
                      <a:endParaRPr lang="en-US"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solidFill>
                  <a:srgbClr val="FF0000"/>
                </a:solidFill>
              </a:rPr>
              <a:t>How to choose energy efficient appliances</a:t>
            </a:r>
            <a:endParaRPr lang="en-US" dirty="0">
              <a:solidFill>
                <a:srgbClr val="FF0000"/>
              </a:solidFill>
            </a:endParaRPr>
          </a:p>
        </p:txBody>
      </p:sp>
      <p:sp>
        <p:nvSpPr>
          <p:cNvPr id="3" name="Content Placeholder 2"/>
          <p:cNvSpPr>
            <a:spLocks noGrp="1"/>
          </p:cNvSpPr>
          <p:nvPr>
            <p:ph idx="1"/>
          </p:nvPr>
        </p:nvSpPr>
        <p:spPr>
          <a:xfrm>
            <a:off x="457200" y="1524000"/>
            <a:ext cx="8229600" cy="4389120"/>
          </a:xfrm>
        </p:spPr>
        <p:txBody>
          <a:bodyPr/>
          <a:lstStyle/>
          <a:p>
            <a:r>
              <a:rPr lang="en-US" b="1" dirty="0" smtClean="0">
                <a:solidFill>
                  <a:srgbClr val="FF0000"/>
                </a:solidFill>
              </a:rPr>
              <a:t>EnerGuide Label:  </a:t>
            </a:r>
            <a:r>
              <a:rPr lang="en-US" dirty="0" smtClean="0">
                <a:solidFill>
                  <a:srgbClr val="FF0000"/>
                </a:solidFill>
              </a:rPr>
              <a:t>Label that is placed on an appliance to display how much energy the device typically uses in a year and compares its energy consumptions with other  appliances in the same category.</a:t>
            </a:r>
          </a:p>
          <a:p>
            <a:endParaRPr lang="en-US" dirty="0" smtClean="0"/>
          </a:p>
          <a:p>
            <a:endParaRPr lang="en-US" dirty="0"/>
          </a:p>
        </p:txBody>
      </p:sp>
      <p:pic>
        <p:nvPicPr>
          <p:cNvPr id="4" name="Picture 3" descr="energuide label_NEW.jpg"/>
          <p:cNvPicPr>
            <a:picLocks noChangeAspect="1"/>
          </p:cNvPicPr>
          <p:nvPr/>
        </p:nvPicPr>
        <p:blipFill>
          <a:blip r:embed="rId3" cstate="print"/>
          <a:stretch>
            <a:fillRect/>
          </a:stretch>
        </p:blipFill>
        <p:spPr>
          <a:xfrm>
            <a:off x="3276600" y="3236976"/>
            <a:ext cx="2502408" cy="362102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FF0000"/>
                </a:solidFill>
              </a:rPr>
              <a:t>Reducing the consumption of</a:t>
            </a:r>
            <a:br>
              <a:rPr lang="en-CA" dirty="0" smtClean="0">
                <a:solidFill>
                  <a:srgbClr val="FF0000"/>
                </a:solidFill>
              </a:rPr>
            </a:br>
            <a:r>
              <a:rPr lang="en-CA" dirty="0" smtClean="0">
                <a:solidFill>
                  <a:srgbClr val="FF0000"/>
                </a:solidFill>
              </a:rPr>
              <a:t> electrical energy</a:t>
            </a:r>
            <a:endParaRPr lang="en-CA"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solidFill>
                  <a:srgbClr val="FF0000"/>
                </a:solidFill>
              </a:rPr>
              <a:t>Improve insulation</a:t>
            </a:r>
          </a:p>
          <a:p>
            <a:pPr marL="514350" indent="-514350">
              <a:buFont typeface="+mj-lt"/>
              <a:buAutoNum type="arabicPeriod"/>
            </a:pPr>
            <a:r>
              <a:rPr lang="en-CA" dirty="0" smtClean="0">
                <a:solidFill>
                  <a:srgbClr val="FF0000"/>
                </a:solidFill>
              </a:rPr>
              <a:t>Turn off lights when not required</a:t>
            </a:r>
          </a:p>
          <a:p>
            <a:pPr marL="514350" indent="-514350">
              <a:buFont typeface="+mj-lt"/>
              <a:buAutoNum type="arabicPeriod"/>
            </a:pPr>
            <a:r>
              <a:rPr lang="en-CA" dirty="0" smtClean="0">
                <a:solidFill>
                  <a:srgbClr val="FF0000"/>
                </a:solidFill>
              </a:rPr>
              <a:t>Use energy efficient light bulbs</a:t>
            </a:r>
          </a:p>
          <a:p>
            <a:pPr marL="514350" indent="-514350">
              <a:buFont typeface="+mj-lt"/>
              <a:buAutoNum type="arabicPeriod"/>
            </a:pPr>
            <a:r>
              <a:rPr lang="en-CA" dirty="0" smtClean="0">
                <a:solidFill>
                  <a:srgbClr val="FF0000"/>
                </a:solidFill>
              </a:rPr>
              <a:t>Air dry clothes when possible</a:t>
            </a:r>
          </a:p>
          <a:p>
            <a:pPr marL="514350" indent="-514350">
              <a:buFont typeface="+mj-lt"/>
              <a:buAutoNum type="arabicPeriod"/>
            </a:pPr>
            <a:r>
              <a:rPr lang="en-CA" dirty="0" smtClean="0">
                <a:solidFill>
                  <a:srgbClr val="FF0000"/>
                </a:solidFill>
              </a:rPr>
              <a:t>Etc.</a:t>
            </a:r>
            <a:endParaRPr lang="en-CA" dirty="0">
              <a:solidFill>
                <a:srgbClr val="FF0000"/>
              </a:solidFill>
            </a:endParaRPr>
          </a:p>
        </p:txBody>
      </p:sp>
    </p:spTree>
    <p:extLst>
      <p:ext uri="{BB962C8B-B14F-4D97-AF65-F5344CB8AC3E}">
        <p14:creationId xmlns:p14="http://schemas.microsoft.com/office/powerpoint/2010/main" val="39451994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dirty="0" smtClean="0">
                <a:solidFill>
                  <a:srgbClr val="FF0000"/>
                </a:solidFill>
              </a:rPr>
              <a:t>Section 9.4: Electricity and the Environment</a:t>
            </a:r>
            <a:endParaRPr lang="en-US" sz="3600" dirty="0">
              <a:solidFill>
                <a:srgbClr val="FF0000"/>
              </a:solidFill>
            </a:endParaRPr>
          </a:p>
        </p:txBody>
      </p:sp>
      <p:sp>
        <p:nvSpPr>
          <p:cNvPr id="3" name="Content Placeholder 2"/>
          <p:cNvSpPr>
            <a:spLocks noGrp="1"/>
          </p:cNvSpPr>
          <p:nvPr>
            <p:ph idx="1"/>
          </p:nvPr>
        </p:nvSpPr>
        <p:spPr>
          <a:xfrm>
            <a:off x="457200" y="1295400"/>
            <a:ext cx="8229600" cy="5029200"/>
          </a:xfrm>
        </p:spPr>
        <p:txBody>
          <a:bodyPr>
            <a:normAutofit/>
          </a:bodyPr>
          <a:lstStyle/>
          <a:p>
            <a:r>
              <a:rPr lang="en-US" b="1" dirty="0" smtClean="0">
                <a:solidFill>
                  <a:srgbClr val="FF0000"/>
                </a:solidFill>
              </a:rPr>
              <a:t>Generator:  </a:t>
            </a:r>
            <a:r>
              <a:rPr lang="en-US" dirty="0" smtClean="0">
                <a:solidFill>
                  <a:srgbClr val="FF0000"/>
                </a:solidFill>
              </a:rPr>
              <a:t>a device that converts mechanical energy into electrical energy</a:t>
            </a:r>
          </a:p>
          <a:p>
            <a:pPr marL="0" indent="0">
              <a:buNone/>
            </a:pPr>
            <a:endParaRPr lang="en-US" dirty="0" smtClean="0">
              <a:solidFill>
                <a:srgbClr val="FF0000"/>
              </a:solidFill>
            </a:endParaRPr>
          </a:p>
          <a:p>
            <a:r>
              <a:rPr lang="en-US" b="1" dirty="0" smtClean="0">
                <a:solidFill>
                  <a:srgbClr val="FF0000"/>
                </a:solidFill>
              </a:rPr>
              <a:t>Components of Generator:</a:t>
            </a:r>
            <a:r>
              <a:rPr lang="en-US" dirty="0" smtClean="0">
                <a:solidFill>
                  <a:srgbClr val="FF0000"/>
                </a:solidFill>
              </a:rPr>
              <a:t>	</a:t>
            </a:r>
          </a:p>
          <a:p>
            <a:pPr lvl="1"/>
            <a:r>
              <a:rPr lang="en-US" b="1" u="sng" dirty="0" smtClean="0">
                <a:solidFill>
                  <a:srgbClr val="FF0000"/>
                </a:solidFill>
              </a:rPr>
              <a:t>Coil of wire</a:t>
            </a:r>
            <a:r>
              <a:rPr lang="en-US" b="1" dirty="0" smtClean="0">
                <a:solidFill>
                  <a:srgbClr val="FF0000"/>
                </a:solidFill>
              </a:rPr>
              <a:t> </a:t>
            </a:r>
            <a:r>
              <a:rPr lang="en-US" dirty="0" smtClean="0">
                <a:solidFill>
                  <a:srgbClr val="FF0000"/>
                </a:solidFill>
              </a:rPr>
              <a:t>that rotates </a:t>
            </a:r>
            <a:r>
              <a:rPr lang="en-US" b="1" dirty="0" smtClean="0">
                <a:solidFill>
                  <a:srgbClr val="FF0000"/>
                </a:solidFill>
              </a:rPr>
              <a:t>inside</a:t>
            </a:r>
            <a:r>
              <a:rPr lang="en-US" dirty="0" smtClean="0">
                <a:solidFill>
                  <a:srgbClr val="FF0000"/>
                </a:solidFill>
              </a:rPr>
              <a:t> a stationary </a:t>
            </a:r>
            <a:r>
              <a:rPr lang="en-US" b="1" u="sng" dirty="0" smtClean="0">
                <a:solidFill>
                  <a:srgbClr val="FF0000"/>
                </a:solidFill>
              </a:rPr>
              <a:t>magnet</a:t>
            </a:r>
          </a:p>
          <a:p>
            <a:r>
              <a:rPr lang="en-US" dirty="0" smtClean="0">
                <a:solidFill>
                  <a:srgbClr val="FF0000"/>
                </a:solidFill>
              </a:rPr>
              <a:t>Generators need an energy input such as falling water (mechanical energy) to move over a turbine</a:t>
            </a:r>
          </a:p>
          <a:p>
            <a:r>
              <a:rPr lang="en-US" b="1" dirty="0" smtClean="0">
                <a:solidFill>
                  <a:srgbClr val="FF0000"/>
                </a:solidFill>
              </a:rPr>
              <a:t>Turbine:</a:t>
            </a:r>
            <a:r>
              <a:rPr lang="en-US" dirty="0" smtClean="0">
                <a:solidFill>
                  <a:srgbClr val="FF0000"/>
                </a:solidFill>
              </a:rPr>
              <a:t> a cylinder with blades and when water is pushed the blades turns the cylinder. </a:t>
            </a:r>
          </a:p>
          <a:p>
            <a:r>
              <a:rPr lang="en-US" dirty="0" smtClean="0">
                <a:solidFill>
                  <a:srgbClr val="FF0000"/>
                </a:solidFill>
              </a:rPr>
              <a:t>This also moves the coil of wire within the magnet of a generator, creating an electric current</a:t>
            </a:r>
          </a:p>
          <a:p>
            <a:pPr lvl="1">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Turbine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52400" y="2209800"/>
            <a:ext cx="83439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Types of generating stations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b="1" dirty="0" smtClean="0">
                <a:solidFill>
                  <a:srgbClr val="FF0000"/>
                </a:solidFill>
              </a:rPr>
              <a:t>Hydroelectric:   </a:t>
            </a:r>
            <a:r>
              <a:rPr lang="en-US" dirty="0" smtClean="0">
                <a:solidFill>
                  <a:srgbClr val="FF0000"/>
                </a:solidFill>
              </a:rPr>
              <a:t>uses the energy of falling or flowing water to spin a turbine.</a:t>
            </a:r>
          </a:p>
          <a:p>
            <a:r>
              <a:rPr lang="en-US" b="1" dirty="0" smtClean="0">
                <a:solidFill>
                  <a:srgbClr val="FF0000"/>
                </a:solidFill>
              </a:rPr>
              <a:t>Thermal generating station:  </a:t>
            </a:r>
            <a:r>
              <a:rPr lang="en-US" dirty="0" smtClean="0">
                <a:solidFill>
                  <a:srgbClr val="FF0000"/>
                </a:solidFill>
              </a:rPr>
              <a:t>uses heat (thermal energy) produced from the burning of fossil fuels to boil water.  The resulting steam is used to spin a turbine</a:t>
            </a:r>
            <a:endParaRPr lang="en-US" b="1" dirty="0" smtClean="0">
              <a:solidFill>
                <a:srgbClr val="FF0000"/>
              </a:solidFill>
            </a:endParaRPr>
          </a:p>
          <a:p>
            <a:r>
              <a:rPr lang="en-US" b="1" dirty="0" smtClean="0">
                <a:solidFill>
                  <a:srgbClr val="FF0000"/>
                </a:solidFill>
              </a:rPr>
              <a:t>Nuclear generating station:  </a:t>
            </a:r>
            <a:r>
              <a:rPr lang="en-US" dirty="0" smtClean="0">
                <a:solidFill>
                  <a:srgbClr val="FF0000"/>
                </a:solidFill>
              </a:rPr>
              <a:t>uses the heat (thermal energy) released from a nuclear reaction to boil water.  The resulting steam is used to spin the turbine</a:t>
            </a:r>
          </a:p>
          <a:p>
            <a:pPr>
              <a:buNone/>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Generating stations</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4" name="Picture 3" descr="genrating station types_NEW.jpg"/>
          <p:cNvPicPr>
            <a:picLocks noChangeAspect="1"/>
          </p:cNvPicPr>
          <p:nvPr/>
        </p:nvPicPr>
        <p:blipFill>
          <a:blip r:embed="rId3" cstate="print"/>
          <a:stretch>
            <a:fillRect/>
          </a:stretch>
        </p:blipFill>
        <p:spPr>
          <a:xfrm>
            <a:off x="1981200" y="990600"/>
            <a:ext cx="5226198" cy="569366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Transmission of </a:t>
            </a:r>
            <a:r>
              <a:rPr lang="en-US" b="1" smtClean="0">
                <a:solidFill>
                  <a:srgbClr val="FF0000"/>
                </a:solidFill>
              </a:rPr>
              <a:t>Electrical Energy (901)</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solidFill>
                  <a:srgbClr val="FF0000"/>
                </a:solidFill>
              </a:rPr>
              <a:t>Electrical energy is transmitted over large distances.</a:t>
            </a:r>
          </a:p>
          <a:p>
            <a:r>
              <a:rPr lang="en-US" dirty="0" smtClean="0">
                <a:solidFill>
                  <a:srgbClr val="FF0000"/>
                </a:solidFill>
              </a:rPr>
              <a:t>Energy created at Churchill falls, travels through Quebec to customers far away on the East coast of North America.</a:t>
            </a:r>
          </a:p>
          <a:p>
            <a:pPr>
              <a:buNone/>
            </a:pPr>
            <a:endParaRPr lang="en-US" dirty="0" smtClean="0">
              <a:solidFill>
                <a:srgbClr val="FF0000"/>
              </a:solidFill>
            </a:endParaRPr>
          </a:p>
          <a:p>
            <a:r>
              <a:rPr lang="en-US" dirty="0" smtClean="0">
                <a:solidFill>
                  <a:srgbClr val="FF0000"/>
                </a:solidFill>
              </a:rPr>
              <a:t>Transformers are used to step up voltage before leaving the generating station</a:t>
            </a:r>
          </a:p>
          <a:p>
            <a:r>
              <a:rPr lang="en-US" b="1" dirty="0" smtClean="0">
                <a:solidFill>
                  <a:srgbClr val="FF0000"/>
                </a:solidFill>
              </a:rPr>
              <a:t>Transformers:</a:t>
            </a:r>
            <a:r>
              <a:rPr lang="en-US" dirty="0" smtClean="0">
                <a:solidFill>
                  <a:srgbClr val="FF0000"/>
                </a:solidFill>
              </a:rPr>
              <a:t>  a simple electrical device that changes voltage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solidFill>
                  <a:srgbClr val="FF0000"/>
                </a:solidFill>
              </a:rPr>
              <a:t>Transmission …</a:t>
            </a:r>
            <a:endParaRPr lang="en-US" dirty="0">
              <a:solidFill>
                <a:srgbClr val="FF0000"/>
              </a:solidFill>
            </a:endParaRPr>
          </a:p>
        </p:txBody>
      </p:sp>
      <p:sp>
        <p:nvSpPr>
          <p:cNvPr id="3" name="Content Placeholder 2"/>
          <p:cNvSpPr>
            <a:spLocks noGrp="1"/>
          </p:cNvSpPr>
          <p:nvPr>
            <p:ph idx="1"/>
          </p:nvPr>
        </p:nvSpPr>
        <p:spPr>
          <a:xfrm>
            <a:off x="457200" y="990600"/>
            <a:ext cx="8229600" cy="5334000"/>
          </a:xfrm>
        </p:spPr>
        <p:txBody>
          <a:bodyPr/>
          <a:lstStyle/>
          <a:p>
            <a:r>
              <a:rPr lang="en-US" dirty="0" smtClean="0">
                <a:solidFill>
                  <a:srgbClr val="FF0000"/>
                </a:solidFill>
              </a:rPr>
              <a:t>Transformers are also used to step down voltage before it enters a house</a:t>
            </a:r>
          </a:p>
          <a:p>
            <a:r>
              <a:rPr lang="en-US" dirty="0" smtClean="0">
                <a:solidFill>
                  <a:srgbClr val="FF0000"/>
                </a:solidFill>
              </a:rPr>
              <a:t>Power adaptors are also transformers.  They step down the voltage to the correct amount so that you can use your device (like a laptop computer)</a:t>
            </a:r>
          </a:p>
          <a:p>
            <a:r>
              <a:rPr lang="en-US" dirty="0" smtClean="0">
                <a:solidFill>
                  <a:srgbClr val="FF0000"/>
                </a:solidFill>
              </a:rPr>
              <a:t>Household use requires a voltage of 120 V and 240 V.</a:t>
            </a:r>
          </a:p>
          <a:p>
            <a:r>
              <a:rPr lang="en-US" dirty="0" smtClean="0">
                <a:solidFill>
                  <a:schemeClr val="accent2">
                    <a:lumMod val="50000"/>
                  </a:schemeClr>
                </a:solidFill>
              </a:rPr>
              <a:t>(902)</a:t>
            </a:r>
            <a:endParaRPr lang="en-US" dirty="0">
              <a:solidFill>
                <a:schemeClr val="accent2">
                  <a:lumMod val="50000"/>
                </a:schemeClr>
              </a:solidFill>
            </a:endParaRPr>
          </a:p>
        </p:txBody>
      </p:sp>
      <p:pic>
        <p:nvPicPr>
          <p:cNvPr id="4" name="Picture 3" descr="path of electr from sta_NEW.jpg"/>
          <p:cNvPicPr>
            <a:picLocks noChangeAspect="1"/>
          </p:cNvPicPr>
          <p:nvPr/>
        </p:nvPicPr>
        <p:blipFill>
          <a:blip r:embed="rId3" cstate="print"/>
          <a:stretch>
            <a:fillRect/>
          </a:stretch>
        </p:blipFill>
        <p:spPr>
          <a:xfrm>
            <a:off x="304800" y="4267200"/>
            <a:ext cx="8050243"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Alternative Sources of Electrical Energy</a:t>
            </a:r>
            <a:endParaRPr lang="en-US" dirty="0">
              <a:solidFill>
                <a:srgbClr val="FF0000"/>
              </a:solidFill>
            </a:endParaRPr>
          </a:p>
        </p:txBody>
      </p:sp>
      <p:pic>
        <p:nvPicPr>
          <p:cNvPr id="6" name="Picture 5" descr="wind farm_NEW.jpg"/>
          <p:cNvPicPr>
            <a:picLocks noChangeAspect="1"/>
          </p:cNvPicPr>
          <p:nvPr/>
        </p:nvPicPr>
        <p:blipFill>
          <a:blip r:embed="rId3" cstate="print"/>
          <a:stretch>
            <a:fillRect/>
          </a:stretch>
        </p:blipFill>
        <p:spPr>
          <a:xfrm>
            <a:off x="6934200" y="1219200"/>
            <a:ext cx="1999488" cy="3200400"/>
          </a:xfrm>
          <a:prstGeom prst="rect">
            <a:avLst/>
          </a:prstGeom>
        </p:spPr>
      </p:pic>
      <p:sp>
        <p:nvSpPr>
          <p:cNvPr id="3" name="Content Placeholder 2"/>
          <p:cNvSpPr>
            <a:spLocks noGrp="1"/>
          </p:cNvSpPr>
          <p:nvPr>
            <p:ph idx="1"/>
          </p:nvPr>
        </p:nvSpPr>
        <p:spPr/>
        <p:txBody>
          <a:bodyPr/>
          <a:lstStyle/>
          <a:p>
            <a:pPr marL="514350" indent="-514350">
              <a:buAutoNum type="arabicParenR"/>
            </a:pPr>
            <a:r>
              <a:rPr lang="en-CA" dirty="0" smtClean="0">
                <a:solidFill>
                  <a:srgbClr val="FF0000"/>
                </a:solidFill>
              </a:rPr>
              <a:t>Wind Generator</a:t>
            </a:r>
          </a:p>
          <a:p>
            <a:pPr marL="0" indent="0">
              <a:buNone/>
            </a:pPr>
            <a:endParaRPr lang="en-CA" dirty="0" smtClean="0">
              <a:solidFill>
                <a:srgbClr val="FF0000"/>
              </a:solidFill>
            </a:endParaRPr>
          </a:p>
          <a:p>
            <a:r>
              <a:rPr lang="en-CA" dirty="0" smtClean="0">
                <a:solidFill>
                  <a:srgbClr val="FF0000"/>
                </a:solidFill>
              </a:rPr>
              <a:t>Produces electrical energy using turbines</a:t>
            </a:r>
          </a:p>
          <a:p>
            <a:pPr marL="0" indent="0">
              <a:buNone/>
            </a:pPr>
            <a:r>
              <a:rPr lang="en-CA" dirty="0">
                <a:solidFill>
                  <a:srgbClr val="FF0000"/>
                </a:solidFill>
              </a:rPr>
              <a:t> </a:t>
            </a:r>
            <a:r>
              <a:rPr lang="en-CA" dirty="0" smtClean="0">
                <a:solidFill>
                  <a:srgbClr val="FF0000"/>
                </a:solidFill>
              </a:rPr>
              <a:t>   similar to those used in hydroelectric </a:t>
            </a:r>
          </a:p>
          <a:p>
            <a:pPr marL="0" indent="0">
              <a:buNone/>
            </a:pPr>
            <a:r>
              <a:rPr lang="en-CA" dirty="0">
                <a:solidFill>
                  <a:srgbClr val="FF0000"/>
                </a:solidFill>
              </a:rPr>
              <a:t> </a:t>
            </a:r>
            <a:r>
              <a:rPr lang="en-CA" dirty="0" smtClean="0">
                <a:solidFill>
                  <a:srgbClr val="FF0000"/>
                </a:solidFill>
              </a:rPr>
              <a:t>   power generation.</a:t>
            </a:r>
          </a:p>
          <a:p>
            <a:r>
              <a:rPr lang="en-CA" dirty="0" smtClean="0">
                <a:solidFill>
                  <a:srgbClr val="FF0000"/>
                </a:solidFill>
              </a:rPr>
              <a:t>Can be set up in a “wind farm” that supplies</a:t>
            </a:r>
          </a:p>
          <a:p>
            <a:pPr marL="0" indent="0">
              <a:buNone/>
            </a:pPr>
            <a:r>
              <a:rPr lang="en-CA" dirty="0" smtClean="0">
                <a:solidFill>
                  <a:srgbClr val="FF0000"/>
                </a:solidFill>
              </a:rPr>
              <a:t>    energy to an electric company or can be set up to</a:t>
            </a:r>
          </a:p>
          <a:p>
            <a:pPr marL="0" indent="0">
              <a:buNone/>
            </a:pPr>
            <a:r>
              <a:rPr lang="en-CA" dirty="0" smtClean="0">
                <a:solidFill>
                  <a:srgbClr val="FF0000"/>
                </a:solidFill>
              </a:rPr>
              <a:t>    </a:t>
            </a:r>
            <a:r>
              <a:rPr lang="en-CA" dirty="0">
                <a:solidFill>
                  <a:srgbClr val="FF0000"/>
                </a:solidFill>
              </a:rPr>
              <a:t>supply energy directly to an </a:t>
            </a:r>
            <a:r>
              <a:rPr lang="en-CA" dirty="0" smtClean="0">
                <a:solidFill>
                  <a:srgbClr val="FF0000"/>
                </a:solidFill>
              </a:rPr>
              <a:t>individual home or farm.</a:t>
            </a:r>
            <a:endParaRPr lang="en-CA" dirty="0">
              <a:solidFill>
                <a:srgbClr val="FF0000"/>
              </a:solidFill>
            </a:endParaRPr>
          </a:p>
          <a:p>
            <a:pPr marL="0" indent="0">
              <a:buNone/>
            </a:pPr>
            <a:endParaRPr lang="en-CA" dirty="0">
              <a:solidFill>
                <a:srgbClr val="FF0000"/>
              </a:solidFill>
            </a:endParaRPr>
          </a:p>
        </p:txBody>
      </p:sp>
    </p:spTree>
    <p:extLst>
      <p:ext uri="{BB962C8B-B14F-4D97-AF65-F5344CB8AC3E}">
        <p14:creationId xmlns:p14="http://schemas.microsoft.com/office/powerpoint/2010/main" val="344646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Alternative Sources of Electrical Energy</a:t>
            </a:r>
            <a:endParaRPr lang="en-US" dirty="0">
              <a:solidFill>
                <a:srgbClr val="FF0000"/>
              </a:solidFill>
            </a:endParaRPr>
          </a:p>
        </p:txBody>
      </p:sp>
      <p:pic>
        <p:nvPicPr>
          <p:cNvPr id="5" name="Picture 4" descr="solarl cell_NEW.jpg"/>
          <p:cNvPicPr>
            <a:picLocks noChangeAspect="1"/>
          </p:cNvPicPr>
          <p:nvPr/>
        </p:nvPicPr>
        <p:blipFill>
          <a:blip r:embed="rId3" cstate="print"/>
          <a:stretch>
            <a:fillRect/>
          </a:stretch>
        </p:blipFill>
        <p:spPr>
          <a:xfrm>
            <a:off x="7327392" y="1219200"/>
            <a:ext cx="1816608" cy="3215640"/>
          </a:xfrm>
          <a:prstGeom prst="rect">
            <a:avLst/>
          </a:prstGeom>
        </p:spPr>
      </p:pic>
      <p:sp>
        <p:nvSpPr>
          <p:cNvPr id="7" name="Content Placeholder 6"/>
          <p:cNvSpPr>
            <a:spLocks noGrp="1"/>
          </p:cNvSpPr>
          <p:nvPr>
            <p:ph idx="1"/>
          </p:nvPr>
        </p:nvSpPr>
        <p:spPr/>
        <p:txBody>
          <a:bodyPr/>
          <a:lstStyle/>
          <a:p>
            <a:pPr marL="0" indent="0">
              <a:buNone/>
            </a:pPr>
            <a:r>
              <a:rPr lang="en-CA" dirty="0" smtClean="0">
                <a:solidFill>
                  <a:srgbClr val="FF0000"/>
                </a:solidFill>
              </a:rPr>
              <a:t>2) Solar energy</a:t>
            </a:r>
          </a:p>
          <a:p>
            <a:r>
              <a:rPr lang="en-CA" dirty="0" smtClean="0">
                <a:solidFill>
                  <a:srgbClr val="FF0000"/>
                </a:solidFill>
              </a:rPr>
              <a:t>Solar cells convert sunlight into electrical </a:t>
            </a:r>
          </a:p>
          <a:p>
            <a:pPr marL="0" indent="0">
              <a:buNone/>
            </a:pPr>
            <a:r>
              <a:rPr lang="en-CA" dirty="0">
                <a:solidFill>
                  <a:srgbClr val="FF0000"/>
                </a:solidFill>
              </a:rPr>
              <a:t> </a:t>
            </a:r>
            <a:r>
              <a:rPr lang="en-CA" dirty="0" smtClean="0">
                <a:solidFill>
                  <a:srgbClr val="FF0000"/>
                </a:solidFill>
              </a:rPr>
              <a:t>   energy.</a:t>
            </a:r>
          </a:p>
          <a:p>
            <a:r>
              <a:rPr lang="en-CA" dirty="0" smtClean="0">
                <a:solidFill>
                  <a:srgbClr val="FF0000"/>
                </a:solidFill>
              </a:rPr>
              <a:t>In Canada, the amount of sunlight available</a:t>
            </a:r>
          </a:p>
          <a:p>
            <a:pPr marL="0" indent="0">
              <a:buNone/>
            </a:pPr>
            <a:r>
              <a:rPr lang="en-CA" dirty="0">
                <a:solidFill>
                  <a:srgbClr val="FF0000"/>
                </a:solidFill>
              </a:rPr>
              <a:t> </a:t>
            </a:r>
            <a:r>
              <a:rPr lang="en-CA" dirty="0" smtClean="0">
                <a:solidFill>
                  <a:srgbClr val="FF0000"/>
                </a:solidFill>
              </a:rPr>
              <a:t>   is limited because we are so far north of the equator.</a:t>
            </a:r>
          </a:p>
          <a:p>
            <a:r>
              <a:rPr lang="en-CA" dirty="0" smtClean="0">
                <a:solidFill>
                  <a:srgbClr val="FF0000"/>
                </a:solidFill>
              </a:rPr>
              <a:t>Fuel is free but relying on solar energy to provide electrical power for the typical home is unreasonable.</a:t>
            </a:r>
            <a:endParaRPr lang="en-CA"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Parallel vs. Series Circuits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Useful website:  </a:t>
            </a:r>
          </a:p>
          <a:p>
            <a:r>
              <a:rPr lang="en-US" dirty="0" smtClean="0">
                <a:solidFill>
                  <a:srgbClr val="FF0000"/>
                </a:solidFill>
              </a:rPr>
              <a:t>www.bbc.co.uk/schools/scienceclips/ages/10_11/changing_circuits_fs.shtml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Alternative Sources of Electrical Energy</a:t>
            </a:r>
            <a:endParaRPr lang="en-US" dirty="0">
              <a:solidFill>
                <a:srgbClr val="FF0000"/>
              </a:solidFill>
            </a:endParaRPr>
          </a:p>
        </p:txBody>
      </p:sp>
      <p:pic>
        <p:nvPicPr>
          <p:cNvPr id="4" name="Content Placeholder 3" descr="fuel cell_NEW.jpg"/>
          <p:cNvPicPr>
            <a:picLocks noGrp="1" noChangeAspect="1"/>
          </p:cNvPicPr>
          <p:nvPr>
            <p:ph idx="1"/>
          </p:nvPr>
        </p:nvPicPr>
        <p:blipFill>
          <a:blip r:embed="rId3" cstate="print"/>
          <a:stretch>
            <a:fillRect/>
          </a:stretch>
        </p:blipFill>
        <p:spPr>
          <a:xfrm>
            <a:off x="5257800" y="2209800"/>
            <a:ext cx="3276600" cy="4190133"/>
          </a:xfrm>
        </p:spPr>
      </p:pic>
      <p:sp>
        <p:nvSpPr>
          <p:cNvPr id="7" name="Content Placeholder 6"/>
          <p:cNvSpPr txBox="1">
            <a:spLocks/>
          </p:cNvSpPr>
          <p:nvPr/>
        </p:nvSpPr>
        <p:spPr>
          <a:xfrm>
            <a:off x="457200" y="193548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CA" dirty="0">
                <a:solidFill>
                  <a:srgbClr val="FF0000"/>
                </a:solidFill>
              </a:rPr>
              <a:t>3</a:t>
            </a:r>
            <a:r>
              <a:rPr lang="en-CA" dirty="0" smtClean="0">
                <a:solidFill>
                  <a:srgbClr val="FF0000"/>
                </a:solidFill>
              </a:rPr>
              <a:t>) Fuel Cells</a:t>
            </a:r>
          </a:p>
          <a:p>
            <a:r>
              <a:rPr lang="en-CA" dirty="0" smtClean="0">
                <a:solidFill>
                  <a:srgbClr val="FF0000"/>
                </a:solidFill>
              </a:rPr>
              <a:t>Like a battery in that it produces</a:t>
            </a:r>
          </a:p>
          <a:p>
            <a:pPr marL="0" indent="0">
              <a:buNone/>
            </a:pPr>
            <a:r>
              <a:rPr lang="en-CA" dirty="0">
                <a:solidFill>
                  <a:srgbClr val="FF0000"/>
                </a:solidFill>
              </a:rPr>
              <a:t> </a:t>
            </a:r>
            <a:r>
              <a:rPr lang="en-CA" dirty="0" smtClean="0">
                <a:solidFill>
                  <a:srgbClr val="FF0000"/>
                </a:solidFill>
              </a:rPr>
              <a:t>   an electric current using two</a:t>
            </a:r>
          </a:p>
          <a:p>
            <a:pPr marL="0" indent="0">
              <a:buNone/>
            </a:pPr>
            <a:r>
              <a:rPr lang="en-CA" dirty="0">
                <a:solidFill>
                  <a:srgbClr val="FF0000"/>
                </a:solidFill>
              </a:rPr>
              <a:t> </a:t>
            </a:r>
            <a:r>
              <a:rPr lang="en-CA" dirty="0" smtClean="0">
                <a:solidFill>
                  <a:srgbClr val="FF0000"/>
                </a:solidFill>
              </a:rPr>
              <a:t>   electrodes and an electrolyte.</a:t>
            </a:r>
          </a:p>
          <a:p>
            <a:r>
              <a:rPr lang="en-CA" dirty="0" smtClean="0">
                <a:solidFill>
                  <a:srgbClr val="FF0000"/>
                </a:solidFill>
              </a:rPr>
              <a:t>Unlike a battery, a fuel cell’s</a:t>
            </a:r>
          </a:p>
          <a:p>
            <a:pPr marL="0" indent="0">
              <a:buNone/>
            </a:pPr>
            <a:r>
              <a:rPr lang="en-CA" dirty="0">
                <a:solidFill>
                  <a:srgbClr val="FF0000"/>
                </a:solidFill>
              </a:rPr>
              <a:t> </a:t>
            </a:r>
            <a:r>
              <a:rPr lang="en-CA" dirty="0" smtClean="0">
                <a:solidFill>
                  <a:srgbClr val="FF0000"/>
                </a:solidFill>
              </a:rPr>
              <a:t>   chemical components are not</a:t>
            </a:r>
          </a:p>
          <a:p>
            <a:pPr marL="0" indent="0">
              <a:buNone/>
            </a:pPr>
            <a:r>
              <a:rPr lang="en-CA" dirty="0">
                <a:solidFill>
                  <a:srgbClr val="FF0000"/>
                </a:solidFill>
              </a:rPr>
              <a:t> </a:t>
            </a:r>
            <a:r>
              <a:rPr lang="en-CA" dirty="0" smtClean="0">
                <a:solidFill>
                  <a:srgbClr val="FF0000"/>
                </a:solidFill>
              </a:rPr>
              <a:t>   consumed over time.</a:t>
            </a:r>
          </a:p>
          <a:p>
            <a:r>
              <a:rPr lang="en-CA" dirty="0" smtClean="0">
                <a:solidFill>
                  <a:srgbClr val="FF0000"/>
                </a:solidFill>
              </a:rPr>
              <a:t>6 Types.</a:t>
            </a:r>
          </a:p>
          <a:p>
            <a:endParaRPr lang="en-CA" dirty="0" smtClean="0">
              <a:solidFill>
                <a:srgbClr val="FF0000"/>
              </a:solidFill>
            </a:endParaRPr>
          </a:p>
          <a:p>
            <a:endParaRPr lang="en-CA" dirty="0" smtClean="0">
              <a:solidFill>
                <a:srgbClr val="FF0000"/>
              </a:solidFill>
            </a:endParaRPr>
          </a:p>
        </p:txBody>
      </p:sp>
    </p:spTree>
    <p:extLst>
      <p:ext uri="{BB962C8B-B14F-4D97-AF65-F5344CB8AC3E}">
        <p14:creationId xmlns:p14="http://schemas.microsoft.com/office/powerpoint/2010/main" val="2383981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4000" dirty="0" smtClean="0">
                <a:solidFill>
                  <a:srgbClr val="FF0000"/>
                </a:solidFill>
              </a:rPr>
              <a:t>Voltage and Current in a Series Circuit </a:t>
            </a:r>
            <a:endParaRPr lang="en-US" sz="4000"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FF0000"/>
                </a:solidFill>
              </a:rPr>
              <a:t>Cells in series:  </a:t>
            </a:r>
          </a:p>
          <a:p>
            <a:pPr lvl="1"/>
            <a:r>
              <a:rPr lang="en-US" dirty="0" smtClean="0">
                <a:solidFill>
                  <a:srgbClr val="FF0000"/>
                </a:solidFill>
              </a:rPr>
              <a:t>the effective voltage is the </a:t>
            </a:r>
            <a:r>
              <a:rPr lang="en-US" b="1" dirty="0" smtClean="0">
                <a:solidFill>
                  <a:srgbClr val="FF0000"/>
                </a:solidFill>
              </a:rPr>
              <a:t>sum</a:t>
            </a:r>
            <a:r>
              <a:rPr lang="en-US" dirty="0" smtClean="0">
                <a:solidFill>
                  <a:srgbClr val="FF0000"/>
                </a:solidFill>
              </a:rPr>
              <a:t> of the voltages of each cell.</a:t>
            </a:r>
          </a:p>
          <a:p>
            <a:pPr lvl="1"/>
            <a:r>
              <a:rPr lang="en-US" dirty="0" smtClean="0">
                <a:solidFill>
                  <a:srgbClr val="FF0000"/>
                </a:solidFill>
              </a:rPr>
              <a:t>All voltage provided by the source is lost.</a:t>
            </a:r>
          </a:p>
          <a:p>
            <a:pPr lvl="1"/>
            <a:r>
              <a:rPr lang="en-US" dirty="0" smtClean="0">
                <a:solidFill>
                  <a:srgbClr val="FF0000"/>
                </a:solidFill>
              </a:rPr>
              <a:t>The life of the battery is equal to the life of one of the cells.</a:t>
            </a:r>
          </a:p>
          <a:p>
            <a:r>
              <a:rPr lang="en-US" b="1" dirty="0" smtClean="0">
                <a:solidFill>
                  <a:srgbClr val="FF0000"/>
                </a:solidFill>
              </a:rPr>
              <a:t>Current in series:</a:t>
            </a:r>
          </a:p>
          <a:p>
            <a:pPr lvl="1"/>
            <a:r>
              <a:rPr lang="en-US" dirty="0" smtClean="0">
                <a:solidFill>
                  <a:srgbClr val="FF0000"/>
                </a:solidFill>
              </a:rPr>
              <a:t>Electrons remain evenly spaced apart. </a:t>
            </a:r>
          </a:p>
          <a:p>
            <a:pPr lvl="1"/>
            <a:r>
              <a:rPr lang="en-US" dirty="0" smtClean="0">
                <a:solidFill>
                  <a:srgbClr val="FF0000"/>
                </a:solidFill>
              </a:rPr>
              <a:t>There is only one route to follow so the current in each part of the circuit is the same everywhere in the circuit.</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solidFill>
                  <a:srgbClr val="FF0000"/>
                </a:solidFill>
              </a:rPr>
              <a:t>Voltage and Current in a Series Circuit</a:t>
            </a:r>
            <a:endParaRPr lang="en-US"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2226" name="Picture 2" descr="C:\Documents and Settings\rkennedy\Desktop\Series Circuit Voltage.bmp"/>
          <p:cNvPicPr>
            <a:picLocks noChangeAspect="1" noChangeArrowheads="1"/>
          </p:cNvPicPr>
          <p:nvPr/>
        </p:nvPicPr>
        <p:blipFill>
          <a:blip r:embed="rId3" cstate="print"/>
          <a:srcRect/>
          <a:stretch>
            <a:fillRect/>
          </a:stretch>
        </p:blipFill>
        <p:spPr bwMode="auto">
          <a:xfrm>
            <a:off x="1447800" y="1371600"/>
            <a:ext cx="5791200" cy="4343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solidFill>
                  <a:srgbClr val="FF0000"/>
                </a:solidFill>
              </a:rPr>
              <a:t>Voltage and Current in a Series Circuit</a:t>
            </a:r>
            <a:endParaRPr lang="en-US" dirty="0">
              <a:solidFill>
                <a:srgbClr val="FF0000"/>
              </a:solidFill>
            </a:endParaRPr>
          </a:p>
        </p:txBody>
      </p:sp>
      <p:sp>
        <p:nvSpPr>
          <p:cNvPr id="3" name="Content Placeholder 2"/>
          <p:cNvSpPr>
            <a:spLocks noGrp="1"/>
          </p:cNvSpPr>
          <p:nvPr>
            <p:ph idx="1"/>
          </p:nvPr>
        </p:nvSpPr>
        <p:spPr/>
        <p:txBody>
          <a:bodyPr/>
          <a:lstStyle/>
          <a:p>
            <a:pPr lvl="1"/>
            <a:endParaRPr lang="en-US" dirty="0" smtClean="0"/>
          </a:p>
          <a:p>
            <a:pPr lvl="1"/>
            <a:endParaRPr lang="en-US" dirty="0"/>
          </a:p>
        </p:txBody>
      </p:sp>
      <p:pic>
        <p:nvPicPr>
          <p:cNvPr id="53250" name="Picture 2" descr="C:\Documents and Settings\rkennedy\Desktop\Series Circuit Current.bmp"/>
          <p:cNvPicPr>
            <a:picLocks noChangeAspect="1" noChangeArrowheads="1"/>
          </p:cNvPicPr>
          <p:nvPr/>
        </p:nvPicPr>
        <p:blipFill>
          <a:blip r:embed="rId3" cstate="print"/>
          <a:srcRect/>
          <a:stretch>
            <a:fillRect/>
          </a:stretch>
        </p:blipFill>
        <p:spPr bwMode="auto">
          <a:xfrm>
            <a:off x="1371600" y="1447800"/>
            <a:ext cx="6019800" cy="45148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solidFill>
                  <a:srgbClr val="FF0000"/>
                </a:solidFill>
              </a:rPr>
              <a:t>Voltage and Current in a Parallel Circuit.</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Cells in Parallel:  </a:t>
            </a:r>
          </a:p>
          <a:p>
            <a:pPr lvl="1"/>
            <a:r>
              <a:rPr lang="en-US" dirty="0" smtClean="0">
                <a:solidFill>
                  <a:srgbClr val="FF0000"/>
                </a:solidFill>
              </a:rPr>
              <a:t>The effective voltage is </a:t>
            </a:r>
            <a:r>
              <a:rPr lang="en-US" b="1" dirty="0" smtClean="0">
                <a:solidFill>
                  <a:srgbClr val="FF0000"/>
                </a:solidFill>
              </a:rPr>
              <a:t>the same </a:t>
            </a:r>
            <a:r>
              <a:rPr lang="en-US" dirty="0" smtClean="0">
                <a:solidFill>
                  <a:srgbClr val="FF0000"/>
                </a:solidFill>
              </a:rPr>
              <a:t>as the voltage of a single cell</a:t>
            </a:r>
          </a:p>
          <a:p>
            <a:pPr lvl="1"/>
            <a:r>
              <a:rPr lang="en-US" dirty="0" smtClean="0">
                <a:solidFill>
                  <a:srgbClr val="FF0000"/>
                </a:solidFill>
              </a:rPr>
              <a:t>The life of the battery is the sum of the life of each cell (battery lasts longer)</a:t>
            </a:r>
          </a:p>
          <a:p>
            <a:pPr lvl="1"/>
            <a:endParaRPr lang="en-US" dirty="0" smtClean="0">
              <a:solidFill>
                <a:srgbClr val="FF0000"/>
              </a:solidFill>
            </a:endParaRPr>
          </a:p>
          <a:p>
            <a:r>
              <a:rPr lang="en-US" b="1" dirty="0" smtClean="0">
                <a:solidFill>
                  <a:srgbClr val="FF0000"/>
                </a:solidFill>
              </a:rPr>
              <a:t>Current in Parallel:</a:t>
            </a:r>
          </a:p>
          <a:p>
            <a:pPr lvl="1"/>
            <a:r>
              <a:rPr lang="en-US" dirty="0" smtClean="0">
                <a:solidFill>
                  <a:srgbClr val="FF0000"/>
                </a:solidFill>
              </a:rPr>
              <a:t>There are many paths for the electrons to take so the current at different points in the circuit is not even. Usually the electrons will follow the path with the least resistance. The part at which there is a “fork in the road” is called a </a:t>
            </a:r>
            <a:r>
              <a:rPr lang="en-US" b="1" u="sng" dirty="0" smtClean="0">
                <a:solidFill>
                  <a:srgbClr val="FF0000"/>
                </a:solidFill>
              </a:rPr>
              <a:t>junction point</a:t>
            </a:r>
            <a:r>
              <a:rPr lang="en-US" dirty="0" smtClean="0">
                <a:solidFill>
                  <a:srgbClr val="FF0000"/>
                </a:solidFill>
              </a:rPr>
              <a:t>.</a:t>
            </a:r>
          </a:p>
          <a:p>
            <a:pPr lvl="1"/>
            <a:r>
              <a:rPr lang="en-US" dirty="0" smtClean="0">
                <a:solidFill>
                  <a:srgbClr val="FF0000"/>
                </a:solidFill>
              </a:rPr>
              <a:t>Note: the total current entering a junction point equals the current in each branch.</a:t>
            </a:r>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3339</TotalTime>
  <Words>2144</Words>
  <Application>Microsoft Office PowerPoint</Application>
  <PresentationFormat>On-screen Show (4:3)</PresentationFormat>
  <Paragraphs>262</Paragraphs>
  <Slides>50</Slides>
  <Notes>36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Chapter 9: </vt:lpstr>
      <vt:lpstr>Section 9.1: Series and Parallel Circuits:</vt:lpstr>
      <vt:lpstr>Parallel Circuit</vt:lpstr>
      <vt:lpstr>Comparing Series and Parallel Circuits</vt:lpstr>
      <vt:lpstr>Parallel vs. Series Circuits</vt:lpstr>
      <vt:lpstr>Voltage and Current in a Series Circuit </vt:lpstr>
      <vt:lpstr>Voltage and Current in a Series Circuit</vt:lpstr>
      <vt:lpstr>Voltage and Current in a Series Circuit</vt:lpstr>
      <vt:lpstr>Voltage and Current in a Parallel Circuit.</vt:lpstr>
      <vt:lpstr>Voltage and Current in a Parallel Circuit</vt:lpstr>
      <vt:lpstr>Voltage and Current in a Parallel Circuit</vt:lpstr>
      <vt:lpstr>Series Circuit Review</vt:lpstr>
      <vt:lpstr>Parallel Circuit Review</vt:lpstr>
      <vt:lpstr>Series Circuit Review</vt:lpstr>
      <vt:lpstr>Parallel Circuit Review</vt:lpstr>
      <vt:lpstr>Uses for Series and Parallel connection of cells</vt:lpstr>
      <vt:lpstr>Technologies</vt:lpstr>
      <vt:lpstr>Technologies</vt:lpstr>
      <vt:lpstr>Technologies</vt:lpstr>
      <vt:lpstr>Section 9.2: Energy and Power</vt:lpstr>
      <vt:lpstr>Energy Use</vt:lpstr>
      <vt:lpstr>Calculating Power</vt:lpstr>
      <vt:lpstr>Calculating Power</vt:lpstr>
      <vt:lpstr>Calculating Power</vt:lpstr>
      <vt:lpstr>Calculating Energy Consumption</vt:lpstr>
      <vt:lpstr>Calculating energy consumption</vt:lpstr>
      <vt:lpstr>Calculating energy consumption</vt:lpstr>
      <vt:lpstr>Practice Problems </vt:lpstr>
      <vt:lpstr>Energy Consumption</vt:lpstr>
      <vt:lpstr>The Price of Energy</vt:lpstr>
      <vt:lpstr>The Price of Energy</vt:lpstr>
      <vt:lpstr>The Price of Energy</vt:lpstr>
      <vt:lpstr>The Price of Energy</vt:lpstr>
      <vt:lpstr>Section 9.3: Electrical Energy in the Home</vt:lpstr>
      <vt:lpstr>Energy Efficiency</vt:lpstr>
      <vt:lpstr>Calculating Efficiency</vt:lpstr>
      <vt:lpstr>Calculating Efficiency, cont’d</vt:lpstr>
      <vt:lpstr>Calculating Efficiency, cont’d</vt:lpstr>
      <vt:lpstr>Calculating Efficiency, cont’d</vt:lpstr>
      <vt:lpstr>How to choose energy efficient appliances</vt:lpstr>
      <vt:lpstr>Reducing the consumption of  electrical energy</vt:lpstr>
      <vt:lpstr>Section 9.4: Electricity and the Environment</vt:lpstr>
      <vt:lpstr>Turbine</vt:lpstr>
      <vt:lpstr>Types of generating stations</vt:lpstr>
      <vt:lpstr>Generating stations</vt:lpstr>
      <vt:lpstr>Transmission of Electrical Energy (901)</vt:lpstr>
      <vt:lpstr>Transmission …</vt:lpstr>
      <vt:lpstr>Alternative Sources of Electrical Energy</vt:lpstr>
      <vt:lpstr>Alternative Sources of Electrical Energy</vt:lpstr>
      <vt:lpstr>Alternative Sources of Electrical Energy</vt:lpstr>
    </vt:vector>
  </TitlesOfParts>
  <Company>Western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celliott</dc:creator>
  <cp:lastModifiedBy>admin</cp:lastModifiedBy>
  <cp:revision>202</cp:revision>
  <cp:lastPrinted>2015-03-27T17:11:14Z</cp:lastPrinted>
  <dcterms:created xsi:type="dcterms:W3CDTF">2009-09-13T02:35:05Z</dcterms:created>
  <dcterms:modified xsi:type="dcterms:W3CDTF">2015-03-27T17:53:08Z</dcterms:modified>
</cp:coreProperties>
</file>