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38.xml" ContentType="application/inkml+xml"/>
  <Override PartName="/ppt/ink/ink39.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sldIdLst>
    <p:sldId id="256" r:id="rId2"/>
    <p:sldId id="257" r:id="rId3"/>
    <p:sldId id="258" r:id="rId4"/>
    <p:sldId id="287" r:id="rId5"/>
    <p:sldId id="259" r:id="rId6"/>
    <p:sldId id="260" r:id="rId7"/>
    <p:sldId id="300" r:id="rId8"/>
    <p:sldId id="301" r:id="rId9"/>
    <p:sldId id="289" r:id="rId10"/>
    <p:sldId id="302" r:id="rId11"/>
    <p:sldId id="303" r:id="rId12"/>
    <p:sldId id="304" r:id="rId13"/>
    <p:sldId id="305" r:id="rId14"/>
    <p:sldId id="261" r:id="rId15"/>
    <p:sldId id="263" r:id="rId16"/>
    <p:sldId id="290" r:id="rId17"/>
    <p:sldId id="291" r:id="rId18"/>
    <p:sldId id="265" r:id="rId19"/>
    <p:sldId id="266" r:id="rId20"/>
    <p:sldId id="267" r:id="rId21"/>
    <p:sldId id="293" r:id="rId22"/>
    <p:sldId id="292" r:id="rId23"/>
    <p:sldId id="268" r:id="rId24"/>
    <p:sldId id="269" r:id="rId25"/>
    <p:sldId id="270" r:id="rId26"/>
    <p:sldId id="271" r:id="rId27"/>
    <p:sldId id="272" r:id="rId28"/>
    <p:sldId id="273" r:id="rId29"/>
    <p:sldId id="274" r:id="rId30"/>
    <p:sldId id="275" r:id="rId31"/>
    <p:sldId id="294" r:id="rId32"/>
    <p:sldId id="276" r:id="rId33"/>
    <p:sldId id="288" r:id="rId34"/>
    <p:sldId id="295" r:id="rId35"/>
    <p:sldId id="296" r:id="rId36"/>
    <p:sldId id="278" r:id="rId37"/>
    <p:sldId id="280" r:id="rId38"/>
    <p:sldId id="279" r:id="rId39"/>
    <p:sldId id="281" r:id="rId40"/>
    <p:sldId id="282" r:id="rId41"/>
    <p:sldId id="283" r:id="rId42"/>
    <p:sldId id="298" r:id="rId43"/>
    <p:sldId id="285" r:id="rId44"/>
    <p:sldId id="297" r:id="rId45"/>
    <p:sldId id="299" r:id="rId46"/>
    <p:sldId id="286"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00" d="100"/>
          <a:sy n="100" d="100"/>
        </p:scale>
        <p:origin x="-126" y="-1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5.wmf"/></Relationships>
</file>

<file path=ppt/ink/ink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4-03-18T17:51:27.756"/>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B54C55CE-91B6-47D0-849A-388FE718553F}" emma:medium="tactile" emma:mode="ink">
          <msink:context xmlns:msink="http://schemas.microsoft.com/ink/2010/main" type="writingRegion" rotatedBoundingBox="5510,17837 18171,17278 18217,18318 5556,18877"/>
        </emma:interpretation>
      </emma:emma>
    </inkml:annotationXML>
    <inkml:traceGroup>
      <inkml:annotationXML>
        <emma:emma xmlns:emma="http://www.w3.org/2003/04/emma" version="1.0">
          <emma:interpretation id="{66340A7E-3EC2-464E-AAA5-28299471D394}" emma:medium="tactile" emma:mode="ink">
            <msink:context xmlns:msink="http://schemas.microsoft.com/ink/2010/main" type="paragraph" rotatedBoundingBox="5593,17759 12753,17727 12754,17993 5594,18025" alignmentLevel="1"/>
          </emma:interpretation>
        </emma:emma>
      </inkml:annotationXML>
      <inkml:traceGroup>
        <inkml:annotationXML>
          <emma:emma xmlns:emma="http://www.w3.org/2003/04/emma" version="1.0">
            <emma:interpretation id="{B7541AF0-9F6C-47ED-9686-54B2449575D0}" emma:medium="tactile" emma:mode="ink">
              <msink:context xmlns:msink="http://schemas.microsoft.com/ink/2010/main" type="inkBullet" rotatedBoundingBox="5593,17833 5609,17833 5609,17885 5594,17886"/>
            </emma:interpretation>
            <emma:one-of disjunction-type="recognition" id="oneOf0">
              <emma:interpretation id="interp0" emma:lang="en-US" emma:confidence="0">
                <emma:literal>•</emma:literal>
              </emma:interpretation>
            </emma:one-of>
          </emma:emma>
        </inkml:annotationXML>
        <inkml:trace contextRef="#ctx0" brushRef="#br0">371 2937,'0'0,"0"26,0-26,0 0,0 0,0 27,0-27</inkml:trace>
      </inkml:traceGroup>
      <inkml:traceGroup>
        <inkml:annotationXML>
          <emma:emma xmlns:emma="http://www.w3.org/2003/04/emma" version="1.0">
            <emma:interpretation id="{50D6DF3D-CC7E-4DF9-91B3-64ADA1BDCD03}" emma:medium="tactile" emma:mode="ink">
              <msink:context xmlns:msink="http://schemas.microsoft.com/ink/2010/main" type="line" rotatedBoundingBox="5608,17758 12753,17727 12754,17993 5609,18025"/>
            </emma:interpretation>
          </emma:emma>
        </inkml:annotationXML>
        <inkml:traceGroup>
          <inkml:annotationXML>
            <emma:emma xmlns:emma="http://www.w3.org/2003/04/emma" version="1.0">
              <emma:interpretation id="{3B7DFE70-F190-4620-B93C-7E423695135F}" emma:medium="tactile" emma:mode="ink">
                <msink:context xmlns:msink="http://schemas.microsoft.com/ink/2010/main" type="inkWord" rotatedBoundingBox="5609,17833 5847,17965 5839,17978 5601,17846">
                  <msink:destinationLink direction="with" ref="{25229563-C4B8-4B35-96FF-579C2779564E}"/>
                </msink:context>
              </emma:interpretation>
              <emma:one-of disjunction-type="recognition" id="oneOf1">
                <emma:interpretation id="interp1" emma:lang="en-US" emma:confidence="1">
                  <emma:literal>\</emma:literal>
                </emma:interpretation>
                <emma:interpretation id="interp2" emma:lang="en-US" emma:confidence="0">
                  <emma:literal>•</emma:literal>
                </emma:interpretation>
                <emma:interpretation id="interp3" emma:lang="en-US" emma:confidence="0">
                  <emma:literal>'</emma:literal>
                </emma:interpretation>
                <emma:interpretation id="interp4" emma:lang="en-US" emma:confidence="0">
                  <emma:literal>`</emma:literal>
                </emma:interpretation>
                <emma:interpretation id="interp5" emma:lang="en-US" emma:confidence="0">
                  <emma:literal>.</emma:literal>
                </emma:interpretation>
              </emma:one-of>
            </emma:emma>
          </inkml:annotationXML>
          <inkml:trace contextRef="#ctx0" brushRef="#br0" timeOffset="165.0095">371 2937,'238'132,"-238"-132,0 0</inkml:trace>
        </inkml:traceGroup>
        <inkml:traceGroup>
          <inkml:annotationXML>
            <emma:emma xmlns:emma="http://www.w3.org/2003/04/emma" version="1.0">
              <emma:interpretation id="{C3627E34-8DD7-441B-9E75-16581CD85959}" emma:medium="tactile" emma:mode="ink">
                <msink:context xmlns:msink="http://schemas.microsoft.com/ink/2010/main" type="inkWord" rotatedBoundingBox="6481,17860 6931,17858 6932,17925 6482,17927"/>
              </emma:interpretation>
              <emma:one-of disjunction-type="recognition" id="oneOf2">
                <emma:interpretation id="interp6" emma:lang="en-US" emma:confidence="0">
                  <emma:literal>~</emma:literal>
                </emma:interpretation>
                <emma:interpretation id="interp7" emma:lang="en-US" emma:confidence="0">
                  <emma:literal>-</emma:literal>
                </emma:interpretation>
                <emma:interpretation id="interp8" emma:lang="en-US" emma:confidence="0">
                  <emma:literal>_</emma:literal>
                </emma:interpretation>
                <emma:interpretation id="interp9" emma:lang="en-US" emma:confidence="0">
                  <emma:literal>r</emma:literal>
                </emma:interpretation>
                <emma:interpretation id="interp10" emma:lang="en-US" emma:confidence="0">
                  <emma:literal>^</emma:literal>
                </emma:interpretation>
              </emma:one-of>
            </emma:emma>
          </inkml:annotationXML>
          <inkml:trace contextRef="#ctx0" brushRef="#br0" timeOffset="541.031">1244 3016,'0'0,"0"0,26 0,-26 0</inkml:trace>
          <inkml:trace contextRef="#ctx0" brushRef="#br0" timeOffset="747.0428">1244 3016,'397'-53,"-371"53,-26 0,0 0,27 0,-27 0</inkml:trace>
        </inkml:traceGroup>
        <inkml:traceGroup>
          <inkml:annotationXML>
            <emma:emma xmlns:emma="http://www.w3.org/2003/04/emma" version="1.0">
              <emma:interpretation id="{F47A221D-0A74-4D27-92F7-47711192284B}" emma:medium="tactile" emma:mode="ink">
                <msink:context xmlns:msink="http://schemas.microsoft.com/ink/2010/main" type="inkWord" rotatedBoundingBox="7408,17886 7936,17883 7937,17899 7408,17902"/>
              </emma:interpretation>
              <emma:one-of disjunction-type="recognition" id="oneOf3">
                <emma:interpretation id="interp11" emma:lang="en-US" emma:confidence="0">
                  <emma:literal>=</emma:literal>
                </emma:interpretation>
                <emma:interpretation id="interp12" emma:lang="en-US" emma:confidence="0">
                  <emma:literal>F</emma:literal>
                </emma:interpretation>
                <emma:interpretation id="interp13" emma:lang="en-US" emma:confidence="0">
                  <emma:literal>&gt;</emma:literal>
                </emma:interpretation>
                <emma:interpretation id="interp14" emma:lang="en-US" emma:confidence="0">
                  <emma:literal>X</emma:literal>
                </emma:interpretation>
                <emma:interpretation id="interp15" emma:lang="en-US" emma:confidence="0">
                  <emma:literal>x</emma:literal>
                </emma:interpretation>
              </emma:one-of>
            </emma:emma>
          </inkml:annotationXML>
          <inkml:trace contextRef="#ctx0" brushRef="#br0" timeOffset="1180.0675">2170 2990,'503'0,"-503"0,26 0,-26 0</inkml:trace>
          <inkml:trace contextRef="#ctx0" brushRef="#br0" timeOffset="954.0546">2170 2990,'0'0</inkml:trace>
        </inkml:traceGroup>
        <inkml:traceGroup>
          <inkml:annotationXML>
            <emma:emma xmlns:emma="http://www.w3.org/2003/04/emma" version="1.0">
              <emma:interpretation id="{940B0E0B-24B8-4643-9923-BC67DDC47C69}" emma:medium="tactile" emma:mode="ink">
                <msink:context xmlns:msink="http://schemas.microsoft.com/ink/2010/main" type="inkWord" rotatedBoundingBox="8440,17859 10371,17883 10369,18000 8438,17976"/>
              </emma:interpretation>
              <emma:one-of disjunction-type="recognition" id="oneOf4">
                <emma:interpretation id="interp16" emma:lang="en-US" emma:confidence="0">
                  <emma:literal>....</emma:literal>
                </emma:interpretation>
                <emma:interpretation id="interp17" emma:lang="en-US" emma:confidence="0">
                  <emma:literal>...</emma:literal>
                </emma:interpretation>
                <emma:interpretation id="interp18" emma:lang="en-US" emma:confidence="0">
                  <emma:literal>..=</emma:literal>
                </emma:interpretation>
                <emma:interpretation id="interp19" emma:lang="en-US" emma:confidence="0">
                  <emma:literal>..</emma:literal>
                </emma:interpretation>
                <emma:interpretation id="interp20" emma:lang="en-US" emma:confidence="0">
                  <emma:literal>s...</emma:literal>
                </emma:interpretation>
              </emma:one-of>
            </emma:emma>
          </inkml:annotationXML>
          <inkml:trace contextRef="#ctx0" brushRef="#br0" timeOffset="1392.0797">3202 2963,'0'0,"0"0,0 0</inkml:trace>
          <inkml:trace contextRef="#ctx0" brushRef="#br0" timeOffset="1610.0921">3784 3043,'0'0,"0"0,26 0,-26 0</inkml:trace>
          <inkml:trace contextRef="#ctx0" brushRef="#br0" timeOffset="1812.1037">4419 3096,'0'0,"26"0,1 0,-27 0</inkml:trace>
          <inkml:trace contextRef="#ctx0" brushRef="#br0" timeOffset="1999.1144">5080 3016,'0'0,"27"0,-1 0,-26 0</inkml:trace>
        </inkml:traceGroup>
        <inkml:traceGroup>
          <inkml:annotationXML>
            <emma:emma xmlns:emma="http://www.w3.org/2003/04/emma" version="1.0">
              <emma:interpretation id="{517EAED8-6946-45CA-A778-341211E0CB1D}" emma:medium="tactile" emma:mode="ink">
                <msink:context xmlns:msink="http://schemas.microsoft.com/ink/2010/main" type="inkWord" rotatedBoundingBox="12174,17843 12278,17876 12273,17893 12169,17860"/>
              </emma:interpretation>
              <emma:one-of disjunction-type="recognition" id="oneOf5">
                <emma:interpretation id="interp21" emma:lang="en-US" emma:confidence="1">
                  <emma:literal>-</emma:literal>
                </emma:interpretation>
                <emma:interpretation id="interp22" emma:lang="en-US" emma:confidence="0">
                  <emma:literal>_</emma:literal>
                </emma:interpretation>
                <emma:interpretation id="interp23" emma:lang="en-US" emma:confidence="0">
                  <emma:literal>~</emma:literal>
                </emma:interpretation>
                <emma:interpretation id="interp24" emma:lang="en-US" emma:confidence="0">
                  <emma:literal>•</emma:literal>
                </emma:interpretation>
                <emma:interpretation id="interp25" emma:lang="en-US" emma:confidence="0">
                  <emma:literal>Z</emma:literal>
                </emma:interpretation>
              </emma:one-of>
            </emma:emma>
          </inkml:annotationXML>
          <inkml:trace contextRef="#ctx0" brushRef="#br0" timeOffset="2539.1453">6932 2963,'0'0,"27"0,-1 0,1 27,-1-27,-26 0</inkml:trace>
        </inkml:traceGroup>
        <inkml:traceGroup>
          <inkml:annotationXML>
            <emma:emma xmlns:emma="http://www.w3.org/2003/04/emma" version="1.0">
              <emma:interpretation id="{F48D83F1-44E4-42E4-AB7C-49E5F748A3D9}" emma:medium="tactile" emma:mode="ink">
                <msink:context xmlns:msink="http://schemas.microsoft.com/ink/2010/main" type="inkWord" rotatedBoundingBox="12737,17727 12753,17727 12753,17752 12738,17753"/>
              </emma:interpretation>
              <emma:one-of disjunction-type="recognition" id="oneOf6">
                <emma:interpretation id="interp26" emma:lang="en-US" emma:confidence="0">
                  <emma:literal>|</emma:literal>
                </emma:interpretation>
                <emma:interpretation id="interp27" emma:lang="en-US" emma:confidence="0">
                  <emma:literal>I</emma:literal>
                </emma:interpretation>
                <emma:interpretation id="interp28" emma:lang="en-US" emma:confidence="0">
                  <emma:literal>l</emma:literal>
                </emma:interpretation>
                <emma:interpretation id="interp29" emma:lang="en-US" emma:confidence="0">
                  <emma:literal>1</emma:literal>
                </emma:interpretation>
                <emma:interpretation id="interp30" emma:lang="en-US" emma:confidence="0">
                  <emma:literal>'</emma:literal>
                </emma:interpretation>
              </emma:one-of>
            </emma:emma>
          </inkml:annotationXML>
          <inkml:trace contextRef="#ctx0" brushRef="#br0" timeOffset="4136.2366">7515 2831,'0'0,"0"26,0-26,0 0,0 0,0 0</inkml:trace>
        </inkml:traceGroup>
      </inkml:traceGroup>
    </inkml:traceGroup>
    <inkml:traceGroup>
      <inkml:annotationXML>
        <emma:emma xmlns:emma="http://www.w3.org/2003/04/emma" version="1.0">
          <emma:interpretation id="{6B747FAB-8D11-4E08-9E55-8E8B0C2A1D51}" emma:medium="tactile" emma:mode="ink">
            <msink:context xmlns:msink="http://schemas.microsoft.com/ink/2010/main" type="paragraph" rotatedBoundingBox="5527,18230 16147,17481 16191,18104 5571,18853" alignmentLevel="1"/>
          </emma:interpretation>
        </emma:emma>
      </inkml:annotationXML>
      <inkml:traceGroup>
        <inkml:annotationXML>
          <emma:emma xmlns:emma="http://www.w3.org/2003/04/emma" version="1.0">
            <emma:interpretation id="{B629E74C-F6C6-4278-AEE0-8E4E882045E0}" emma:medium="tactile" emma:mode="ink">
              <msink:context xmlns:msink="http://schemas.microsoft.com/ink/2010/main" type="inkBullet" rotatedBoundingBox="5527,18230 5869,18205 5872,18255 5530,18280"/>
            </emma:interpretation>
            <emma:one-of disjunction-type="recognition" id="oneOf7">
              <emma:interpretation id="interp31" emma:lang="en-US" emma:confidence="0">
                <emma:literal>-</emma:literal>
              </emma:interpretation>
            </emma:one-of>
          </emma:emma>
        </inkml:annotationXML>
        <inkml:trace contextRef="#ctx0" brushRef="#br0" timeOffset="124609.1273">291 3334,'0'0,"0"26,27-26,-27 0</inkml:trace>
        <inkml:trace contextRef="#ctx0" brushRef="#br0" timeOffset="124781.1371">291 3334,'344'26</inkml:trace>
      </inkml:traceGroup>
      <inkml:traceGroup>
        <inkml:annotationXML>
          <emma:emma xmlns:emma="http://www.w3.org/2003/04/emma" version="1.0">
            <emma:interpretation id="{E30DECB0-ADEC-4183-B9DE-AD1E00EB5870}" emma:medium="tactile" emma:mode="ink">
              <msink:context xmlns:msink="http://schemas.microsoft.com/ink/2010/main" type="line" rotatedBoundingBox="6315,18199 16149,17505 16191,18104 6357,18797"/>
            </emma:interpretation>
          </emma:emma>
        </inkml:annotationXML>
        <inkml:traceGroup>
          <inkml:annotationXML>
            <emma:emma xmlns:emma="http://www.w3.org/2003/04/emma" version="1.0">
              <emma:interpretation id="{D26C2D4C-336B-4334-BD02-0057976DB7D6}" emma:medium="tactile" emma:mode="ink">
                <msink:context xmlns:msink="http://schemas.microsoft.com/ink/2010/main" type="inkWord" rotatedBoundingBox="6323,18309 7646,18361 7645,18364 6322,18311"/>
              </emma:interpretation>
              <emma:one-of disjunction-type="recognition" id="oneOf8">
                <emma:interpretation id="interp32" emma:lang="en-US" emma:confidence="1">
                  <emma:literal>...</emma:literal>
                </emma:interpretation>
                <emma:interpretation id="interp33" emma:lang="en-US" emma:confidence="0">
                  <emma:literal>i.</emma:literal>
                </emma:interpretation>
                <emma:interpretation id="interp34" emma:lang="en-US" emma:confidence="0">
                  <emma:literal>s.</emma:literal>
                </emma:interpretation>
                <emma:interpretation id="interp35" emma:lang="en-US" emma:confidence="0">
                  <emma:literal>i</emma:literal>
                </emma:interpretation>
                <emma:interpretation id="interp36" emma:lang="en-US" emma:confidence="0">
                  <emma:literal>:</emma:literal>
                </emma:interpretation>
              </emma:one-of>
            </emma:emma>
          </inkml:annotationXML>
          <inkml:trace contextRef="#ctx0" brushRef="#br0" timeOffset="124958.1472">1085 3413,'0'0</inkml:trace>
          <inkml:trace contextRef="#ctx0" brushRef="#br0" timeOffset="125145.1579">1694 3440,'0'0,"26"0,-26 0</inkml:trace>
          <inkml:trace contextRef="#ctx0" brushRef="#br0" timeOffset="125329.1685">2408 3466,'0'0</inkml:trace>
        </inkml:traceGroup>
        <inkml:traceGroup>
          <inkml:annotationXML>
            <emma:emma xmlns:emma="http://www.w3.org/2003/04/emma" version="1.0">
              <emma:interpretation id="{D9F02792-A8D4-485A-ACEF-EC8A26B0DA4C}" emma:medium="tactile" emma:mode="ink">
                <msink:context xmlns:msink="http://schemas.microsoft.com/ink/2010/main" type="inkWord" rotatedBoundingBox="13011,17945 14313,17853 14321,17969 13020,18060"/>
              </emma:interpretation>
              <emma:one-of disjunction-type="recognition" id="oneOf9">
                <emma:interpretation id="interp37" emma:lang="en-US" emma:confidence="0">
                  <emma:literal>...t.</emma:literal>
                </emma:interpretation>
                <emma:interpretation id="interp38" emma:lang="en-US" emma:confidence="0">
                  <emma:literal>...t</emma:literal>
                </emma:interpretation>
                <emma:interpretation id="interp39" emma:lang="en-US" emma:confidence="0">
                  <emma:literal>...eat.</emma:literal>
                </emma:interpretation>
                <emma:interpretation id="interp40" emma:lang="en-US" emma:confidence="0">
                  <emma:literal>...est.</emma:literal>
                </emma:interpretation>
                <emma:interpretation id="interp41" emma:lang="en-US" emma:confidence="0">
                  <emma:literal>...att.</emma:literal>
                </emma:interpretation>
              </emma:one-of>
            </emma:emma>
          </inkml:annotationXML>
          <inkml:trace contextRef="#ctx0" brushRef="#br0" timeOffset="138945.9473">7779 3122,'371'-53,"-371"53,0 27,0-27</inkml:trace>
          <inkml:trace contextRef="#ctx0" brushRef="#br0" timeOffset="138776.9376">7779 3122,'0'0,"0"0,0 0,0 0</inkml:trace>
          <inkml:trace contextRef="#ctx0" brushRef="#br0" timeOffset="139111.9568">8520 3096,'26'0,"-26"0,27 0,-27 0</inkml:trace>
          <inkml:trace contextRef="#ctx0" brushRef="#br0" timeOffset="139281.9665">8520 3096,'476'-133,"-476"133,27 0,-1 0,1 0,-27 0</inkml:trace>
          <inkml:trace contextRef="#ctx0" brushRef="#br0" timeOffset="125512.1789">2990 3440,'0'0,"27"0,-1 26,-26-26</inkml:trace>
          <inkml:trace contextRef="#ctx0" brushRef="#br0" timeOffset="125701.1897">3731 3440,'0'26,"26"-26,1 0,-27 0</inkml:trace>
          <inkml:trace contextRef="#ctx0" brushRef="#br0" timeOffset="125872.1995">4392 3440,'0'0,"27"0,-1 26,-26-26</inkml:trace>
          <inkml:trace contextRef="#ctx0" brushRef="#br0" timeOffset="126033.2087">5001 3466,'0'0</inkml:trace>
          <inkml:trace contextRef="#ctx0" brushRef="#br0" timeOffset="126213.219">5001 3466,'503'-26,"-477"26,1 0,-27 0</inkml:trace>
          <inkml:trace contextRef="#ctx0" brushRef="#br0" timeOffset="126368.2279">6086 3492,'0'0,"26"0,1 0,-27 0</inkml:trace>
          <inkml:trace contextRef="#ctx0" brushRef="#br0" timeOffset="126526.2369">6694 3492,'0'0,"27"0,-1 0,-26 0</inkml:trace>
          <inkml:trace contextRef="#ctx0" brushRef="#br0" timeOffset="126681.2458">6694 3492,'530'-52,"-504"52,0 0,-26 0</inkml:trace>
          <inkml:trace contextRef="#ctx0" brushRef="#br0" timeOffset="139419.9744">9472 2831,'0'0,"27"0,26 0,-53 0</inkml:trace>
          <inkml:trace contextRef="#ctx0" brushRef="#br0" timeOffset="139578.9835">10028 2672,'0'0,"27"0,-1 0,-26 0</inkml:trace>
          <inkml:trace contextRef="#ctx0" brushRef="#br0" timeOffset="139853.9992">10901 2672,'0'0,"0"0,0 0</inkml:trace>
          <inkml:trace contextRef="#ctx0" brushRef="#br0" timeOffset="139725.9919">10028 2672,'529'0,"-529"0,27 0,-27 0</inkml:trace>
        </inkml:traceGroup>
      </inkml:traceGroup>
    </inkml:traceGroup>
    <inkml:traceGroup>
      <inkml:annotationXML>
        <emma:emma xmlns:emma="http://www.w3.org/2003/04/emma" version="1.0">
          <emma:interpretation id="{826EE96E-100C-4896-8370-1644DA03AE39}" emma:medium="tactile" emma:mode="ink">
            <msink:context xmlns:msink="http://schemas.microsoft.com/ink/2010/main" type="paragraph" rotatedBoundingBox="5865,18488 18200,17943 18217,18318 5882,18863" alignmentLevel="2"/>
          </emma:interpretation>
        </emma:emma>
      </inkml:annotationXML>
      <inkml:traceGroup>
        <inkml:annotationXML>
          <emma:emma xmlns:emma="http://www.w3.org/2003/04/emma" version="1.0">
            <emma:interpretation id="{493EEDE1-BFAC-4254-AE3B-F676D6CED3AC}" emma:medium="tactile" emma:mode="ink">
              <msink:context xmlns:msink="http://schemas.microsoft.com/ink/2010/main" type="inkBullet" rotatedBoundingBox="5873,18652 5925,18650 5926,18666 5873,18669"/>
            </emma:interpretation>
            <emma:one-of disjunction-type="recognition" id="oneOf10">
              <emma:interpretation id="interp42" emma:lang="en-US" emma:confidence="0">
                <emma:literal>-</emma:literal>
              </emma:interpretation>
            </emma:one-of>
          </emma:emma>
        </inkml:annotationXML>
        <inkml:trace contextRef="#ctx0" brushRef="#br0" timeOffset="177918.1764">635 3757,'0'0,"0"0,27 0,-27 0,26 0,-26 0</inkml:trace>
      </inkml:traceGroup>
      <inkml:traceGroup>
        <inkml:annotationXML>
          <emma:emma xmlns:emma="http://www.w3.org/2003/04/emma" version="1.0">
            <emma:interpretation id="{5B916E0D-CCDE-4BF4-A563-7B36115F5B2B}" emma:medium="tactile" emma:mode="ink">
              <msink:context xmlns:msink="http://schemas.microsoft.com/ink/2010/main" type="line" rotatedBoundingBox="6477,18461 18200,17943 18217,18318 6493,18836"/>
            </emma:interpretation>
          </emma:emma>
        </inkml:annotationXML>
        <inkml:traceGroup>
          <inkml:annotationXML>
            <emma:emma xmlns:emma="http://www.w3.org/2003/04/emma" version="1.0">
              <emma:interpretation id="{F2F06AAF-B836-40DD-A67B-9FEF01B762C7}" emma:medium="tactile" emma:mode="ink">
                <msink:context xmlns:msink="http://schemas.microsoft.com/ink/2010/main" type="inkWord" rotatedBoundingBox="10768,18441 10925,18434 10927,18468 10769,18474"/>
              </emma:interpretation>
              <emma:one-of disjunction-type="recognition" id="oneOf11">
                <emma:interpretation id="interp43" emma:lang="en-US" emma:confidence="0">
                  <emma:literal>...a...</emma:literal>
                </emma:interpretation>
                <emma:interpretation id="interp44" emma:lang="en-US" emma:confidence="0">
                  <emma:literal>...I...</emma:literal>
                </emma:interpretation>
                <emma:interpretation id="interp45" emma:lang="en-US" emma:confidence="0">
                  <emma:literal>...A...</emma:literal>
                </emma:interpretation>
                <emma:interpretation id="interp46" emma:lang="en-US" emma:confidence="0">
                  <emma:literal>...t...</emma:literal>
                </emma:interpretation>
                <emma:interpretation id="interp47" emma:lang="en-US" emma:confidence="0">
                  <emma:literal>-==-.</emma:literal>
                </emma:interpretation>
              </emma:one-of>
            </emma:emma>
          </inkml:annotationXML>
          <inkml:trace contextRef="#ctx0" brushRef="#br0" timeOffset="178861.2303">5530 3545,'27'0,"-1"27,1-27,52 0,-79 0,0 0</inkml:trace>
          <inkml:trace contextRef="#ctx0" brushRef="#br0" timeOffset="178101.1868">1244 3678,'0'0,"0"0,26 0,1 0,-1 0,1 0,-27 0</inkml:trace>
          <inkml:trace contextRef="#ctx0" brushRef="#br0" timeOffset="178253.1955">1905 3678,'0'0,"27"0,-1 0,1 26,-1-26,-26 0</inkml:trace>
          <inkml:trace contextRef="#ctx0" brushRef="#br0" timeOffset="178395.2037">2726 3731,'0'0,"53"26,-1-26,-52 0</inkml:trace>
          <inkml:trace contextRef="#ctx0" brushRef="#br0" timeOffset="178566.2134">3546 3651,'0'0,"26"0,27 27,0-27,0 0,0 0,-53 0</inkml:trace>
          <inkml:trace contextRef="#ctx0" brushRef="#br0" timeOffset="178718.2221">4604 3625,'0'0,"27"0,26 0,26 0,-79 0,0 0</inkml:trace>
          <inkml:trace contextRef="#ctx0" brushRef="#br0" timeOffset="178996.238">6589 3651,'26'0,"0"0,-26 0</inkml:trace>
        </inkml:traceGroup>
        <inkml:traceGroup>
          <inkml:annotationXML>
            <emma:emma xmlns:emma="http://www.w3.org/2003/04/emma" version="1.0">
              <emma:interpretation id="{E84E1A5E-1FD5-4A08-80CA-10AD1FA59784}" emma:medium="tactile" emma:mode="ink">
                <msink:context xmlns:msink="http://schemas.microsoft.com/ink/2010/main" type="inkWord" rotatedBoundingBox="12406,18479 12750,18464 12754,18559 12410,18575"/>
              </emma:interpretation>
              <emma:one-of disjunction-type="recognition" id="oneOf12">
                <emma:interpretation id="interp48" emma:lang="en-US" emma:confidence="0">
                  <emma:literal>....</emma:literal>
                </emma:interpretation>
                <emma:interpretation id="interp49" emma:lang="en-US" emma:confidence="0">
                  <emma:literal>.....</emma:literal>
                </emma:interpretation>
                <emma:interpretation id="interp50" emma:lang="en-US" emma:confidence="0">
                  <emma:literal>...t....</emma:literal>
                </emma:interpretation>
                <emma:interpretation id="interp51" emma:lang="en-US" emma:confidence="0">
                  <emma:literal>...e....</emma:literal>
                </emma:interpretation>
                <emma:interpretation id="interp52" emma:lang="en-US" emma:confidence="0">
                  <emma:literal>it...</emma:literal>
                </emma:interpretation>
              </emma:one-of>
            </emma:emma>
          </inkml:annotationXML>
          <inkml:trace contextRef="#ctx0" brushRef="#br0" timeOffset="179137.2461">7171 3651,'0'0,"26"27,-26-27</inkml:trace>
          <inkml:trace contextRef="#ctx0" brushRef="#br0" timeOffset="185380.6032">7435 3572,'0'0,"0"0,0 26,27-26,-1 0,-26 0,27 27,-27-27</inkml:trace>
          <inkml:trace contextRef="#ctx0" brushRef="#br0" timeOffset="185550.6129">8017 3598,'27'0,"-27"0,53 0,-27 0,1 0,-27 0</inkml:trace>
          <inkml:trace contextRef="#ctx0" brushRef="#br0" timeOffset="185696.6213">8732 3519,'26'0,"1"0,25 0,28 0,-1 0,-79 0,0 0</inkml:trace>
          <inkml:trace contextRef="#ctx0" brushRef="#br0" timeOffset="185851.6301">9896 3519,'26'0,"27"0,0 0,0 0,0 0,-53 0</inkml:trace>
          <inkml:trace contextRef="#ctx0" brushRef="#br0" timeOffset="186003.6388">10822 3387,'26'0,"1"0,-1 0,1 0,-1 0,-26 0</inkml:trace>
          <inkml:trace contextRef="#ctx0" brushRef="#br0" timeOffset="188003.7532">11272 3122,'0'0,"0"0,26 0,-26 0,0 0,27 0,-27 0,0 0</inkml:trace>
          <inkml:trace contextRef="#ctx0" brushRef="#br0" timeOffset="188162.7623">11907 3201,'0'0,"26"0,1 0,-1 0,0 0,-26 0</inkml:trace>
          <inkml:trace contextRef="#ctx0" brushRef="#br0" timeOffset="188319.7713">12780 3122,'0'0,"26"0,54 0,-27 0,-27-26,-26 26</inkml:trace>
        </inkml:traceGroup>
      </inkml:traceGroup>
    </inkml:traceGroup>
  </inkml:traceGroup>
</inkml:ink>
</file>

<file path=ppt/ink/ink1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4-03-18T17:53:57.582"/>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C50BB668-D9D3-47B6-A40E-755A47864DC1}" emma:medium="tactile" emma:mode="ink">
          <msink:context xmlns:msink="http://schemas.microsoft.com/ink/2010/main" type="inkDrawing" rotatedBoundingBox="14979,14985 15751,13245 17093,13841 16320,15581" semanticType="enclosure" shapeName="Other"/>
        </emma:interpretation>
      </emma:emma>
    </inkml:annotationXML>
    <inkml:trace contextRef="#ctx0" brushRef="#br0">10981-1297,'0'0,"0"0,-27-26,1 0,-1 26,-26-27,0 54,0-27,-26 26,0 27,-1 0,27 0,-26 0,0 26,26 0,-27 27,54-26,-27 25,0 1,27 0,26 0,-27 0,54 0,-27-27,26 27,1-53,25 26,-25-26,52 0,-26-27,0 1,0-1,26 1,1-27,-1 0,27-27,-27 1,27-1,-26-25,25-1,-25-27,-1 1,1-1,-28 1,28-27,-27 27,0-27,-27 0,-26 0,27 1,-54 25,1-26,-1 1,1 25,-54 1,1-1,0 27,-1 1,-26 25,1 27,-28 0,27 0,27 27,26-1,53-26</inkml:trace>
  </inkml:traceGroup>
</inkml:ink>
</file>

<file path=ppt/ink/ink1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4-03-18T17:53:56.745"/>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5E2C51E5-9221-49DE-AFCD-4377C9C39592}" emma:medium="tactile" emma:mode="ink">
          <msink:context xmlns:msink="http://schemas.microsoft.com/ink/2010/main" type="inkDrawing" rotatedBoundingBox="15954,15266 15969,15266 15969,15281 15954,15281" shapeName="Other"/>
        </emma:interpretation>
      </emma:emma>
    </inkml:annotationXML>
    <inkml:trace contextRef="#ctx0" brushRef="#br0">10716 370,'0'0,"0"0,0 0,0 0,0 0,0 0,0 0</inkml:trace>
  </inkml:traceGroup>
</inkml:ink>
</file>

<file path=ppt/ink/ink1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4-03-18T17:53:56.583"/>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299833B6-E7D4-45B0-B358-DAF5D61B5FFF}" emma:medium="tactile" emma:mode="ink">
          <msink:context xmlns:msink="http://schemas.microsoft.com/ink/2010/main" type="inkDrawing" rotatedBoundingBox="15954,15743 15954,15822 15939,15822 15939,15743" semanticType="verticalRange" shapeName="Other">
            <msink:sourceLink direction="with" ref="{9F297D3F-DC9D-4E70-A503-32D2C63A648D}"/>
          </msink:context>
        </emma:interpretation>
      </emma:emma>
    </inkml:annotationXML>
    <inkml:trace contextRef="#ctx0" brushRef="#br0">10716 926,'0'0,"0"0,0-26,0-1,0 27,0-26,0 26</inkml:trace>
  </inkml:traceGroup>
</inkml:ink>
</file>

<file path=ppt/ink/ink1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4-03-18T16:44:30.760"/>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CD2558BF-F998-4250-9F10-9B23BF9A0B38}" emma:medium="tactile" emma:mode="ink">
          <msink:context xmlns:msink="http://schemas.microsoft.com/ink/2010/main" type="inkDrawing" rotatedBoundingBox="10314,17537 10329,17537 10329,17552 10314,17552" shapeName="Other"/>
        </emma:interpretation>
      </emma:emma>
    </inkml:annotationXML>
    <inkml:trace contextRef="#ctx0" brushRef="#br0">5076 2641,'0'0,"0"0,0 0,0 0,0 0,0 0,0 0</inkml:trace>
  </inkml:traceGroup>
</inkml:ink>
</file>

<file path=ppt/ink/ink1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4-03-18T17:54:21.327"/>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CD7B433D-989A-4CAB-B5E3-9A855CF32301}" emma:medium="tactile" emma:mode="ink">
          <msink:context xmlns:msink="http://schemas.microsoft.com/ink/2010/main" type="inkDrawing" rotatedBoundingBox="12197,11059 12212,11059 12212,11074 12197,11074" shapeName="Other"/>
        </emma:interpretation>
      </emma:emma>
    </inkml:annotationXML>
    <inkml:trace contextRef="#ctx0" brushRef="#br0">6959-3837,'0'0</inkml:trace>
  </inkml:traceGroup>
</inkml:ink>
</file>

<file path=ppt/ink/ink1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4-03-18T17:54:15.029"/>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EC60449D-5978-4935-B6EB-39CD70736999}" emma:medium="tactile" emma:mode="ink">
          <msink:context xmlns:msink="http://schemas.microsoft.com/ink/2010/main" type="inkDrawing" rotatedBoundingBox="14340,11071 14367,11071 14367,11086 14340,11086" semanticType="underline" shapeName="Other"/>
        </emma:interpretation>
      </emma:emma>
    </inkml:annotationXML>
    <inkml:trace contextRef="#ctx0" brushRef="#br0">9129-3810,'0'0,"0"0,-27 0,27 0</inkml:trace>
  </inkml:traceGroup>
</inkml:ink>
</file>

<file path=ppt/ink/ink1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4-03-18T17:54:15.376"/>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F7ED3C7F-58BB-4F7E-BFD4-939B8D57FFBA}" emma:medium="tactile" emma:mode="ink">
          <msink:context xmlns:msink="http://schemas.microsoft.com/ink/2010/main" type="inkDrawing" rotatedBoundingBox="11430,11256 11456,11256 11456,11271 11430,11271" semanticType="strikethrough" shapeName="Other"/>
        </emma:interpretation>
      </emma:emma>
    </inkml:annotationXML>
    <inkml:trace contextRef="#ctx0" brushRef="#br0">6218-3625,'-26'0,"26"0,0 0</inkml:trace>
  </inkml:traceGroup>
</inkml:ink>
</file>

<file path=ppt/ink/ink1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4-03-18T17:52:15.619"/>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25AAAC24-9055-4465-BBF4-33438966DD5E}" emma:medium="tactile" emma:mode="ink">
          <msink:context xmlns:msink="http://schemas.microsoft.com/ink/2010/main" type="inkDrawing" rotatedBoundingBox="12900,16669 12900,17145 12885,17145 12885,16669" semanticType="scratchOut" shapeName="Other"/>
        </emma:interpretation>
      </emma:emma>
    </inkml:annotationXML>
    <inkml:trace contextRef="#ctx0" brushRef="#br0">7647 2249,'0'-476,"0"476,0 0</inkml:trace>
  </inkml:traceGroup>
</inkml:ink>
</file>

<file path=ppt/ink/ink1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4-03-18T17:51:29.933"/>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D3B548F8-5428-4808-9921-437DA9735268}" emma:medium="tactile" emma:mode="ink">
          <msink:context xmlns:msink="http://schemas.microsoft.com/ink/2010/main" type="inkDrawing" rotatedBoundingBox="10980,17859 11006,17859 11006,17874 10980,17874" semanticType="strikethrough" shapeName="Other"/>
        </emma:interpretation>
      </emma:emma>
    </inkml:annotationXML>
    <inkml:trace contextRef="#ctx0" brushRef="#br0">5742 2963,'0'0,"26"0,-26 0</inkml:trace>
  </inkml:traceGroup>
</inkml:ink>
</file>

<file path=ppt/ink/ink1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4-03-18T17:51:30.102"/>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858401E3-1689-41A5-95FE-230F1F8F222A}" emma:medium="tactile" emma:mode="ink">
          <msink:context xmlns:msink="http://schemas.microsoft.com/ink/2010/main" type="inkDrawing" rotatedBoundingBox="11615,17886 11641,17886 11641,17901 11615,17901" semanticType="strikethrough" shapeName="Other"/>
        </emma:interpretation>
      </emma:emma>
    </inkml:annotationXML>
    <inkml:trace contextRef="#ctx0" brushRef="#br0">6377 2990,'26'0,"-26"0,0 0</inkml:trace>
  </inkml:traceGroup>
</inkml:ink>
</file>

<file path=ppt/ink/ink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4-03-18T17:54:15.212"/>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788F37FF-D4B2-4889-83C3-7154A3224FB4}" emma:medium="tactile" emma:mode="ink">
          <msink:context xmlns:msink="http://schemas.microsoft.com/ink/2010/main" type="writingRegion" rotatedBoundingBox="12896,11165 13123,11165 13123,11615 12896,11615"/>
        </emma:interpretation>
      </emma:emma>
    </inkml:annotationXML>
    <inkml:traceGroup>
      <inkml:annotationXML>
        <emma:emma xmlns:emma="http://www.w3.org/2003/04/emma" version="1.0">
          <emma:interpretation id="{1B50C05C-9890-4976-9876-0EA999F247CF}" emma:medium="tactile" emma:mode="ink">
            <msink:context xmlns:msink="http://schemas.microsoft.com/ink/2010/main" type="paragraph" rotatedBoundingBox="12896,11165 13123,11165 13123,11615 12896,11615" alignmentLevel="1"/>
          </emma:interpretation>
        </emma:emma>
      </inkml:annotationXML>
      <inkml:traceGroup>
        <inkml:annotationXML>
          <emma:emma xmlns:emma="http://www.w3.org/2003/04/emma" version="1.0">
            <emma:interpretation id="{B85644D1-08BE-433B-A542-9903774FD96B}" emma:medium="tactile" emma:mode="ink">
              <msink:context xmlns:msink="http://schemas.microsoft.com/ink/2010/main" type="line" rotatedBoundingBox="12896,11165 13123,11165 13123,11615 12896,11615"/>
            </emma:interpretation>
          </emma:emma>
        </inkml:annotationXML>
        <inkml:traceGroup>
          <inkml:annotationXML>
            <emma:emma xmlns:emma="http://www.w3.org/2003/04/emma" version="1.0">
              <emma:interpretation id="{C54DF943-F083-4E3D-A44F-540FC3C29192}" emma:medium="tactile" emma:mode="ink">
                <msink:context xmlns:msink="http://schemas.microsoft.com/ink/2010/main" type="inkWord" rotatedBoundingBox="12896,11165 13123,11165 13123,11615 12896,11615"/>
              </emma:interpretation>
              <emma:one-of disjunction-type="recognition" id="oneOf0">
                <emma:interpretation id="interp0" emma:lang="en-US" emma:confidence="0">
                  <emma:literal>!</emma:literal>
                </emma:interpretation>
                <emma:interpretation id="interp1" emma:lang="en-US" emma:confidence="0">
                  <emma:literal>+</emma:literal>
                </emma:interpretation>
                <emma:interpretation id="interp2" emma:lang="en-US" emma:confidence="0">
                  <emma:literal>:</emma:literal>
                </emma:interpretation>
                <emma:interpretation id="interp3" emma:lang="en-US" emma:confidence="0">
                  <emma:literal>¥</emma:literal>
                </emma:interpretation>
                <emma:interpretation id="interp4" emma:lang="en-US" emma:confidence="0">
                  <emma:literal>☹</emma:literal>
                </emma:interpretation>
              </emma:one-of>
            </emma:emma>
          </inkml:annotationXML>
          <inkml:trace contextRef="#ctx0" brushRef="#br0">7885-3731,'0'0,"-26"27,-1-27,27 0</inkml:trace>
          <inkml:trace contextRef="#ctx0" brushRef="#br0" timeOffset="3917.224">7673-3281,'27'-450,"-27"450,0 0,0 0,0 0,0 0,0 0,0 0,0 0,0 0</inkml:trace>
          <inkml:trace contextRef="#ctx0" brushRef="#br0" timeOffset="3722.2129">7673-3281,'0'0,"0"0,0-26,0-1,0 27,0 0</inkml:trace>
        </inkml:traceGroup>
      </inkml:traceGroup>
    </inkml:traceGroup>
  </inkml:traceGroup>
</inkml:ink>
</file>

<file path=ppt/ink/ink2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4-03-18T17:54:14.836"/>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74A3979A-8956-4AF7-8238-E5C5220DA7D1}" emma:medium="tactile" emma:mode="ink">
          <msink:context xmlns:msink="http://schemas.microsoft.com/ink/2010/main" type="inkDrawing" rotatedBoundingBox="15266,11192 15281,11192 15281,11207 15266,11207" shapeName="Other"/>
        </emma:interpretation>
      </emma:emma>
    </inkml:annotationXML>
    <inkml:trace contextRef="#ctx0" brushRef="#br0">10028-3704,'0'0</inkml:trace>
  </inkml:traceGroup>
</inkml:ink>
</file>

<file path=ppt/ink/ink2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4-03-18T17:54:37.797"/>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CC933E03-49E8-4E93-A938-5956F869E783}" emma:medium="tactile" emma:mode="ink">
          <msink:context xmlns:msink="http://schemas.microsoft.com/ink/2010/main" type="inkDrawing" rotatedBoundingBox="18364,14795 19206,13087 20587,13767 19746,15476" semanticType="enclosure" shapeName="Other"/>
        </emma:interpretation>
      </emma:emma>
    </inkml:annotationXML>
    <inkml:trace contextRef="#ctx0" brushRef="#br0">1020 0,'-27'0,"-26"26,0-26,-52 53,25-26,-26 26,1 26,25 0,1 1,-1 26,1-1,26 28,0-27,0-1,53 28,-26-27,52-1,1 28,-1-54,27 0,0 1,26-54,1 27,-1-26,27-1,0-26,0-26,0 26,-1-27,-25-26,26 0,-1 0,1-26,-26 0,-1-1,-26 1,0 0,-27-27,1 0,-1 26,-52-25,26-1,-53 0,26 0,-52 0,26 0,-26 27,-1 0,1 26,0 26,-27 1,0 26,0 0,106 0,0 0</inkml:trace>
  </inkml:traceGroup>
</inkml:ink>
</file>

<file path=ppt/ink/ink2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4-03-18T17:54:37.039"/>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18F74626-894B-4B5F-A118-8DAD3DE62BD3}" emma:medium="tactile" emma:mode="ink">
          <msink:context xmlns:msink="http://schemas.microsoft.com/ink/2010/main" type="inkDrawing" rotatedBoundingBox="19700,15187 19700,15213 19685,15213 19685,15187" shapeName="Other"/>
        </emma:interpretation>
      </emma:emma>
    </inkml:annotationXML>
    <inkml:trace contextRef="#ctx0" brushRef="#br0">0 26,'0'0,"0"0,0 0,0-26,0 26,0 0</inkml:trace>
  </inkml:traceGroup>
</inkml:ink>
</file>

<file path=ppt/ink/ink2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4-03-18T17:53:56.424"/>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B4DF12B5-EB30-4FD2-9DC3-F59321A789E5}" emma:medium="tactile" emma:mode="ink">
          <msink:context xmlns:msink="http://schemas.microsoft.com/ink/2010/main" type="inkDrawing" rotatedBoundingBox="16032,16431 16169,16906 16162,16908 16026,16432" semanticType="callout" shapeName="Other">
            <msink:sourceLink direction="with" ref="{A5A3DCEB-9C4E-4871-A07A-0A0253684883}"/>
          </msink:context>
        </emma:interpretation>
      </emma:emma>
    </inkml:annotationXML>
    <inkml:trace contextRef="#ctx0" brushRef="#br0">10928 2011,'-133'-450,"133"450,0-26,0 26</inkml:trace>
  </inkml:traceGroup>
</inkml:ink>
</file>

<file path=ppt/ink/ink2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4-03-18T17:53:56.257"/>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A5A3DCEB-9C4E-4871-A07A-0A0253684883}" emma:medium="tactile" emma:mode="ink">
          <msink:context xmlns:msink="http://schemas.microsoft.com/ink/2010/main" type="inkDrawing" rotatedBoundingBox="16166,16907 16181,16907 16181,16922 16166,16922" shapeName="Other">
            <msink:destinationLink direction="with" ref="{B4DF12B5-EB30-4FD2-9DC3-F59321A789E5}"/>
          </msink:context>
        </emma:interpretation>
      </emma:emma>
    </inkml:annotationXML>
    <inkml:trace contextRef="#ctx0" brushRef="#br0">10928 2011,'0'0,"0"0,0 0,0 0,0 0,0 0</inkml:trace>
  </inkml:traceGroup>
</inkml:ink>
</file>

<file path=ppt/ink/ink2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4-03-18T17:54:36.238"/>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DAE2DAC8-0225-4395-B004-16C4609ACB48}" emma:medium="tactile" emma:mode="ink">
          <msink:context xmlns:msink="http://schemas.microsoft.com/ink/2010/main" type="writingRegion" rotatedBoundingBox="19050,15743 19790,15743 19790,17780 19050,17780"/>
        </emma:interpretation>
      </emma:emma>
    </inkml:annotationXML>
    <inkml:traceGroup>
      <inkml:annotationXML>
        <emma:emma xmlns:emma="http://www.w3.org/2003/04/emma" version="1.0">
          <emma:interpretation id="{BA3AB928-958B-4956-ABAD-449656FA7131}" emma:medium="tactile" emma:mode="ink">
            <msink:context xmlns:msink="http://schemas.microsoft.com/ink/2010/main" type="paragraph" rotatedBoundingBox="19050,15743 19790,15743 19790,17780 19050,17780" alignmentLevel="1"/>
          </emma:interpretation>
        </emma:emma>
      </inkml:annotationXML>
      <inkml:traceGroup>
        <inkml:annotationXML>
          <emma:emma xmlns:emma="http://www.w3.org/2003/04/emma" version="1.0">
            <emma:interpretation id="{AEC08290-9A89-4C10-97F0-3D56F7541C24}" emma:medium="tactile" emma:mode="ink">
              <msink:context xmlns:msink="http://schemas.microsoft.com/ink/2010/main" type="line" rotatedBoundingBox="19050,15743 19790,15743 19790,17780 19050,17780"/>
            </emma:interpretation>
          </emma:emma>
        </inkml:annotationXML>
        <inkml:traceGroup>
          <inkml:annotationXML>
            <emma:emma xmlns:emma="http://www.w3.org/2003/04/emma" version="1.0">
              <emma:interpretation id="{18B17C91-FD6B-4A83-9A46-053F3467EE8B}" emma:medium="tactile" emma:mode="ink">
                <msink:context xmlns:msink="http://schemas.microsoft.com/ink/2010/main" type="inkWord" rotatedBoundingBox="19050,15743 19790,15743 19790,17780 19050,17780"/>
              </emma:interpretation>
              <emma:one-of disjunction-type="recognition" id="oneOf0">
                <emma:interpretation id="interp0" emma:lang="en-US" emma:confidence="0">
                  <emma:literal>.....</emma:literal>
                </emma:interpretation>
                <emma:interpretation id="interp1" emma:lang="en-US" emma:confidence="0">
                  <emma:literal>....</emma:literal>
                </emma:interpretation>
                <emma:interpretation id="interp2" emma:lang="en-US" emma:confidence="0">
                  <emma:literal>...</emma:literal>
                </emma:interpretation>
                <emma:interpretation id="interp3" emma:lang="en-US" emma:confidence="0">
                  <emma:literal>is</emma:literal>
                </emma:interpretation>
                <emma:interpretation id="interp4" emma:lang="en-US" emma:confidence="0">
                  <emma:literal>i.</emma:literal>
                </emma:interpretation>
              </emma:one-of>
            </emma:emma>
          </inkml:annotationXML>
          <inkml:trace contextRef="#ctx0" brushRef="#br0">0 53,'0'0,"53"0,-1-27,28 1,-80 26,0 0</inkml:trace>
          <inkml:trace contextRef="#ctx0" brushRef="#br0" timeOffset="155.0088">714-132,'0'0,"0"0,0 0,26 0,-26 0,0 0</inkml:trace>
          <inkml:trace contextRef="#ctx0" brushRef="#br0" timeOffset="308.0176">714-132,'0'-265,"0"265,0-26,0 26,26 0,-26 0</inkml:trace>
          <inkml:trace contextRef="#ctx0" brushRef="#br0" timeOffset="466.0266">688-979,'0'-26,"0"-1,26 1,-26 26,0 0</inkml:trace>
          <inkml:trace contextRef="#ctx0" brushRef="#br0" timeOffset="634.0362">688-1879,'0'0,"0"0,0-26,26 0,-26-1,0 1,0 26</inkml:trace>
        </inkml:traceGroup>
      </inkml:traceGroup>
    </inkml:traceGroup>
  </inkml:traceGroup>
</inkml:ink>
</file>

<file path=ppt/ink/ink2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4-03-18T17:54:39.706"/>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8ED1FCDF-AC13-4937-A209-6B1BAD04FD29}" emma:medium="tactile" emma:mode="ink">
          <msink:context xmlns:msink="http://schemas.microsoft.com/ink/2010/main" type="writingRegion" rotatedBoundingBox="16827,10901 18256,10901 18256,11007 16827,11007"/>
        </emma:interpretation>
      </emma:emma>
    </inkml:annotationXML>
    <inkml:traceGroup>
      <inkml:annotationXML>
        <emma:emma xmlns:emma="http://www.w3.org/2003/04/emma" version="1.0">
          <emma:interpretation id="{6C8A07B6-F3D4-4B77-9596-AA3648ACD3D0}" emma:medium="tactile" emma:mode="ink">
            <msink:context xmlns:msink="http://schemas.microsoft.com/ink/2010/main" type="paragraph" rotatedBoundingBox="16827,10901 18256,10901 18256,11007 16827,11007" alignmentLevel="1"/>
          </emma:interpretation>
        </emma:emma>
      </inkml:annotationXML>
      <inkml:traceGroup>
        <inkml:annotationXML>
          <emma:emma xmlns:emma="http://www.w3.org/2003/04/emma" version="1.0">
            <emma:interpretation id="{E123A2F6-0A79-43BD-8A0C-C93530BE22B6}" emma:medium="tactile" emma:mode="ink">
              <msink:context xmlns:msink="http://schemas.microsoft.com/ink/2010/main" type="line" rotatedBoundingBox="16827,10901 18256,10901 18256,11007 16827,11007"/>
            </emma:interpretation>
          </emma:emma>
        </inkml:annotationXML>
        <inkml:traceGroup>
          <inkml:annotationXML>
            <emma:emma xmlns:emma="http://www.w3.org/2003/04/emma" version="1.0">
              <emma:interpretation id="{941295CD-C0C8-499B-BFFF-3D8432AA8D75}" emma:medium="tactile" emma:mode="ink">
                <msink:context xmlns:msink="http://schemas.microsoft.com/ink/2010/main" type="inkWord" rotatedBoundingBox="16827,10992 16854,10992 16854,11007 16827,11007"/>
              </emma:interpretation>
              <emma:one-of disjunction-type="recognition" id="oneOf0">
                <emma:interpretation id="interp0" emma:lang="en-US" emma:confidence="0">
                  <emma:literal>_</emma:literal>
                </emma:interpretation>
                <emma:interpretation id="interp1" emma:lang="en-US" emma:confidence="0">
                  <emma:literal>-</emma:literal>
                </emma:interpretation>
                <emma:interpretation id="interp2" emma:lang="en-US" emma:confidence="0">
                  <emma:literal>.</emma:literal>
                </emma:interpretation>
                <emma:interpretation id="interp3" emma:lang="en-US" emma:confidence="0">
                  <emma:literal>•</emma:literal>
                </emma:interpretation>
                <emma:interpretation id="interp4" emma:lang="en-US" emma:confidence="0">
                  <emma:literal>b</emma:literal>
                </emma:interpretation>
              </emma:one-of>
            </emma:emma>
          </inkml:annotationXML>
          <inkml:trace contextRef="#ctx0" brushRef="#br0">-1323 106,'0'0,"0"0,-27 0,27 0</inkml:trace>
        </inkml:traceGroup>
        <inkml:traceGroup>
          <inkml:annotationXML>
            <emma:emma xmlns:emma="http://www.w3.org/2003/04/emma" version="1.0">
              <emma:interpretation id="{FAC2DA76-24A8-4D7D-835D-B31D3CDBA966}" emma:medium="tactile" emma:mode="ink">
                <msink:context xmlns:msink="http://schemas.microsoft.com/ink/2010/main" type="inkWord" rotatedBoundingBox="18172,10946 18256,10900 18266,10921 18183,10966"/>
              </emma:interpretation>
              <emma:one-of disjunction-type="recognition" id="oneOf1">
                <emma:interpretation id="interp5" emma:lang="en-US" emma:confidence="0">
                  <emma:literal>/</emma:literal>
                </emma:interpretation>
                <emma:interpretation id="interp6" emma:lang="en-US" emma:confidence="0">
                  <emma:literal>•</emma:literal>
                </emma:interpretation>
                <emma:interpretation id="interp7" emma:lang="en-US" emma:confidence="0">
                  <emma:literal>.</emma:literal>
                </emma:interpretation>
                <emma:interpretation id="interp8" emma:lang="en-US" emma:confidence="0">
                  <emma:literal>,</emma:literal>
                </emma:interpretation>
                <emma:interpretation id="interp9" emma:lang="en-US" emma:confidence="0">
                  <emma:literal>I</emma:literal>
                </emma:interpretation>
              </emma:one-of>
            </emma:emma>
          </inkml:annotationXML>
          <inkml:trace contextRef="#ctx0" brushRef="#br0" timeOffset="-154.0089">79 0,'0'26,"-27"-26,-25 27,52-27</inkml:trace>
        </inkml:traceGroup>
      </inkml:traceGroup>
    </inkml:traceGroup>
  </inkml:traceGroup>
</inkml:ink>
</file>

<file path=ppt/ink/ink2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4-03-18T17:54:14.021"/>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A833CDA7-9C0F-4D69-886F-EEDB1A3B497B}" emma:medium="tactile" emma:mode="ink">
          <msink:context xmlns:msink="http://schemas.microsoft.com/ink/2010/main" type="writingRegion" rotatedBoundingBox="16086,11192 16392,11192 16392,12277 16086,12277"/>
        </emma:interpretation>
      </emma:emma>
    </inkml:annotationXML>
    <inkml:traceGroup>
      <inkml:annotationXML>
        <emma:emma xmlns:emma="http://www.w3.org/2003/04/emma" version="1.0">
          <emma:interpretation id="{1467872F-89A0-46BC-B4D5-037163D08B83}" emma:medium="tactile" emma:mode="ink">
            <msink:context xmlns:msink="http://schemas.microsoft.com/ink/2010/main" type="paragraph" rotatedBoundingBox="16086,11192 16392,11192 16392,12277 16086,12277" alignmentLevel="1"/>
          </emma:interpretation>
        </emma:emma>
      </inkml:annotationXML>
      <inkml:traceGroup>
        <inkml:annotationXML>
          <emma:emma xmlns:emma="http://www.w3.org/2003/04/emma" version="1.0">
            <emma:interpretation id="{F0348A1E-9C5D-4E1D-82C2-F97C640889D1}" emma:medium="tactile" emma:mode="ink">
              <msink:context xmlns:msink="http://schemas.microsoft.com/ink/2010/main" type="line" rotatedBoundingBox="16086,11192 16392,11192 16392,12277 16086,12277"/>
            </emma:interpretation>
          </emma:emma>
        </inkml:annotationXML>
        <inkml:traceGroup>
          <inkml:annotationXML>
            <emma:emma xmlns:emma="http://www.w3.org/2003/04/emma" version="1.0">
              <emma:interpretation id="{D23E877F-0D97-44D3-A573-3238E7F721B3}" emma:medium="tactile" emma:mode="ink">
                <msink:context xmlns:msink="http://schemas.microsoft.com/ink/2010/main" type="inkWord" rotatedBoundingBox="16086,11192 16392,11192 16392,11668 16086,11668">
                  <msink:destinationLink direction="with" ref="{4B30D59E-B99E-49F7-BDF6-B811AE03A9A6}"/>
                </msink:context>
              </emma:interpretation>
              <emma:one-of disjunction-type="recognition" id="oneOf0">
                <emma:interpretation id="interp0" emma:lang="en-US" emma:confidence="0">
                  <emma:literal>!</emma:literal>
                </emma:interpretation>
                <emma:interpretation id="interp1" emma:lang="en-US" emma:confidence="0">
                  <emma:literal>Y</emma:literal>
                </emma:interpretation>
                <emma:interpretation id="interp2" emma:lang="en-US" emma:confidence="0">
                  <emma:literal>•</emma:literal>
                </emma:interpretation>
                <emma:interpretation id="interp3" emma:lang="en-US" emma:confidence="0">
                  <emma:literal>.</emma:literal>
                </emma:interpretation>
                <emma:interpretation id="interp4" emma:lang="en-US" emma:confidence="0">
                  <emma:literal>y</emma:literal>
                </emma:interpretation>
              </emma:one-of>
            </emma:emma>
          </inkml:annotationXML>
          <inkml:trace contextRef="#ctx0" brushRef="#br0">11139-3228,'0'-423,"0"396,0 27,0 0,0 0,0 0,0 0,0 0</inkml:trace>
          <inkml:trace contextRef="#ctx0" brushRef="#br0" timeOffset="-202.0115">11139-3228,'0'0,"0"0,0 0,0 0,0 0,0-26,0 26</inkml:trace>
          <inkml:trace contextRef="#ctx0" brushRef="#br0" timeOffset="627.0359">10848-3704,'0'0,"0"0,0 0,0 0</inkml:trace>
          <inkml:trace contextRef="#ctx0" brushRef="#br0" timeOffset="-396.0226">11139-2619,'0'0,"0"-27,0 27,0 0,0-26,0 26</inkml:trace>
        </inkml:traceGroup>
      </inkml:traceGroup>
    </inkml:traceGroup>
  </inkml:traceGroup>
</inkml:ink>
</file>

<file path=ppt/ink/ink2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4-03-18T17:54:39.392"/>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C7179C3D-10E2-439B-A246-FAF841DD052A}" emma:medium="tactile" emma:mode="ink">
          <msink:context xmlns:msink="http://schemas.microsoft.com/ink/2010/main" type="writingRegion" rotatedBoundingBox="19589,13014 19417,10954 19634,10936 19805,12996"/>
        </emma:interpretation>
      </emma:emma>
    </inkml:annotationXML>
    <inkml:traceGroup>
      <inkml:annotationXML>
        <emma:emma xmlns:emma="http://www.w3.org/2003/04/emma" version="1.0">
          <emma:interpretation id="{C7751C2D-5AC3-444B-96F0-7327984280AA}" emma:medium="tactile" emma:mode="ink">
            <msink:context xmlns:msink="http://schemas.microsoft.com/ink/2010/main" type="paragraph" rotatedBoundingBox="19589,13014 19417,10954 19634,10936 19805,12996" alignmentLevel="1"/>
          </emma:interpretation>
        </emma:emma>
      </inkml:annotationXML>
      <inkml:traceGroup>
        <inkml:annotationXML>
          <emma:emma xmlns:emma="http://www.w3.org/2003/04/emma" version="1.0">
            <emma:interpretation id="{1B1CC308-8F04-4DF6-8822-624C750737EC}" emma:medium="tactile" emma:mode="ink">
              <msink:context xmlns:msink="http://schemas.microsoft.com/ink/2010/main" type="line" rotatedBoundingBox="19589,13014 19417,10954 19634,10936 19805,12996"/>
            </emma:interpretation>
          </emma:emma>
        </inkml:annotationXML>
        <inkml:traceGroup>
          <inkml:annotationXML>
            <emma:emma xmlns:emma="http://www.w3.org/2003/04/emma" version="1.0">
              <emma:interpretation id="{3D729113-E461-460B-A7D1-9FE7166138C4}" emma:medium="tactile" emma:mode="ink">
                <msink:context xmlns:msink="http://schemas.microsoft.com/ink/2010/main" type="inkWord" rotatedBoundingBox="19443,11260 19417,10954 19634,10936 19660,11242"/>
              </emma:interpretation>
              <emma:one-of disjunction-type="recognition" id="oneOf0">
                <emma:interpretation id="interp0" emma:lang="en-US" emma:confidence="0">
                  <emma:literal>...</emma:literal>
                </emma:interpretation>
                <emma:interpretation id="interp1" emma:lang="en-US" emma:confidence="0">
                  <emma:literal>in</emma:literal>
                </emma:interpretation>
                <emma:interpretation id="interp2" emma:lang="en-US" emma:confidence="0">
                  <emma:literal>:</emma:literal>
                </emma:interpretation>
                <emma:interpretation id="interp3" emma:lang="en-US" emma:confidence="0">
                  <emma:literal>i</emma:literal>
                </emma:interpretation>
                <emma:interpretation id="interp4" emma:lang="en-US" emma:confidence="0">
                  <emma:literal>i:</emma:literal>
                </emma:interpretation>
              </emma:one-of>
            </emma:emma>
          </inkml:annotationXML>
          <inkml:trace contextRef="#ctx0" brushRef="#br0">-53-1746,'-212'-265,"212"265,0 0,0 0,0-26,0 26,0 0</inkml:trace>
          <inkml:trace contextRef="#ctx0" brushRef="#br0" timeOffset="-173.0099">-53-1746,'0'0,"0"0,0 0,0 0,26-27,-26 27</inkml:trace>
          <inkml:trace contextRef="#ctx0" brushRef="#br0" timeOffset="-530.0303">0 0,'0'0,"0"0,0 0,0 0,0 0,0 0</inkml:trace>
          <inkml:trace contextRef="#ctx0" brushRef="#br0" timeOffset="-345.0197">-80-820,'0'0,"0"0,0-27,0 1,0 26,0 0</inkml:trace>
        </inkml:traceGroup>
      </inkml:traceGroup>
    </inkml:traceGroup>
  </inkml:traceGroup>
</inkml:ink>
</file>

<file path=ppt/ink/ink2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4-03-18T17:54:15.547"/>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FC2EC880-3D3F-43A7-96F3-3AEF83D355DE}" emma:medium="tactile" emma:mode="ink">
          <msink:context xmlns:msink="http://schemas.microsoft.com/ink/2010/main" type="inkDrawing" rotatedBoundingBox="9789,11111 9841,11084 9847,11095 9794,11123" shapeName="Other"/>
        </emma:interpretation>
      </emma:emma>
    </inkml:annotationXML>
    <inkml:trace contextRef="#ctx0" brushRef="#br0">4604-3810,'0'0,"-26"26,-1-26,27 0</inkml:trace>
  </inkml:traceGroup>
</inkml:ink>
</file>

<file path=ppt/ink/ink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4-03-18T17:52:16.174"/>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9F297D3F-DC9D-4E70-A503-32D2C63A648D}" emma:medium="tactile" emma:mode="ink">
          <msink:context xmlns:msink="http://schemas.microsoft.com/ink/2010/main" type="writingRegion" rotatedBoundingBox="12858,14869 12911,14869 12911,17160 12858,17160">
            <msink:destinationLink direction="with" ref="{299833B6-E7D4-45B0-B358-DAF5D61B5FFF}"/>
          </msink:context>
        </emma:interpretation>
      </emma:emma>
    </inkml:annotationXML>
    <inkml:traceGroup>
      <inkml:annotationXML>
        <emma:emma xmlns:emma="http://www.w3.org/2003/04/emma" version="1.0">
          <emma:interpretation id="{6F2D980C-8A31-4237-B17F-7E0752FB2F41}" emma:medium="tactile" emma:mode="ink">
            <msink:context xmlns:msink="http://schemas.microsoft.com/ink/2010/main" type="paragraph" rotatedBoundingBox="12858,14869 12911,14869 12911,17160 12858,17160" alignmentLevel="1"/>
          </emma:interpretation>
        </emma:emma>
      </inkml:annotationXML>
      <inkml:traceGroup>
        <inkml:annotationXML>
          <emma:emma xmlns:emma="http://www.w3.org/2003/04/emma" version="1.0">
            <emma:interpretation id="{CBAB47E4-39D1-4666-A9E2-017EF2DC9E0A}" emma:medium="tactile" emma:mode="ink">
              <msink:context xmlns:msink="http://schemas.microsoft.com/ink/2010/main" type="line" rotatedBoundingBox="12858,14869 12911,14869 12911,17160 12858,17160"/>
            </emma:interpretation>
          </emma:emma>
        </inkml:annotationXML>
        <inkml:traceGroup>
          <inkml:annotationXML>
            <emma:emma xmlns:emma="http://www.w3.org/2003/04/emma" version="1.0">
              <emma:interpretation id="{5F894F0C-9891-4999-8421-54A00812D089}" emma:medium="tactile" emma:mode="ink">
                <msink:context xmlns:msink="http://schemas.microsoft.com/ink/2010/main" type="inkWord" rotatedBoundingBox="12858,14869 12911,14869 12911,17160 12858,17160"/>
              </emma:interpretation>
              <emma:one-of disjunction-type="recognition" id="oneOf0">
                <emma:interpretation id="interp0" emma:lang="en-US" emma:confidence="0">
                  <emma:literal>I:</emma:literal>
                </emma:interpretation>
                <emma:interpretation id="interp1" emma:lang="en-US" emma:confidence="0">
                  <emma:literal>::</emma:literal>
                </emma:interpretation>
                <emma:interpretation id="interp2" emma:lang="en-US" emma:confidence="0">
                  <emma:literal>i.</emma:literal>
                </emma:interpretation>
                <emma:interpretation id="interp3" emma:lang="en-US" emma:confidence="0">
                  <emma:literal>in.</emma:literal>
                </emma:interpretation>
                <emma:interpretation id="interp4" emma:lang="en-US" emma:confidence="0">
                  <emma:literal>i</emma:literal>
                </emma:interpretation>
              </emma:one-of>
            </emma:emma>
          </inkml:annotationXML>
          <inkml:trace contextRef="#ctx0" brushRef="#br0">7620 265,'0'-27,"0"27,0 0,0 0,0 0,0 0</inkml:trace>
          <inkml:trace contextRef="#ctx0" brushRef="#br0" timeOffset="145.0083">7620 265,'53'-292,"-53"292,0 0</inkml:trace>
          <inkml:trace contextRef="#ctx0" brushRef="#br0" timeOffset="-361.0207">7647 1217,'0'0,"0"0,0 0,0 0</inkml:trace>
          <inkml:trace contextRef="#ctx0" brushRef="#br0" timeOffset="-759.0434">7647 2249,'0'0,"0"0,0 0,0 0,0 0,0 0</inkml:trace>
          <inkml:trace contextRef="#ctx0" brushRef="#br0" timeOffset="-177.0101">7647 1217,'-27'-503,"27"503,0 0,0-26,0 26,0 0</inkml:trace>
        </inkml:traceGroup>
      </inkml:traceGroup>
    </inkml:traceGroup>
  </inkml:traceGroup>
</inkml:ink>
</file>

<file path=ppt/ink/ink3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4-03-18T17:54:15.723"/>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702D20E7-8D4B-47B8-9567-A4C0020BF16A}" emma:medium="tactile" emma:mode="ink">
          <msink:context xmlns:msink="http://schemas.microsoft.com/ink/2010/main" type="inkDrawing" rotatedBoundingBox="8175,11111 8227,11084 8233,11095 8180,11123" shapeName="Other"/>
        </emma:interpretation>
      </emma:emma>
    </inkml:annotationXML>
    <inkml:trace contextRef="#ctx0" brushRef="#br0">2990-3810,'0'0,"-26"26,-1-26,27 0</inkml:trace>
  </inkml:traceGroup>
</inkml:ink>
</file>

<file path=ppt/ink/ink3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4-03-18T17:54:15.918"/>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158CF800-0F5B-4B65-99FD-496EDB7F10B8}" emma:medium="tactile" emma:mode="ink">
          <msink:context xmlns:msink="http://schemas.microsoft.com/ink/2010/main" type="inkDrawing" rotatedBoundingBox="6561,11191 6613,11163 6619,11174 6567,11203" shapeName="Other"/>
        </emma:interpretation>
      </emma:emma>
    </inkml:annotationXML>
    <inkml:trace contextRef="#ctx0" brushRef="#br0">1376-3731,'0'0,"-26"27,-1-27,27 0</inkml:trace>
  </inkml:traceGroup>
</inkml:ink>
</file>

<file path=ppt/ink/ink3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4-03-18T17:54:16.089"/>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F04640A2-200D-4B22-A994-87F51A5A4BFF}" emma:medium="tactile" emma:mode="ink">
          <msink:context xmlns:msink="http://schemas.microsoft.com/ink/2010/main" type="inkDrawing" rotatedBoundingBox="5736,11397 5794,11351 5806,11366 5749,11413" shapeName="Other"/>
        </emma:interpretation>
      </emma:emma>
    </inkml:annotationXML>
    <inkml:trace contextRef="#ctx0" brushRef="#br0">556-3545,'0'0,"0"26,-26-26,-1 26,27-26,0 0</inkml:trace>
  </inkml:traceGroup>
</inkml:ink>
</file>

<file path=ppt/ink/ink3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4-03-18T17:54:16.435"/>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D3FD0F76-29C6-4913-81B3-2FBE58D2A1CA}" emma:medium="tactile" emma:mode="ink">
          <msink:context xmlns:msink="http://schemas.microsoft.com/ink/2010/main" type="inkDrawing" rotatedBoundingBox="5318,12938 5318,13070 5303,13070 5303,12938" shapeName="Other"/>
        </emma:interpretation>
      </emma:emma>
    </inkml:annotationXML>
    <inkml:trace contextRef="#ctx0" brushRef="#br0">80-1958,'0'26,"0"-26,0 53,0-26,0-1,0-26</inkml:trace>
  </inkml:traceGroup>
</inkml:ink>
</file>

<file path=ppt/ink/ink3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4-03-18T17:55:42.363"/>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C3BCD51D-A11B-4C2C-AA3F-B5323173C8D9}" emma:medium="tactile" emma:mode="ink">
          <msink:context xmlns:msink="http://schemas.microsoft.com/ink/2010/main" type="inkDrawing" rotatedBoundingBox="2932,15134 3076,14122 3655,14204 3511,15216" semanticType="callout" shapeName="Other">
            <msink:sourceLink direction="with" ref="{67D5655F-198B-4C2D-A971-F4042E7A291F}"/>
          </msink:context>
        </emma:interpretation>
      </emma:emma>
    </inkml:annotationXML>
    <inkml:trace contextRef="#ctx0" brushRef="#br0">320 0,'0'0,"-27"27,27-1,-26 0,0 1,-27 26,26 0,1 0,-27 26,26 0,1 1,-1-1,27-26,0 26,0-26,0 0,27 0,-1 0,-26-26,53-1,-26 1,-1-27,27 0,-26 0,25-27,1 1,0-1,-26-26,26 0,-27 0,1 0,-1 1,1 25,-27-26,0 27,0 26,0-27,-27 27,1 27,-27-1,0 1,0 26,0-1,0 1,27-26,-27 26,26 0,1-27,26 1,0-1,0-26,0 0,0 27,0-27</inkml:trace>
  </inkml:traceGroup>
</inkml:ink>
</file>

<file path=ppt/ink/ink3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4-03-18T17:55:42.902"/>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97FEBC3B-21AE-4F62-A4A2-CFB33F2AE294}" emma:medium="tactile" emma:mode="ink">
          <msink:context xmlns:msink="http://schemas.microsoft.com/ink/2010/main" type="inkDrawing" rotatedBoundingBox="3851,14768 4229,13792 4601,13937 4223,14912" semanticType="callout" shapeName="Other">
            <msink:sourceLink direction="with" ref="{67D5655F-198B-4C2D-A971-F4042E7A291F}"/>
          </msink:context>
        </emma:interpretation>
      </emma:emma>
    </inkml:annotationXML>
    <inkml:trace contextRef="#ctx0" brushRef="#br0">0 347,'0'0,"0"26,26 27,-26 0,27 0,-27 0,26 26,-26-26,0 0,27 0,-27 0,26 0,-26-27,0 1,0-27,27 0,-27 0,0-27,26 1,0 0,1-54,-1 27,1-26,-1 0,1-27,-1 26,1 1,-1 0,1-1,-27 27,26 0,-26 27,0-1,0 1,26 26,-26 0,0 0</inkml:trace>
  </inkml:traceGroup>
</inkml:ink>
</file>

<file path=ppt/ink/ink3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4-03-18T17:51:22.424"/>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36D86573-2CA7-4473-AE3D-29371F31058D}" emma:medium="tactile" emma:mode="ink">
          <msink:context xmlns:msink="http://schemas.microsoft.com/ink/2010/main" type="writingRegion" rotatedBoundingBox="5265,14881 5235,17774 4602,17767 4632,14874"/>
        </emma:interpretation>
      </emma:emma>
    </inkml:annotationXML>
    <inkml:traceGroup>
      <inkml:annotationXML>
        <emma:emma xmlns:emma="http://www.w3.org/2003/04/emma" version="1.0">
          <emma:interpretation id="{548752DC-FF65-4CB9-A810-3C9D0A91E2DD}" emma:medium="tactile" emma:mode="ink">
            <msink:context xmlns:msink="http://schemas.microsoft.com/ink/2010/main" type="paragraph" rotatedBoundingBox="5265,14881 5235,17774 4602,17767 4632,14874" alignmentLevel="1"/>
          </emma:interpretation>
        </emma:emma>
      </inkml:annotationXML>
      <inkml:traceGroup>
        <inkml:annotationXML>
          <emma:emma xmlns:emma="http://www.w3.org/2003/04/emma" version="1.0">
            <emma:interpretation id="{DE104663-EE63-4F2A-A6A4-75A2BEEC4032}" emma:medium="tactile" emma:mode="ink">
              <msink:context xmlns:msink="http://schemas.microsoft.com/ink/2010/main" type="line" rotatedBoundingBox="5265,14881 5235,17753 5122,17752 5152,14879"/>
            </emma:interpretation>
          </emma:emma>
        </inkml:annotationXML>
        <inkml:traceGroup>
          <inkml:annotationXML>
            <emma:emma xmlns:emma="http://www.w3.org/2003/04/emma" version="1.0">
              <emma:interpretation id="{67D5655F-198B-4C2D-A971-F4042E7A291F}" emma:medium="tactile" emma:mode="ink">
                <msink:context xmlns:msink="http://schemas.microsoft.com/ink/2010/main" type="inkWord" rotatedBoundingBox="5115,17752 5163,14894 5264,14896 5217,17753">
                  <msink:destinationLink direction="with" ref="{97FEBC3B-21AE-4F62-A4A2-CFB33F2AE294}"/>
                  <msink:destinationLink direction="with" ref="{C3BCD51D-A11B-4C2C-AA3F-B5323173C8D9}"/>
                </msink:context>
              </emma:interpretation>
              <emma:one-of disjunction-type="recognition" id="oneOf0">
                <emma:interpretation id="interp0" emma:lang="en-US" emma:confidence="0">
                  <emma:literal>it</emma:literal>
                </emma:interpretation>
                <emma:interpretation id="interp1" emma:lang="en-US" emma:confidence="0">
                  <emma:literal>if</emma:literal>
                </emma:interpretation>
                <emma:interpretation id="interp2" emma:lang="en-US" emma:confidence="0">
                  <emma:literal>!?</emma:literal>
                </emma:interpretation>
                <emma:interpretation id="interp3" emma:lang="en-US" emma:confidence="0">
                  <emma:literal>i</emma:literal>
                </emma:interpretation>
                <emma:interpretation id="interp4" emma:lang="en-US" emma:confidence="0">
                  <emma:literal>I;</emma:literal>
                </emma:interpretation>
              </emma:one-of>
            </emma:emma>
          </inkml:annotationXML>
          <inkml:trace contextRef="#ctx0" brushRef="#br0">27 0,'0'0,"0"0,-27 0,27 0</inkml:trace>
          <inkml:trace contextRef="#ctx0" brushRef="#br0" timeOffset="198.0113">27 0,'-106'265,"132"-265,-26 0</inkml:trace>
          <inkml:trace contextRef="#ctx0" brushRef="#br0" timeOffset="383.0219">-79 582,'0'0,"0"0,0 0,0 0</inkml:trace>
          <inkml:trace contextRef="#ctx0" brushRef="#br0" timeOffset="585.0334">-79 582,'0'450,"0"-450,0 26,0-26</inkml:trace>
          <inkml:trace contextRef="#ctx0" brushRef="#br0" timeOffset="1193.0682">-53 2461,'0'0,"0"0,0 0,0 0</inkml:trace>
          <inkml:trace contextRef="#ctx0" brushRef="#br0" timeOffset="1393.0796">-53 2461,'0'370,"0"-370,-26 26,26-26</inkml:trace>
          <inkml:trace contextRef="#ctx0" brushRef="#br0" timeOffset="789.0451">-26 1508,'0'0,"0"0,0 0</inkml:trace>
          <inkml:trace contextRef="#ctx0" brushRef="#br0" timeOffset="972.0555">-26 1508,'-27'423</inkml:trace>
        </inkml:traceGroup>
      </inkml:traceGroup>
      <inkml:traceGroup>
        <inkml:annotationXML>
          <emma:emma xmlns:emma="http://www.w3.org/2003/04/emma" version="1.0">
            <emma:interpretation id="{0BACDAB4-BCA6-4975-AC8B-0AC19CEABF00}" emma:medium="tactile" emma:mode="ink">
              <msink:context xmlns:msink="http://schemas.microsoft.com/ink/2010/main" type="line" rotatedBoundingBox="4808,15716 4654,17769 4583,17764 4737,15711"/>
            </emma:interpretation>
          </emma:emma>
        </inkml:annotationXML>
        <inkml:traceGroup>
          <inkml:annotationXML>
            <emma:emma xmlns:emma="http://www.w3.org/2003/04/emma" version="1.0">
              <emma:interpretation id="{7F6361EC-7D68-49CA-A71A-414663B1D414}" emma:medium="tactile" emma:mode="ink">
                <msink:context xmlns:msink="http://schemas.microsoft.com/ink/2010/main" type="inkWord" rotatedBoundingBox="4695,16616 4656,17145 4630,17143 4670,16615"/>
              </emma:interpretation>
              <emma:one-of disjunction-type="recognition" id="oneOf1">
                <emma:interpretation id="interp5" emma:lang="en-US" emma:confidence="0">
                  <emma:literal>is</emma:literal>
                </emma:interpretation>
                <emma:interpretation id="interp6" emma:lang="en-US" emma:confidence="0">
                  <emma:literal>in</emma:literal>
                </emma:interpretation>
                <emma:interpretation id="interp7" emma:lang="en-US" emma:confidence="0">
                  <emma:literal>:</emma:literal>
                </emma:interpretation>
                <emma:interpretation id="interp8" emma:lang="en-US" emma:confidence="0">
                  <emma:literal>!!</emma:literal>
                </emma:interpretation>
                <emma:interpretation id="interp9" emma:lang="en-US" emma:confidence="0">
                  <emma:literal>i</emma:literal>
                </emma:interpretation>
              </emma:one-of>
            </emma:emma>
          </inkml:annotationXML>
          <inkml:trace contextRef="#ctx0" brushRef="#br0" timeOffset="128232.3344">-555 1720,'0'0,"0"26,0 1,0-27</inkml:trace>
          <inkml:trace contextRef="#ctx0" brushRef="#br0" timeOffset="128423.3453">-555 1720,'-27'502,"27"-475,0-27</inkml:trace>
          <inkml:trace contextRef="#ctx0" brushRef="#br0" timeOffset="127770.308">-449 820,'0'0,"0"0,0 0,0 0</inkml:trace>
          <inkml:trace contextRef="#ctx0" brushRef="#br0" timeOffset="128776.3655">-635 2857,'27'0,"-27"0,26 0,-26 0</inkml:trace>
          <inkml:trace contextRef="#ctx0" brushRef="#br0" timeOffset="128003.3213">-449 820,'-80'397,"80"-371,0-26</inkml:trace>
        </inkml:traceGroup>
      </inkml:traceGroup>
    </inkml:traceGroup>
  </inkml:traceGroup>
</inkml:ink>
</file>

<file path=ppt/ink/ink3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4-03-18T17:51:28.099"/>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25229563-C4B8-4B35-96FF-579C2779564E}" emma:medium="tactile" emma:mode="ink">
          <msink:context xmlns:msink="http://schemas.microsoft.com/ink/2010/main" type="inkDrawing" rotatedBoundingBox="5608,17833 6085,17939 6081,17953 5605,17847" semanticType="strikethrough" shapeName="Other">
            <msink:sourceLink direction="with" ref="{3B7DFE70-F190-4620-B93C-7E423695135F}"/>
          </msink:context>
        </emma:interpretation>
      </emma:emma>
    </inkml:annotationXML>
    <inkml:trace contextRef="#ctx0" brushRef="#br0">371 2937,'476'106,"-476"-106,0 0</inkml:trace>
  </inkml:traceGroup>
</inkml:ink>
</file>

<file path=ppt/ink/ink3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4-03-18T16:56:56.028"/>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DA3C2664-3069-493A-B1C7-21730BDCA7FF}" emma:medium="tactile" emma:mode="ink">
          <msink:context xmlns:msink="http://schemas.microsoft.com/ink/2010/main" type="writingRegion" rotatedBoundingBox="1063,6910 2245,6910 2245,8121 1063,8121"/>
        </emma:interpretation>
      </emma:emma>
    </inkml:annotationXML>
    <inkml:traceGroup>
      <inkml:annotationXML>
        <emma:emma xmlns:emma="http://www.w3.org/2003/04/emma" version="1.0">
          <emma:interpretation id="{0B9AF388-3659-40BC-AA7F-C2ED489AACE9}" emma:medium="tactile" emma:mode="ink">
            <msink:context xmlns:msink="http://schemas.microsoft.com/ink/2010/main" type="paragraph" rotatedBoundingBox="1063,6910 2245,6910 2245,8121 1063,8121" alignmentLevel="1"/>
          </emma:interpretation>
        </emma:emma>
      </inkml:annotationXML>
      <inkml:traceGroup>
        <inkml:annotationXML>
          <emma:emma xmlns:emma="http://www.w3.org/2003/04/emma" version="1.0">
            <emma:interpretation id="{C857D560-26C3-492C-9FAD-05BE24800E8A}" emma:medium="tactile" emma:mode="ink">
              <msink:context xmlns:msink="http://schemas.microsoft.com/ink/2010/main" type="line" rotatedBoundingBox="1063,6910 2245,6910 2245,8121 1063,8121"/>
            </emma:interpretation>
          </emma:emma>
        </inkml:annotationXML>
        <inkml:traceGroup>
          <inkml:annotationXML>
            <emma:emma xmlns:emma="http://www.w3.org/2003/04/emma" version="1.0">
              <emma:interpretation id="{4C59C5E7-5BB4-4351-AAEB-CEBAC0F06617}" emma:medium="tactile" emma:mode="ink">
                <msink:context xmlns:msink="http://schemas.microsoft.com/ink/2010/main" type="inkWord" rotatedBoundingBox="1063,6910 2245,6910 2245,8121 1063,8121"/>
              </emma:interpretation>
              <emma:one-of disjunction-type="recognition" id="oneOf0">
                <emma:interpretation id="interp0" emma:lang="en-US" emma:confidence="0">
                  <emma:literal>☺</emma:literal>
                </emma:interpretation>
                <emma:interpretation id="interp1" emma:lang="en-US" emma:confidence="0">
                  <emma:literal>*</emma:literal>
                </emma:interpretation>
                <emma:interpretation id="interp2" emma:lang="en-US" emma:confidence="0">
                  <emma:literal>]</emma:literal>
                </emma:interpretation>
                <emma:interpretation id="interp3" emma:lang="en-US" emma:confidence="0">
                  <emma:literal>P</emma:literal>
                </emma:interpretation>
                <emma:interpretation id="interp4" emma:lang="en-US" emma:confidence="0">
                  <emma:literal>D</emma:literal>
                </emma:interpretation>
              </emma:one-of>
            </emma:emma>
          </inkml:annotationXML>
          <inkml:trace contextRef="#ctx0" brushRef="#br0">768 0,'0'0,"0"0,0 0,0 0,-29 30,29-1,-30 30,-29-29,29 29,-29 29,0-29,30 30,-30 0,0-1,0 1,-1-30,31 0,-60 30,60-60,-1 30,1-29,29-30,0 29,-30-29,30 0,0 0</inkml:trace>
          <inkml:trace contextRef="#ctx0" brushRef="#br0" timeOffset="-390.0223">-59 118,'0'0,"0"0,0 0,0 30,0-1,30 1,29-1,-30 1,30 29,0 0,0-30,1 31,28-1,-29 0,0 0,0 0,0-30,-29 30,-1-29,1-30,0 30,-30-30,0 29,0-29,0 0</inkml:trace>
          <inkml:trace contextRef="#ctx0" brushRef="#br0" timeOffset="448.0256">177-89,'0'0,"0"0,0 0,0 30,30-30,-30 59,0-29,29 29,1 0,0 29,-1-29,-29 30,30 0,-1-1,1 1,-1-1,-29 1,30-30,-30 0,0-29,0 29,29-30,-29 1,0-1,0-29,0 0,0 0,0 0,30 0,-30 0</inkml:trace>
          <inkml:trace contextRef="#ctx0" brushRef="#br0" timeOffset="784.0448">798 384,'0'0,"-30"0,30 29,-59-29,29 30,-29 0,-29-30,-1 29,1 30,-1-29,-29-1,0 1,29 29,-29-30,29 30,30-29,0-30,59 0</inkml:trace>
        </inkml:traceGroup>
      </inkml:traceGroup>
    </inkml:traceGroup>
  </inkml:traceGroup>
</inkml:ink>
</file>

<file path=ppt/ink/ink3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4-03-18T16:58:36.625"/>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EFE70FC9-C371-4D86-81B6-1D0B5F469E01}" emma:medium="tactile" emma:mode="ink">
          <msink:context xmlns:msink="http://schemas.microsoft.com/ink/2010/main" type="writingRegion" rotatedBoundingBox="1536,15151 2510,15151 2510,16421 1536,16421"/>
        </emma:interpretation>
      </emma:emma>
    </inkml:annotationXML>
    <inkml:traceGroup>
      <inkml:annotationXML>
        <emma:emma xmlns:emma="http://www.w3.org/2003/04/emma" version="1.0">
          <emma:interpretation id="{E822893A-0D8F-4E70-BB0E-5C976CB22E95}" emma:medium="tactile" emma:mode="ink">
            <msink:context xmlns:msink="http://schemas.microsoft.com/ink/2010/main" type="paragraph" rotatedBoundingBox="1536,15151 2510,15151 2510,16421 1536,16421" alignmentLevel="1"/>
          </emma:interpretation>
        </emma:emma>
      </inkml:annotationXML>
      <inkml:traceGroup>
        <inkml:annotationXML>
          <emma:emma xmlns:emma="http://www.w3.org/2003/04/emma" version="1.0">
            <emma:interpretation id="{B5375E14-3779-4E5C-B749-775190D55BF1}" emma:medium="tactile" emma:mode="ink">
              <msink:context xmlns:msink="http://schemas.microsoft.com/ink/2010/main" type="line" rotatedBoundingBox="1536,15151 2510,15151 2510,16421 1536,16421"/>
            </emma:interpretation>
          </emma:emma>
        </inkml:annotationXML>
        <inkml:traceGroup>
          <inkml:annotationXML>
            <emma:emma xmlns:emma="http://www.w3.org/2003/04/emma" version="1.0">
              <emma:interpretation id="{5F84630C-A2F7-4905-8328-EBECB7D4F384}" emma:medium="tactile" emma:mode="ink">
                <msink:context xmlns:msink="http://schemas.microsoft.com/ink/2010/main" type="inkWord" rotatedBoundingBox="1536,15151 2510,15151 2510,16421 1536,16421"/>
              </emma:interpretation>
              <emma:one-of disjunction-type="recognition" id="oneOf0">
                <emma:interpretation id="interp0" emma:lang="en-US" emma:confidence="0">
                  <emma:literal>*</emma:literal>
                </emma:interpretation>
                <emma:interpretation id="interp1" emma:lang="en-US" emma:confidence="0">
                  <emma:literal>#</emma:literal>
                </emma:interpretation>
                <emma:interpretation id="interp2" emma:lang="en-US" emma:confidence="0">
                  <emma:literal>¥</emma:literal>
                </emma:interpretation>
                <emma:interpretation id="interp3" emma:lang="en-US" emma:confidence="0">
                  <emma:literal>☺</emma:literal>
                </emma:interpretation>
                <emma:interpretation id="interp4" emma:lang="en-US" emma:confidence="0">
                  <emma:literal>*t</emma:literal>
                </emma:interpretation>
              </emma:one-of>
            </emma:emma>
          </inkml:annotationXML>
          <inkml:trace contextRef="#ctx0" brushRef="#br0">561 0,'30'0,"-30"0,0 0,0 0,0 0,0 29,0 1,-30 29,1 0,-1 0,-29 0,29 30,1-30,-1 0,1 29,-1-29,1 30,-1-30,1 30,-1-30,1 0,-30 0,59 0,-30 0,1-29,29-1,-30 1,30-30,0 0,0 0,0 0</inkml:trace>
          <inkml:trace contextRef="#ctx0" brushRef="#br0" timeOffset="-453.0259">-177 265,'0'0,"29"0,-29 0,30 0,-1 30,-29 0,30-30,-1 29,1 1,0-1,-1 1,1-1,29 1,-30-1,30 1,-29-1,-1 30,1-29,-1-1,30 1,-59 0,30-1,0 1,-1-30,1 29,-30 1,0-30,29 0,-29 0,0 0,0 0</inkml:trace>
          <inkml:trace contextRef="#ctx0" brushRef="#br0" timeOffset="481.0275">148 118,'0'0,"0"0,-30 29,30-29,30 30,-30-1,29 30,1-29,-30 29,29 0,1 0,-1 0,-29 0,30 0,-1 0,1 1,-30-1,29 0,-29-30,30 1,-30 29,30-30,-30 1,29-1,-29-29,30 30,-30-30,0 0</inkml:trace>
          <inkml:trace contextRef="#ctx0" brushRef="#br0" timeOffset="940.0538">-89 797,'0'0,"0"0,0 0,0 0,0 0,0 0,0-29,30 29,-1-30,1 30,0-30,29 1,0 29,0-30,-30 1,30-1,0 1,0-1,1 1,-1-1,-30 30,30-29,-29 29,29-30,-30 30,30 0,-59 0,0 0</inkml:trace>
        </inkml:traceGroup>
      </inkml:traceGroup>
    </inkml:traceGroup>
  </inkml:traceGroup>
</inkml:ink>
</file>

<file path=ppt/ink/ink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4-03-18T17:54:16.244"/>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E7932E4A-7AF0-4500-AD6D-72F7A34AE227}" emma:medium="tactile" emma:mode="ink">
          <msink:context xmlns:msink="http://schemas.microsoft.com/ink/2010/main" type="writingRegion" rotatedBoundingBox="5424,12197 5439,12197 5439,12212 5424,12212"/>
        </emma:interpretation>
      </emma:emma>
    </inkml:annotationXML>
    <inkml:traceGroup>
      <inkml:annotationXML>
        <emma:emma xmlns:emma="http://www.w3.org/2003/04/emma" version="1.0">
          <emma:interpretation id="{BC616D62-8025-41FD-AD62-9E6405584014}" emma:medium="tactile" emma:mode="ink">
            <msink:context xmlns:msink="http://schemas.microsoft.com/ink/2010/main" type="paragraph" rotatedBoundingBox="5424,12197 5439,12197 5439,12212 5424,12212" alignmentLevel="1"/>
          </emma:interpretation>
        </emma:emma>
      </inkml:annotationXML>
      <inkml:traceGroup>
        <inkml:annotationXML>
          <emma:emma xmlns:emma="http://www.w3.org/2003/04/emma" version="1.0">
            <emma:interpretation id="{77054C5F-4057-44EE-A3FD-42DC72E617FB}" emma:medium="tactile" emma:mode="ink">
              <msink:context xmlns:msink="http://schemas.microsoft.com/ink/2010/main" type="line" rotatedBoundingBox="5424,12197 5439,12197 5439,12212 5424,12212"/>
            </emma:interpretation>
          </emma:emma>
        </inkml:annotationXML>
        <inkml:traceGroup>
          <inkml:annotationXML>
            <emma:emma xmlns:emma="http://www.w3.org/2003/04/emma" version="1.0">
              <emma:interpretation id="{79342823-903A-4483-B73A-D130C75E9A36}" emma:medium="tactile" emma:mode="ink">
                <msink:context xmlns:msink="http://schemas.microsoft.com/ink/2010/main" type="inkWord" rotatedBoundingBox="5424,12197 5439,12197 5439,12212 5424,12212"/>
              </emma:interpretation>
              <emma:one-of disjunction-type="recognition" id="oneOf0">
                <emma:interpretation id="interp0" emma:lang="en-US" emma:confidence="0">
                  <emma:literal>.</emma:literal>
                </emma:interpretation>
                <emma:interpretation id="interp1" emma:lang="en-US" emma:confidence="0">
                  <emma:literal>v</emma:literal>
                </emma:interpretation>
                <emma:interpretation id="interp2" emma:lang="en-US" emma:confidence="0">
                  <emma:literal>}</emma:literal>
                </emma:interpretation>
                <emma:interpretation id="interp3" emma:lang="en-US" emma:confidence="0">
                  <emma:literal>w</emma:literal>
                </emma:interpretation>
                <emma:interpretation id="interp4" emma:lang="en-US" emma:confidence="0">
                  <emma:literal>3</emma:literal>
                </emma:interpretation>
              </emma:one-of>
            </emma:emma>
          </inkml:annotationXML>
          <inkml:trace contextRef="#ctx0" brushRef="#br0">186-2699,'0'0</inkml:trace>
        </inkml:traceGroup>
      </inkml:traceGroup>
    </inkml:traceGroup>
  </inkml:traceGroup>
</inkml:ink>
</file>

<file path=ppt/ink/ink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4-03-18T17:54:18.743"/>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4F44BF44-403F-420E-BF20-D1468FAAFE88}" emma:medium="tactile" emma:mode="ink">
          <msink:context xmlns:msink="http://schemas.microsoft.com/ink/2010/main" type="inkDrawing" rotatedBoundingBox="12926,12515 12926,12541 12911,12541 12911,12515" shapeName="Other"/>
        </emma:interpretation>
      </emma:emma>
    </inkml:annotationXML>
    <inkml:trace contextRef="#ctx0" brushRef="#br0">7673-2355,'0'-26</inkml:trace>
  </inkml:traceGroup>
</inkml:ink>
</file>

<file path=ppt/ink/ink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4-03-18T17:54:18.561"/>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3C405982-8C69-4FBE-B293-714B4180882B}" emma:medium="tactile" emma:mode="ink">
          <msink:context xmlns:msink="http://schemas.microsoft.com/ink/2010/main" type="inkDrawing" rotatedBoundingBox="12938,13256 12953,13256 12953,13271 12938,13271" shapeName="Other"/>
        </emma:interpretation>
      </emma:emma>
    </inkml:annotationXML>
    <inkml:trace contextRef="#ctx0" brushRef="#br0">7700-1640,'0'0,"0"0,0 0,0 0</inkml:trace>
  </inkml:traceGroup>
</inkml:ink>
</file>

<file path=ppt/ink/ink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4-03-18T17:54:13.444"/>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4B30D59E-B99E-49F7-BDF6-B811AE03A9A6}" emma:medium="tactile" emma:mode="ink">
          <msink:context xmlns:msink="http://schemas.microsoft.com/ink/2010/main" type="inkDrawing" rotatedBoundingBox="16324,13256 16377,12752 16391,12754 16338,13257" semanticType="callout" shapeName="Other">
            <msink:sourceLink direction="with" ref="{83940F4A-5506-49C5-99BE-607933D98CDD}"/>
            <msink:sourceLink direction="with" ref="{D23E877F-0D97-44D3-A573-3238E7F721B3}"/>
          </msink:context>
        </emma:interpretation>
      </emma:emma>
    </inkml:annotationXML>
    <inkml:trace contextRef="#ctx0" brushRef="#br0">11086-1640,'53'-503,"-53"503,0 0,0 0</inkml:trace>
  </inkml:traceGroup>
</inkml:ink>
</file>

<file path=ppt/ink/ink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4-03-18T17:52:17.092"/>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12D0FED3-115B-4ADA-BA49-5A4BFCF2C52F}" emma:medium="tactile" emma:mode="ink">
          <msink:context xmlns:msink="http://schemas.microsoft.com/ink/2010/main" type="inkDrawing" rotatedBoundingBox="11914,14825 12565,13158 13619,13569 12968,15236" semanticType="enclosure" shapeName="Other"/>
        </emma:interpretation>
      </emma:emma>
    </inkml:annotationXML>
    <inkml:trace contextRef="#ctx0" brushRef="#br0">7779-1561,'0'0,"-26"26,-27-26,-27 27,1 26,0-27,-27 54,26-1,1 0,0 27,26-26,0 25,0 1,26 0,1 0,26 0,0 0,0-1,26-25,1-1,-1 0,27-26,0 0,0-26,0-1,0-26,26 0,1-26,-1-1,0-26,1-26,-1 26,1-26,-1-1,-26 1,26-27,-26 27,-26-1,-1-25,1 25,-27-26,-27 27,1-27,-27 27,0 26,-53-27,27 54,-54 0,27 26,-26 26,-53 27,185-53,0 0</inkml:trace>
  </inkml:traceGroup>
</inkml:ink>
</file>

<file path=ppt/ink/ink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4-03-18T17:54:13.263"/>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83940F4A-5506-49C5-99BE-607933D98CDD}" emma:medium="tactile" emma:mode="ink">
          <msink:context xmlns:msink="http://schemas.microsoft.com/ink/2010/main" type="inkDrawing" rotatedBoundingBox="16324,13256 16339,13256 16339,13271 16324,13271" shapeName="Other">
            <msink:destinationLink direction="with" ref="{4B30D59E-B99E-49F7-BDF6-B811AE03A9A6}"/>
          </msink:context>
        </emma:interpretation>
      </emma:emma>
    </inkml:annotationXML>
    <inkml:trace contextRef="#ctx0" brushRef="#br0">11086-1640,'0'0,"0"0,0 0,0 0,0 0,0 0,0 0</inkml:trace>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3EA13A-3B6E-4E71-B7B6-A8772183AE42}" type="datetimeFigureOut">
              <a:rPr lang="en-US" smtClean="0"/>
              <a:pPr/>
              <a:t>3/18/2014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1B4C11-7729-4F9A-9273-4C5920F49C50}" type="slidenum">
              <a:rPr lang="en-US" smtClean="0"/>
              <a:pPr/>
              <a:t>‹#›</a:t>
            </a:fld>
            <a:endParaRPr lang="en-US" dirty="0"/>
          </a:p>
        </p:txBody>
      </p:sp>
    </p:spTree>
    <p:extLst>
      <p:ext uri="{BB962C8B-B14F-4D97-AF65-F5344CB8AC3E}">
        <p14:creationId xmlns:p14="http://schemas.microsoft.com/office/powerpoint/2010/main" val="1417977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1B4C11-7729-4F9A-9273-4C5920F49C50}"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1B4C11-7729-4F9A-9273-4C5920F49C50}"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1B4C11-7729-4F9A-9273-4C5920F49C50}"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1B4C11-7729-4F9A-9273-4C5920F49C50}"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1B4C11-7729-4F9A-9273-4C5920F49C50}"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1B4C11-7729-4F9A-9273-4C5920F49C50}"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1B4C11-7729-4F9A-9273-4C5920F49C50}"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1B4C11-7729-4F9A-9273-4C5920F49C50}"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1B4C11-7729-4F9A-9273-4C5920F49C50}"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1B4C11-7729-4F9A-9273-4C5920F49C50}"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1B4C11-7729-4F9A-9273-4C5920F49C50}"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1B4C11-7729-4F9A-9273-4C5920F49C50}"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1B4C11-7729-4F9A-9273-4C5920F49C50}"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1B4C11-7729-4F9A-9273-4C5920F49C50}" type="slidenum">
              <a:rPr lang="en-US" smtClean="0"/>
              <a:pPr/>
              <a:t>23</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1B4C11-7729-4F9A-9273-4C5920F49C50}" type="slidenum">
              <a:rPr lang="en-US" smtClean="0"/>
              <a:pPr/>
              <a:t>24</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1B4C11-7729-4F9A-9273-4C5920F49C50}" type="slidenum">
              <a:rPr lang="en-US" smtClean="0"/>
              <a:pPr/>
              <a:t>25</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1B4C11-7729-4F9A-9273-4C5920F49C50}" type="slidenum">
              <a:rPr lang="en-US" smtClean="0"/>
              <a:pPr/>
              <a:t>26</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1B4C11-7729-4F9A-9273-4C5920F49C50}" type="slidenum">
              <a:rPr lang="en-US" smtClean="0"/>
              <a:pPr/>
              <a:t>27</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1B4C11-7729-4F9A-9273-4C5920F49C50}" type="slidenum">
              <a:rPr lang="en-US" smtClean="0"/>
              <a:pPr/>
              <a:t>28</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1B4C11-7729-4F9A-9273-4C5920F49C50}" type="slidenum">
              <a:rPr lang="en-US" smtClean="0"/>
              <a:pPr/>
              <a:t>29</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1B4C11-7729-4F9A-9273-4C5920F49C50}" type="slidenum">
              <a:rPr lang="en-US" smtClean="0"/>
              <a:pPr/>
              <a:t>30</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1B4C11-7729-4F9A-9273-4C5920F49C50}" type="slidenum">
              <a:rPr lang="en-US" smtClean="0"/>
              <a:pPr/>
              <a:t>32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1B4C11-7729-4F9A-9273-4C5920F49C50}"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1B4C11-7729-4F9A-9273-4C5920F49C50}" type="slidenum">
              <a:rPr lang="en-US" smtClean="0"/>
              <a:pPr/>
              <a:t>33</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1B4C11-7729-4F9A-9273-4C5920F49C50}" type="slidenum">
              <a:rPr lang="en-US" smtClean="0"/>
              <a:pPr/>
              <a:t>36</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1B4C11-7729-4F9A-9273-4C5920F49C50}" type="slidenum">
              <a:rPr lang="en-US" smtClean="0"/>
              <a:pPr/>
              <a:t>37</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1B4C11-7729-4F9A-9273-4C5920F49C50}" type="slidenum">
              <a:rPr lang="en-US" smtClean="0"/>
              <a:pPr/>
              <a:t>38</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1B4C11-7729-4F9A-9273-4C5920F49C50}" type="slidenum">
              <a:rPr lang="en-US" smtClean="0"/>
              <a:pPr/>
              <a:t>39</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1B4C11-7729-4F9A-9273-4C5920F49C50}" type="slidenum">
              <a:rPr lang="en-US" smtClean="0"/>
              <a:pPr/>
              <a:t>40</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1B4C11-7729-4F9A-9273-4C5920F49C50}" type="slidenum">
              <a:rPr lang="en-US" smtClean="0"/>
              <a:pPr/>
              <a:t>41</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1B4C11-7729-4F9A-9273-4C5920F49C50}" type="slidenum">
              <a:rPr lang="en-US" smtClean="0"/>
              <a:pPr/>
              <a:t>42</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1B4C11-7729-4F9A-9273-4C5920F49C50}" type="slidenum">
              <a:rPr lang="en-US" smtClean="0"/>
              <a:pPr/>
              <a:t>43</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1B4C11-7729-4F9A-9273-4C5920F49C50}" type="slidenum">
              <a:rPr lang="en-US" smtClean="0"/>
              <a:pPr/>
              <a:t>44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1B4C11-7729-4F9A-9273-4C5920F49C50}"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1B4C11-7729-4F9A-9273-4C5920F49C50}" type="slidenum">
              <a:rPr lang="en-US" smtClean="0"/>
              <a:pPr/>
              <a:t>45</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1B4C11-7729-4F9A-9273-4C5920F49C50}" type="slidenum">
              <a:rPr lang="en-US" smtClean="0"/>
              <a:pPr/>
              <a:t>46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1B4C11-7729-4F9A-9273-4C5920F49C50}"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1B4C11-7729-4F9A-9273-4C5920F49C50}"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1B4C11-7729-4F9A-9273-4C5920F49C50}"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1B4C11-7729-4F9A-9273-4C5920F49C50}"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1B4C11-7729-4F9A-9273-4C5920F49C50}"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FA18914F-3A00-4963-9CCD-0B965D30CCCF}" type="datetimeFigureOut">
              <a:rPr lang="en-US" smtClean="0"/>
              <a:pPr/>
              <a:t>3/18/2014</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3E4407E6-ADF0-4C6F-B9B7-61013E45ACBB}"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A18914F-3A00-4963-9CCD-0B965D30CCCF}" type="datetimeFigureOut">
              <a:rPr lang="en-US" smtClean="0"/>
              <a:pPr/>
              <a:t>3/18/2014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4407E6-ADF0-4C6F-B9B7-61013E45ACB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A18914F-3A00-4963-9CCD-0B965D30CCCF}" type="datetimeFigureOut">
              <a:rPr lang="en-US" smtClean="0"/>
              <a:pPr/>
              <a:t>3/18/2014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4407E6-ADF0-4C6F-B9B7-61013E45ACB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A18914F-3A00-4963-9CCD-0B965D30CCCF}" type="datetimeFigureOut">
              <a:rPr lang="en-US" smtClean="0"/>
              <a:pPr/>
              <a:t>3/18/2014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4407E6-ADF0-4C6F-B9B7-61013E45ACB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A18914F-3A00-4963-9CCD-0B965D30CCCF}" type="datetimeFigureOut">
              <a:rPr lang="en-US" smtClean="0"/>
              <a:pPr/>
              <a:t>3/18/2014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4407E6-ADF0-4C6F-B9B7-61013E45ACBB}"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A18914F-3A00-4963-9CCD-0B965D30CCCF}" type="datetimeFigureOut">
              <a:rPr lang="en-US" smtClean="0"/>
              <a:pPr/>
              <a:t>3/18/2014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E4407E6-ADF0-4C6F-B9B7-61013E45ACB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A18914F-3A00-4963-9CCD-0B965D30CCCF}" type="datetimeFigureOut">
              <a:rPr lang="en-US" smtClean="0"/>
              <a:pPr/>
              <a:t>3/18/2014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E4407E6-ADF0-4C6F-B9B7-61013E45ACB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A18914F-3A00-4963-9CCD-0B965D30CCCF}" type="datetimeFigureOut">
              <a:rPr lang="en-US" smtClean="0"/>
              <a:pPr/>
              <a:t>3/18/2014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E4407E6-ADF0-4C6F-B9B7-61013E45ACB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18914F-3A00-4963-9CCD-0B965D30CCCF}" type="datetimeFigureOut">
              <a:rPr lang="en-US" smtClean="0"/>
              <a:pPr/>
              <a:t>3/18/2014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E4407E6-ADF0-4C6F-B9B7-61013E45ACB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A18914F-3A00-4963-9CCD-0B965D30CCCF}" type="datetimeFigureOut">
              <a:rPr lang="en-US" smtClean="0"/>
              <a:pPr/>
              <a:t>3/18/2014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E4407E6-ADF0-4C6F-B9B7-61013E45ACB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A18914F-3A00-4963-9CCD-0B965D30CCCF}" type="datetimeFigureOut">
              <a:rPr lang="en-US" smtClean="0"/>
              <a:pPr/>
              <a:t>3/18/2014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3E4407E6-ADF0-4C6F-B9B7-61013E45ACBB}"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A18914F-3A00-4963-9CCD-0B965D30CCCF}" type="datetimeFigureOut">
              <a:rPr lang="en-US" smtClean="0"/>
              <a:pPr/>
              <a:t>3/18/2014</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E4407E6-ADF0-4C6F-B9B7-61013E45ACBB}"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5.wmf"/><Relationship Id="rId5" Type="http://schemas.openxmlformats.org/officeDocument/2006/relationships/oleObject" Target="../embeddings/oleObject1.bin"/><Relationship Id="rId4" Type="http://schemas.openxmlformats.org/officeDocument/2006/relationships/image" Target="../media/image46.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3" Type="http://schemas.openxmlformats.org/officeDocument/2006/relationships/image" Target="../media/image8.emf"/><Relationship Id="rId18" Type="http://schemas.openxmlformats.org/officeDocument/2006/relationships/customXml" Target="../ink/ink8.xml"/><Relationship Id="rId26" Type="http://schemas.openxmlformats.org/officeDocument/2006/relationships/customXml" Target="../ink/ink12.xml"/><Relationship Id="rId39" Type="http://schemas.openxmlformats.org/officeDocument/2006/relationships/customXml" Target="../ink/ink19.xml"/><Relationship Id="rId21" Type="http://schemas.openxmlformats.org/officeDocument/2006/relationships/image" Target="../media/image12.emf"/><Relationship Id="rId34" Type="http://schemas.openxmlformats.org/officeDocument/2006/relationships/image" Target="../media/image18.emf"/><Relationship Id="rId42" Type="http://schemas.openxmlformats.org/officeDocument/2006/relationships/image" Target="../media/image21.emf"/><Relationship Id="rId47" Type="http://schemas.openxmlformats.org/officeDocument/2006/relationships/image" Target="../media/image23.emf"/><Relationship Id="rId50" Type="http://schemas.openxmlformats.org/officeDocument/2006/relationships/customXml" Target="../ink/ink26.xml"/><Relationship Id="rId55" Type="http://schemas.openxmlformats.org/officeDocument/2006/relationships/image" Target="../media/image27.emf"/><Relationship Id="rId63" Type="http://schemas.openxmlformats.org/officeDocument/2006/relationships/customXml" Target="../ink/ink33.xml"/><Relationship Id="rId68" Type="http://schemas.openxmlformats.org/officeDocument/2006/relationships/image" Target="../media/image33.emf"/><Relationship Id="rId7" Type="http://schemas.openxmlformats.org/officeDocument/2006/relationships/image" Target="../media/image5.emf"/><Relationship Id="rId71" Type="http://schemas.openxmlformats.org/officeDocument/2006/relationships/customXml" Target="../ink/ink37.xml"/><Relationship Id="rId2" Type="http://schemas.openxmlformats.org/officeDocument/2006/relationships/notesSlide" Target="../notesSlides/notesSlide3.xml"/><Relationship Id="rId16" Type="http://schemas.openxmlformats.org/officeDocument/2006/relationships/customXml" Target="../ink/ink7.xml"/><Relationship Id="rId29" Type="http://schemas.openxmlformats.org/officeDocument/2006/relationships/image" Target="../media/image16.emf"/><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image" Target="../media/image7.emf"/><Relationship Id="rId24" Type="http://schemas.openxmlformats.org/officeDocument/2006/relationships/customXml" Target="../ink/ink11.xml"/><Relationship Id="rId32" Type="http://schemas.openxmlformats.org/officeDocument/2006/relationships/image" Target="../media/image17.emf"/><Relationship Id="rId37" Type="http://schemas.openxmlformats.org/officeDocument/2006/relationships/customXml" Target="../ink/ink18.xml"/><Relationship Id="rId40" Type="http://schemas.openxmlformats.org/officeDocument/2006/relationships/customXml" Target="../ink/ink20.xml"/><Relationship Id="rId45" Type="http://schemas.openxmlformats.org/officeDocument/2006/relationships/image" Target="../media/image22.emf"/><Relationship Id="rId53" Type="http://schemas.openxmlformats.org/officeDocument/2006/relationships/image" Target="../media/image26.emf"/><Relationship Id="rId58" Type="http://schemas.openxmlformats.org/officeDocument/2006/relationships/customXml" Target="../ink/ink30.xml"/><Relationship Id="rId66" Type="http://schemas.openxmlformats.org/officeDocument/2006/relationships/image" Target="../media/image32.emf"/><Relationship Id="rId5" Type="http://schemas.openxmlformats.org/officeDocument/2006/relationships/image" Target="../media/image4.emf"/><Relationship Id="rId15" Type="http://schemas.openxmlformats.org/officeDocument/2006/relationships/image" Target="../media/image9.emf"/><Relationship Id="rId23" Type="http://schemas.openxmlformats.org/officeDocument/2006/relationships/image" Target="../media/image13.emf"/><Relationship Id="rId28" Type="http://schemas.openxmlformats.org/officeDocument/2006/relationships/customXml" Target="../ink/ink13.xml"/><Relationship Id="rId36" Type="http://schemas.openxmlformats.org/officeDocument/2006/relationships/image" Target="../media/image19.emf"/><Relationship Id="rId49" Type="http://schemas.openxmlformats.org/officeDocument/2006/relationships/image" Target="../media/image24.emf"/><Relationship Id="rId57" Type="http://schemas.openxmlformats.org/officeDocument/2006/relationships/image" Target="../media/image28.emf"/><Relationship Id="rId61" Type="http://schemas.openxmlformats.org/officeDocument/2006/relationships/customXml" Target="../ink/ink32.xml"/><Relationship Id="rId10" Type="http://schemas.openxmlformats.org/officeDocument/2006/relationships/customXml" Target="../ink/ink4.xml"/><Relationship Id="rId19" Type="http://schemas.openxmlformats.org/officeDocument/2006/relationships/image" Target="../media/image11.emf"/><Relationship Id="rId31" Type="http://schemas.openxmlformats.org/officeDocument/2006/relationships/customXml" Target="../ink/ink15.xml"/><Relationship Id="rId44" Type="http://schemas.openxmlformats.org/officeDocument/2006/relationships/customXml" Target="../ink/ink23.xml"/><Relationship Id="rId52" Type="http://schemas.openxmlformats.org/officeDocument/2006/relationships/customXml" Target="../ink/ink27.xml"/><Relationship Id="rId60" Type="http://schemas.openxmlformats.org/officeDocument/2006/relationships/image" Target="../media/image29.emf"/><Relationship Id="rId65" Type="http://schemas.openxmlformats.org/officeDocument/2006/relationships/customXml" Target="../ink/ink34.xml"/><Relationship Id="rId4" Type="http://schemas.openxmlformats.org/officeDocument/2006/relationships/customXml" Target="../ink/ink1.xml"/><Relationship Id="rId9" Type="http://schemas.openxmlformats.org/officeDocument/2006/relationships/image" Target="../media/image6.emf"/><Relationship Id="rId14" Type="http://schemas.openxmlformats.org/officeDocument/2006/relationships/customXml" Target="../ink/ink6.xml"/><Relationship Id="rId22" Type="http://schemas.openxmlformats.org/officeDocument/2006/relationships/customXml" Target="../ink/ink10.xml"/><Relationship Id="rId27" Type="http://schemas.openxmlformats.org/officeDocument/2006/relationships/image" Target="../media/image15.emf"/><Relationship Id="rId30" Type="http://schemas.openxmlformats.org/officeDocument/2006/relationships/customXml" Target="../ink/ink14.xml"/><Relationship Id="rId35" Type="http://schemas.openxmlformats.org/officeDocument/2006/relationships/customXml" Target="../ink/ink17.xml"/><Relationship Id="rId43" Type="http://schemas.openxmlformats.org/officeDocument/2006/relationships/customXml" Target="../ink/ink22.xml"/><Relationship Id="rId48" Type="http://schemas.openxmlformats.org/officeDocument/2006/relationships/customXml" Target="../ink/ink25.xml"/><Relationship Id="rId56" Type="http://schemas.openxmlformats.org/officeDocument/2006/relationships/customXml" Target="../ink/ink29.xml"/><Relationship Id="rId64" Type="http://schemas.openxmlformats.org/officeDocument/2006/relationships/image" Target="../media/image31.emf"/><Relationship Id="rId69" Type="http://schemas.openxmlformats.org/officeDocument/2006/relationships/customXml" Target="../ink/ink36.xml"/><Relationship Id="rId8" Type="http://schemas.openxmlformats.org/officeDocument/2006/relationships/customXml" Target="../ink/ink3.xml"/><Relationship Id="rId51" Type="http://schemas.openxmlformats.org/officeDocument/2006/relationships/image" Target="../media/image25.emf"/><Relationship Id="rId72" Type="http://schemas.openxmlformats.org/officeDocument/2006/relationships/image" Target="../media/image35.emf"/><Relationship Id="rId3" Type="http://schemas.openxmlformats.org/officeDocument/2006/relationships/image" Target="../media/image3.png"/><Relationship Id="rId12" Type="http://schemas.openxmlformats.org/officeDocument/2006/relationships/customXml" Target="../ink/ink5.xml"/><Relationship Id="rId17" Type="http://schemas.openxmlformats.org/officeDocument/2006/relationships/image" Target="../media/image10.emf"/><Relationship Id="rId25" Type="http://schemas.openxmlformats.org/officeDocument/2006/relationships/image" Target="../media/image14.emf"/><Relationship Id="rId33" Type="http://schemas.openxmlformats.org/officeDocument/2006/relationships/customXml" Target="../ink/ink16.xml"/><Relationship Id="rId38" Type="http://schemas.openxmlformats.org/officeDocument/2006/relationships/image" Target="../media/image20.emf"/><Relationship Id="rId46" Type="http://schemas.openxmlformats.org/officeDocument/2006/relationships/customXml" Target="../ink/ink24.xml"/><Relationship Id="rId59" Type="http://schemas.openxmlformats.org/officeDocument/2006/relationships/customXml" Target="../ink/ink31.xml"/><Relationship Id="rId67" Type="http://schemas.openxmlformats.org/officeDocument/2006/relationships/customXml" Target="../ink/ink35.xml"/><Relationship Id="rId20" Type="http://schemas.openxmlformats.org/officeDocument/2006/relationships/customXml" Target="../ink/ink9.xml"/><Relationship Id="rId41" Type="http://schemas.openxmlformats.org/officeDocument/2006/relationships/customXml" Target="../ink/ink21.xml"/><Relationship Id="rId54" Type="http://schemas.openxmlformats.org/officeDocument/2006/relationships/customXml" Target="../ink/ink28.xml"/><Relationship Id="rId62" Type="http://schemas.openxmlformats.org/officeDocument/2006/relationships/image" Target="../media/image30.emf"/><Relationship Id="rId70" Type="http://schemas.openxmlformats.org/officeDocument/2006/relationships/image" Target="../media/image34.emf"/></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learningcircuits.co.uk/flashmain.ht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ustomXml" Target="../ink/ink38.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7.emf"/><Relationship Id="rId5" Type="http://schemas.openxmlformats.org/officeDocument/2006/relationships/customXml" Target="../ink/ink39.xml"/><Relationship Id="rId4" Type="http://schemas.openxmlformats.org/officeDocument/2006/relationships/image" Target="../media/image36.emf"/></Relationships>
</file>

<file path=ppt/slides/_rels/slide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Chapter 9: </a:t>
            </a:r>
            <a:endParaRPr lang="en-US" dirty="0">
              <a:solidFill>
                <a:srgbClr val="FF0000"/>
              </a:solidFill>
            </a:endParaRPr>
          </a:p>
        </p:txBody>
      </p:sp>
      <p:sp>
        <p:nvSpPr>
          <p:cNvPr id="3" name="Subtitle 2"/>
          <p:cNvSpPr>
            <a:spLocks noGrp="1"/>
          </p:cNvSpPr>
          <p:nvPr>
            <p:ph idx="1"/>
          </p:nvPr>
        </p:nvSpPr>
        <p:spPr/>
        <p:txBody>
          <a:bodyPr/>
          <a:lstStyle/>
          <a:p>
            <a:r>
              <a:rPr lang="en-US" dirty="0" smtClean="0">
                <a:solidFill>
                  <a:srgbClr val="FF0000"/>
                </a:solidFill>
              </a:rPr>
              <a:t>Circuits are designed to control the transfer of electrical charge </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normAutofit fontScale="90000"/>
          </a:bodyPr>
          <a:lstStyle/>
          <a:p>
            <a:r>
              <a:rPr lang="en-US" sz="4000" b="1" dirty="0" smtClean="0">
                <a:solidFill>
                  <a:srgbClr val="FF0000"/>
                </a:solidFill>
              </a:rPr>
              <a:t>Voltage and Current in a Parallel Circuit</a:t>
            </a:r>
            <a:endParaRPr lang="en-US" sz="4000" b="1" dirty="0">
              <a:solidFill>
                <a:srgbClr val="FF0000"/>
              </a:solidFill>
            </a:endParaRPr>
          </a:p>
        </p:txBody>
      </p:sp>
      <p:sp>
        <p:nvSpPr>
          <p:cNvPr id="3" name="Content Placeholder 2"/>
          <p:cNvSpPr>
            <a:spLocks noGrp="1"/>
          </p:cNvSpPr>
          <p:nvPr>
            <p:ph idx="1"/>
          </p:nvPr>
        </p:nvSpPr>
        <p:spPr/>
        <p:txBody>
          <a:bodyPr/>
          <a:lstStyle/>
          <a:p>
            <a:pPr lvl="1"/>
            <a:endParaRPr lang="en-US" dirty="0" smtClean="0"/>
          </a:p>
          <a:p>
            <a:pPr lvl="1"/>
            <a:endParaRPr lang="en-US" dirty="0"/>
          </a:p>
        </p:txBody>
      </p:sp>
      <p:pic>
        <p:nvPicPr>
          <p:cNvPr id="54274" name="Picture 2" descr="C:\Documents and Settings\rkennedy\Desktop\Parallel Circuit Voltage.bmp"/>
          <p:cNvPicPr>
            <a:picLocks noChangeAspect="1" noChangeArrowheads="1"/>
          </p:cNvPicPr>
          <p:nvPr/>
        </p:nvPicPr>
        <p:blipFill>
          <a:blip r:embed="rId3" cstate="print"/>
          <a:srcRect/>
          <a:stretch>
            <a:fillRect/>
          </a:stretch>
        </p:blipFill>
        <p:spPr bwMode="auto">
          <a:xfrm>
            <a:off x="1066800" y="1600200"/>
            <a:ext cx="6781800" cy="4683833"/>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normAutofit fontScale="90000"/>
          </a:bodyPr>
          <a:lstStyle/>
          <a:p>
            <a:r>
              <a:rPr lang="en-US" sz="4000" b="1" dirty="0" smtClean="0">
                <a:solidFill>
                  <a:srgbClr val="FF0000"/>
                </a:solidFill>
              </a:rPr>
              <a:t>Voltage and Current in a Parallel Circuit</a:t>
            </a:r>
            <a:endParaRPr lang="en-US" sz="4000" b="1" dirty="0">
              <a:solidFill>
                <a:srgbClr val="FF0000"/>
              </a:solidFill>
            </a:endParaRPr>
          </a:p>
        </p:txBody>
      </p:sp>
      <p:sp>
        <p:nvSpPr>
          <p:cNvPr id="3" name="Content Placeholder 2"/>
          <p:cNvSpPr>
            <a:spLocks noGrp="1"/>
          </p:cNvSpPr>
          <p:nvPr>
            <p:ph idx="1"/>
          </p:nvPr>
        </p:nvSpPr>
        <p:spPr/>
        <p:txBody>
          <a:bodyPr/>
          <a:lstStyle/>
          <a:p>
            <a:pPr lvl="1"/>
            <a:endParaRPr lang="en-US" dirty="0" smtClean="0"/>
          </a:p>
          <a:p>
            <a:pPr lvl="1"/>
            <a:endParaRPr lang="en-US" dirty="0"/>
          </a:p>
        </p:txBody>
      </p:sp>
      <p:pic>
        <p:nvPicPr>
          <p:cNvPr id="55298" name="Picture 2" descr="C:\Documents and Settings\rkennedy\Desktop\Parallel Circuit Current.bmp"/>
          <p:cNvPicPr>
            <a:picLocks noChangeAspect="1" noChangeArrowheads="1"/>
          </p:cNvPicPr>
          <p:nvPr/>
        </p:nvPicPr>
        <p:blipFill>
          <a:blip r:embed="rId3" cstate="print"/>
          <a:srcRect/>
          <a:stretch>
            <a:fillRect/>
          </a:stretch>
        </p:blipFill>
        <p:spPr bwMode="auto">
          <a:xfrm>
            <a:off x="1219200" y="1752600"/>
            <a:ext cx="6705600" cy="4277326"/>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normAutofit/>
          </a:bodyPr>
          <a:lstStyle/>
          <a:p>
            <a:pPr algn="ctr"/>
            <a:r>
              <a:rPr lang="en-US" sz="4000" b="1" u="sng" dirty="0" smtClean="0">
                <a:solidFill>
                  <a:srgbClr val="FF0000"/>
                </a:solidFill>
              </a:rPr>
              <a:t>Series Circuit Review</a:t>
            </a:r>
            <a:endParaRPr lang="en-US" sz="4000" b="1" u="sng" dirty="0">
              <a:solidFill>
                <a:srgbClr val="FF0000"/>
              </a:solidFill>
            </a:endParaRPr>
          </a:p>
        </p:txBody>
      </p:sp>
      <p:sp>
        <p:nvSpPr>
          <p:cNvPr id="3" name="Content Placeholder 2"/>
          <p:cNvSpPr>
            <a:spLocks noGrp="1"/>
          </p:cNvSpPr>
          <p:nvPr>
            <p:ph idx="1"/>
          </p:nvPr>
        </p:nvSpPr>
        <p:spPr/>
        <p:txBody>
          <a:bodyPr/>
          <a:lstStyle/>
          <a:p>
            <a:pPr lvl="1"/>
            <a:endParaRPr lang="en-US" dirty="0" smtClean="0"/>
          </a:p>
          <a:p>
            <a:pPr lvl="1"/>
            <a:endParaRPr lang="en-US" dirty="0"/>
          </a:p>
        </p:txBody>
      </p:sp>
      <p:pic>
        <p:nvPicPr>
          <p:cNvPr id="56322" name="Picture 2" descr="C:\Documents and Settings\rkennedy\Desktop\Series Circuits Review.bmp"/>
          <p:cNvPicPr>
            <a:picLocks noChangeAspect="1" noChangeArrowheads="1"/>
          </p:cNvPicPr>
          <p:nvPr/>
        </p:nvPicPr>
        <p:blipFill>
          <a:blip r:embed="rId3" cstate="print"/>
          <a:srcRect/>
          <a:stretch>
            <a:fillRect/>
          </a:stretch>
        </p:blipFill>
        <p:spPr bwMode="auto">
          <a:xfrm>
            <a:off x="2133600" y="1295400"/>
            <a:ext cx="4876800" cy="5362575"/>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normAutofit/>
          </a:bodyPr>
          <a:lstStyle/>
          <a:p>
            <a:pPr algn="ctr"/>
            <a:r>
              <a:rPr lang="en-US" sz="4000" b="1" u="sng" dirty="0" smtClean="0">
                <a:solidFill>
                  <a:srgbClr val="FF0000"/>
                </a:solidFill>
              </a:rPr>
              <a:t>Parallel Circuit Review</a:t>
            </a:r>
            <a:endParaRPr lang="en-US" sz="4000" b="1" u="sng" dirty="0">
              <a:solidFill>
                <a:srgbClr val="FF0000"/>
              </a:solidFill>
            </a:endParaRPr>
          </a:p>
        </p:txBody>
      </p:sp>
      <p:sp>
        <p:nvSpPr>
          <p:cNvPr id="3" name="Content Placeholder 2"/>
          <p:cNvSpPr>
            <a:spLocks noGrp="1"/>
          </p:cNvSpPr>
          <p:nvPr>
            <p:ph idx="1"/>
          </p:nvPr>
        </p:nvSpPr>
        <p:spPr/>
        <p:txBody>
          <a:bodyPr/>
          <a:lstStyle/>
          <a:p>
            <a:pPr lvl="1"/>
            <a:endParaRPr lang="en-US" dirty="0" smtClean="0"/>
          </a:p>
          <a:p>
            <a:pPr lvl="1"/>
            <a:endParaRPr lang="en-US" dirty="0"/>
          </a:p>
        </p:txBody>
      </p:sp>
      <p:pic>
        <p:nvPicPr>
          <p:cNvPr id="57346" name="Picture 2" descr="C:\Documents and Settings\rkennedy\Desktop\Parallel Circuit Review.bmp"/>
          <p:cNvPicPr>
            <a:picLocks noChangeAspect="1" noChangeArrowheads="1"/>
          </p:cNvPicPr>
          <p:nvPr/>
        </p:nvPicPr>
        <p:blipFill>
          <a:blip r:embed="rId3" cstate="print"/>
          <a:srcRect/>
          <a:stretch>
            <a:fillRect/>
          </a:stretch>
        </p:blipFill>
        <p:spPr bwMode="auto">
          <a:xfrm>
            <a:off x="2286000" y="1295400"/>
            <a:ext cx="4876800" cy="5400675"/>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Uses for Series and Parallel connection of cells</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solidFill>
                  <a:srgbClr val="FF0000"/>
                </a:solidFill>
              </a:rPr>
              <a:t>Flashlight:  cells are connected in series.  The higher voltage means a larger current provided to the bulb making it brighter</a:t>
            </a:r>
          </a:p>
          <a:p>
            <a:endParaRPr lang="en-US" dirty="0" smtClean="0">
              <a:solidFill>
                <a:srgbClr val="FF0000"/>
              </a:solidFill>
            </a:endParaRPr>
          </a:p>
          <a:p>
            <a:r>
              <a:rPr lang="en-US" dirty="0" smtClean="0">
                <a:solidFill>
                  <a:srgbClr val="FF0000"/>
                </a:solidFill>
              </a:rPr>
              <a:t>Lighthouse:  Cells are connected in parallel. The lights are much dimmer but the battery would last longer.  </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8229600" cy="667512"/>
          </a:xfrm>
        </p:spPr>
        <p:txBody>
          <a:bodyPr>
            <a:normAutofit fontScale="90000"/>
          </a:bodyPr>
          <a:lstStyle/>
          <a:p>
            <a:r>
              <a:rPr lang="en-US" dirty="0" smtClean="0">
                <a:solidFill>
                  <a:srgbClr val="FF0000"/>
                </a:solidFill>
              </a:rPr>
              <a:t>Technologies</a:t>
            </a:r>
            <a:endParaRPr lang="en-US" dirty="0">
              <a:solidFill>
                <a:srgbClr val="FF0000"/>
              </a:solidFill>
            </a:endParaRPr>
          </a:p>
        </p:txBody>
      </p:sp>
      <p:sp>
        <p:nvSpPr>
          <p:cNvPr id="3" name="Content Placeholder 2"/>
          <p:cNvSpPr>
            <a:spLocks noGrp="1"/>
          </p:cNvSpPr>
          <p:nvPr>
            <p:ph idx="1"/>
          </p:nvPr>
        </p:nvSpPr>
        <p:spPr>
          <a:xfrm>
            <a:off x="457200" y="1295400"/>
            <a:ext cx="8229600" cy="5029200"/>
          </a:xfrm>
        </p:spPr>
        <p:txBody>
          <a:bodyPr>
            <a:normAutofit/>
          </a:bodyPr>
          <a:lstStyle/>
          <a:p>
            <a:pPr marL="514350" indent="-514350">
              <a:buAutoNum type="arabicPeriod"/>
            </a:pPr>
            <a:r>
              <a:rPr lang="en-US" b="1" dirty="0" smtClean="0">
                <a:solidFill>
                  <a:srgbClr val="FF0000"/>
                </a:solidFill>
              </a:rPr>
              <a:t>Circuit Breaker:  </a:t>
            </a:r>
          </a:p>
          <a:p>
            <a:pPr marL="0" indent="0">
              <a:buNone/>
            </a:pPr>
            <a:endParaRPr lang="en-US" b="1" dirty="0">
              <a:solidFill>
                <a:srgbClr val="FF0000"/>
              </a:solidFill>
            </a:endParaRPr>
          </a:p>
          <a:p>
            <a:r>
              <a:rPr lang="en-US" dirty="0" smtClean="0">
                <a:solidFill>
                  <a:srgbClr val="FF0000"/>
                </a:solidFill>
              </a:rPr>
              <a:t>a safety device in an electrical circuit; acts as a switch to cut off power to a circuit if the current exceeds a safe level.</a:t>
            </a:r>
          </a:p>
          <a:p>
            <a:endParaRPr lang="en-US" dirty="0">
              <a:solidFill>
                <a:srgbClr val="FF0000"/>
              </a:solidFill>
            </a:endParaRPr>
          </a:p>
          <a:p>
            <a:r>
              <a:rPr lang="en-US" dirty="0" smtClean="0">
                <a:solidFill>
                  <a:srgbClr val="FF0000"/>
                </a:solidFill>
              </a:rPr>
              <a:t>The circuit breaker will ‘trip’. This is caused by a bimetallic strip bending and opening the circuit, stopping the flow of electricity. The circuit can be closed once the breaker cools and can be reset.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fontScale="90000"/>
          </a:bodyPr>
          <a:lstStyle/>
          <a:p>
            <a:r>
              <a:rPr lang="en-US" dirty="0" smtClean="0">
                <a:solidFill>
                  <a:srgbClr val="FF0000"/>
                </a:solidFill>
              </a:rPr>
              <a:t>Technologies</a:t>
            </a:r>
            <a:endParaRPr lang="en-US" dirty="0">
              <a:solidFill>
                <a:srgbClr val="FF0000"/>
              </a:solidFill>
            </a:endParaRPr>
          </a:p>
        </p:txBody>
      </p:sp>
      <p:sp>
        <p:nvSpPr>
          <p:cNvPr id="3" name="Content Placeholder 2"/>
          <p:cNvSpPr>
            <a:spLocks noGrp="1"/>
          </p:cNvSpPr>
          <p:nvPr>
            <p:ph idx="1"/>
          </p:nvPr>
        </p:nvSpPr>
        <p:spPr>
          <a:xfrm>
            <a:off x="457200" y="1295400"/>
            <a:ext cx="8229600" cy="5029200"/>
          </a:xfrm>
        </p:spPr>
        <p:txBody>
          <a:bodyPr>
            <a:normAutofit/>
          </a:bodyPr>
          <a:lstStyle/>
          <a:p>
            <a:pPr marL="0" indent="0">
              <a:buNone/>
            </a:pPr>
            <a:r>
              <a:rPr lang="en-US" b="1" dirty="0" smtClean="0">
                <a:solidFill>
                  <a:srgbClr val="FF0000"/>
                </a:solidFill>
              </a:rPr>
              <a:t>2. Fuse:  </a:t>
            </a:r>
          </a:p>
          <a:p>
            <a:r>
              <a:rPr lang="en-US" dirty="0" smtClean="0">
                <a:solidFill>
                  <a:srgbClr val="FF0000"/>
                </a:solidFill>
              </a:rPr>
              <a:t>a protective mechanism in an electrical circuit; contains a metallic conductor that will melt if too much current passes through it, thus opening the circuit. </a:t>
            </a:r>
          </a:p>
          <a:p>
            <a:endParaRPr lang="en-US" dirty="0">
              <a:solidFill>
                <a:srgbClr val="FF0000"/>
              </a:solidFill>
            </a:endParaRPr>
          </a:p>
          <a:p>
            <a:r>
              <a:rPr lang="en-US" dirty="0" smtClean="0">
                <a:solidFill>
                  <a:srgbClr val="FF0000"/>
                </a:solidFill>
              </a:rPr>
              <a:t>Circuit breakers and fuses work to ensure that the current in a circuit does not  reach a level where the wires would get hot and start a fire in your home</a:t>
            </a:r>
          </a:p>
        </p:txBody>
      </p:sp>
    </p:spTree>
    <p:extLst>
      <p:ext uri="{BB962C8B-B14F-4D97-AF65-F5344CB8AC3E}">
        <p14:creationId xmlns:p14="http://schemas.microsoft.com/office/powerpoint/2010/main" val="4085394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fontScale="90000"/>
          </a:bodyPr>
          <a:lstStyle/>
          <a:p>
            <a:r>
              <a:rPr lang="en-US" dirty="0" smtClean="0">
                <a:solidFill>
                  <a:srgbClr val="FF0000"/>
                </a:solidFill>
              </a:rPr>
              <a:t>Technologies</a:t>
            </a:r>
            <a:endParaRPr lang="en-US" dirty="0">
              <a:solidFill>
                <a:srgbClr val="FF0000"/>
              </a:solidFill>
            </a:endParaRPr>
          </a:p>
        </p:txBody>
      </p:sp>
      <p:sp>
        <p:nvSpPr>
          <p:cNvPr id="3" name="Content Placeholder 2"/>
          <p:cNvSpPr>
            <a:spLocks noGrp="1"/>
          </p:cNvSpPr>
          <p:nvPr>
            <p:ph idx="1"/>
          </p:nvPr>
        </p:nvSpPr>
        <p:spPr>
          <a:xfrm>
            <a:off x="457200" y="1295400"/>
            <a:ext cx="8229600" cy="5029200"/>
          </a:xfrm>
        </p:spPr>
        <p:txBody>
          <a:bodyPr>
            <a:normAutofit/>
          </a:bodyPr>
          <a:lstStyle/>
          <a:p>
            <a:pPr marL="0" indent="0">
              <a:buNone/>
            </a:pPr>
            <a:r>
              <a:rPr lang="en-US" b="1" dirty="0" smtClean="0">
                <a:solidFill>
                  <a:srgbClr val="FF0000"/>
                </a:solidFill>
              </a:rPr>
              <a:t>3. Grounding terminals:  </a:t>
            </a:r>
          </a:p>
          <a:p>
            <a:pPr marL="0" indent="0">
              <a:buNone/>
            </a:pPr>
            <a:endParaRPr lang="en-US" b="1" dirty="0" smtClean="0">
              <a:solidFill>
                <a:srgbClr val="FF0000"/>
              </a:solidFill>
            </a:endParaRPr>
          </a:p>
          <a:p>
            <a:r>
              <a:rPr lang="en-US" dirty="0" smtClean="0">
                <a:solidFill>
                  <a:srgbClr val="FF0000"/>
                </a:solidFill>
              </a:rPr>
              <a:t>The round prong of an electrical plug; allows excess current to flow from an electrical device to the ground to prevent electrical shock.</a:t>
            </a:r>
          </a:p>
          <a:p>
            <a:endParaRPr lang="en-US" dirty="0" smtClean="0"/>
          </a:p>
        </p:txBody>
      </p:sp>
    </p:spTree>
    <p:extLst>
      <p:ext uri="{BB962C8B-B14F-4D97-AF65-F5344CB8AC3E}">
        <p14:creationId xmlns:p14="http://schemas.microsoft.com/office/powerpoint/2010/main" val="4085394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Section 9.2: Energy and Power</a:t>
            </a:r>
            <a:endParaRPr lang="en-US" dirty="0">
              <a:solidFill>
                <a:srgbClr val="FF0000"/>
              </a:solidFill>
            </a:endParaRPr>
          </a:p>
        </p:txBody>
      </p:sp>
      <p:sp>
        <p:nvSpPr>
          <p:cNvPr id="3" name="Content Placeholder 2"/>
          <p:cNvSpPr>
            <a:spLocks noGrp="1"/>
          </p:cNvSpPr>
          <p:nvPr>
            <p:ph idx="1"/>
          </p:nvPr>
        </p:nvSpPr>
        <p:spPr/>
        <p:txBody>
          <a:bodyPr/>
          <a:lstStyle/>
          <a:p>
            <a:r>
              <a:rPr lang="en-US" b="1" dirty="0" smtClean="0"/>
              <a:t>Electrical Energy: </a:t>
            </a:r>
            <a:r>
              <a:rPr lang="en-US" dirty="0" smtClean="0"/>
              <a:t>the ability to do work by pushing electrons around a circuit</a:t>
            </a:r>
          </a:p>
          <a:p>
            <a:pPr lvl="1"/>
            <a:r>
              <a:rPr lang="en-US" b="1" dirty="0" smtClean="0"/>
              <a:t>Joule (J):  </a:t>
            </a:r>
            <a:r>
              <a:rPr lang="en-US" dirty="0" smtClean="0"/>
              <a:t>the unit for measuring energy</a:t>
            </a:r>
          </a:p>
          <a:p>
            <a:r>
              <a:rPr lang="en-US" b="1" dirty="0" smtClean="0"/>
              <a:t>Electrical Power:  </a:t>
            </a:r>
            <a:r>
              <a:rPr lang="en-US" dirty="0" smtClean="0"/>
              <a:t>the rate of change in electrical energy (rate at which work is done)</a:t>
            </a:r>
          </a:p>
          <a:p>
            <a:pPr lvl="1"/>
            <a:r>
              <a:rPr lang="en-US" b="1" dirty="0" smtClean="0"/>
              <a:t>Watt (W): </a:t>
            </a:r>
            <a:r>
              <a:rPr lang="en-US" dirty="0" smtClean="0"/>
              <a:t>a unit of power; one watt is one joule of energy transformed in one second (J/s).</a:t>
            </a:r>
          </a:p>
          <a:p>
            <a:pPr lvl="1"/>
            <a:r>
              <a:rPr lang="en-US" dirty="0" smtClean="0"/>
              <a:t>Example:  a 60 W light bulb uses 60 J of electrical energy every second and produces 60 J of heat and light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29600" cy="1143000"/>
          </a:xfrm>
        </p:spPr>
        <p:txBody>
          <a:bodyPr/>
          <a:lstStyle/>
          <a:p>
            <a:r>
              <a:rPr lang="en-US" dirty="0" smtClean="0"/>
              <a:t>Energy Use</a:t>
            </a:r>
            <a:endParaRPr lang="en-US" dirty="0"/>
          </a:p>
        </p:txBody>
      </p:sp>
      <p:sp>
        <p:nvSpPr>
          <p:cNvPr id="3" name="Content Placeholder 2"/>
          <p:cNvSpPr>
            <a:spLocks noGrp="1"/>
          </p:cNvSpPr>
          <p:nvPr>
            <p:ph idx="1"/>
          </p:nvPr>
        </p:nvSpPr>
        <p:spPr>
          <a:xfrm>
            <a:off x="0" y="1371600"/>
            <a:ext cx="9144000" cy="5486400"/>
          </a:xfrm>
        </p:spPr>
        <p:txBody>
          <a:bodyPr>
            <a:normAutofit/>
          </a:bodyPr>
          <a:lstStyle/>
          <a:p>
            <a:r>
              <a:rPr lang="en-US" dirty="0" smtClean="0"/>
              <a:t>Power consumption is directly related to voltage, electrical current and time</a:t>
            </a:r>
          </a:p>
          <a:p>
            <a:pPr lvl="1"/>
            <a:r>
              <a:rPr lang="en-US" dirty="0" smtClean="0"/>
              <a:t>The higher the current and voltage and the longer the device is operated, the greater the power consumption.  As a result, the more money it costs to operate.</a:t>
            </a:r>
          </a:p>
          <a:p>
            <a:pPr lvl="1"/>
            <a:r>
              <a:rPr lang="en-US" dirty="0" smtClean="0"/>
              <a:t>Example 1:  Electric stoves and driers operate on greater voltage 220v  and current than other devices so it costs more to operate </a:t>
            </a:r>
          </a:p>
          <a:p>
            <a:pPr lvl="1"/>
            <a:r>
              <a:rPr lang="en-US" dirty="0" smtClean="0"/>
              <a:t>Example 2:  A toaster and radio both operate using the same voltage (11ov) but current is more in the toaster so it costs more to operate.</a:t>
            </a:r>
          </a:p>
        </p:txBody>
      </p:sp>
      <p:sp>
        <p:nvSpPr>
          <p:cNvPr id="4" name="Freeform 3"/>
          <p:cNvSpPr/>
          <p:nvPr/>
        </p:nvSpPr>
        <p:spPr>
          <a:xfrm>
            <a:off x="598289" y="3830836"/>
            <a:ext cx="107157" cy="375047"/>
          </a:xfrm>
          <a:custGeom>
            <a:avLst/>
            <a:gdLst/>
            <a:ahLst/>
            <a:cxnLst/>
            <a:rect l="0" t="0" r="0" b="0"/>
            <a:pathLst>
              <a:path w="107157" h="375047">
                <a:moveTo>
                  <a:pt x="107156" y="0"/>
                </a:moveTo>
                <a:lnTo>
                  <a:pt x="107156" y="0"/>
                </a:lnTo>
                <a:lnTo>
                  <a:pt x="107156" y="0"/>
                </a:lnTo>
                <a:lnTo>
                  <a:pt x="107156" y="0"/>
                </a:lnTo>
                <a:lnTo>
                  <a:pt x="98227" y="0"/>
                </a:lnTo>
                <a:lnTo>
                  <a:pt x="98227" y="8929"/>
                </a:lnTo>
                <a:lnTo>
                  <a:pt x="98227" y="26789"/>
                </a:lnTo>
                <a:lnTo>
                  <a:pt x="89297" y="44648"/>
                </a:lnTo>
                <a:lnTo>
                  <a:pt x="71438" y="53578"/>
                </a:lnTo>
                <a:lnTo>
                  <a:pt x="62508" y="71437"/>
                </a:lnTo>
                <a:lnTo>
                  <a:pt x="53578" y="89296"/>
                </a:lnTo>
                <a:lnTo>
                  <a:pt x="44649" y="107156"/>
                </a:lnTo>
                <a:lnTo>
                  <a:pt x="35719" y="133945"/>
                </a:lnTo>
                <a:lnTo>
                  <a:pt x="26789" y="160734"/>
                </a:lnTo>
                <a:lnTo>
                  <a:pt x="17860" y="187523"/>
                </a:lnTo>
                <a:lnTo>
                  <a:pt x="8930" y="214312"/>
                </a:lnTo>
                <a:lnTo>
                  <a:pt x="0" y="250031"/>
                </a:lnTo>
                <a:lnTo>
                  <a:pt x="0" y="276820"/>
                </a:lnTo>
                <a:lnTo>
                  <a:pt x="0" y="312539"/>
                </a:lnTo>
                <a:lnTo>
                  <a:pt x="8930" y="339328"/>
                </a:lnTo>
                <a:lnTo>
                  <a:pt x="17860" y="357187"/>
                </a:lnTo>
                <a:lnTo>
                  <a:pt x="17860" y="375046"/>
                </a:lnTo>
                <a:lnTo>
                  <a:pt x="17860" y="375046"/>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1294805" y="3804046"/>
            <a:ext cx="125016" cy="330400"/>
          </a:xfrm>
          <a:custGeom>
            <a:avLst/>
            <a:gdLst/>
            <a:ahLst/>
            <a:cxnLst/>
            <a:rect l="0" t="0" r="0" b="0"/>
            <a:pathLst>
              <a:path w="125016" h="330400">
                <a:moveTo>
                  <a:pt x="0" y="0"/>
                </a:moveTo>
                <a:lnTo>
                  <a:pt x="0" y="8930"/>
                </a:lnTo>
                <a:lnTo>
                  <a:pt x="8929" y="8930"/>
                </a:lnTo>
                <a:lnTo>
                  <a:pt x="8929" y="17860"/>
                </a:lnTo>
                <a:lnTo>
                  <a:pt x="17859" y="26790"/>
                </a:lnTo>
                <a:lnTo>
                  <a:pt x="26789" y="44649"/>
                </a:lnTo>
                <a:lnTo>
                  <a:pt x="35718" y="62508"/>
                </a:lnTo>
                <a:lnTo>
                  <a:pt x="53578" y="80368"/>
                </a:lnTo>
                <a:lnTo>
                  <a:pt x="71437" y="98227"/>
                </a:lnTo>
                <a:lnTo>
                  <a:pt x="80367" y="125016"/>
                </a:lnTo>
                <a:lnTo>
                  <a:pt x="98226" y="151805"/>
                </a:lnTo>
                <a:lnTo>
                  <a:pt x="107156" y="178594"/>
                </a:lnTo>
                <a:lnTo>
                  <a:pt x="116086" y="196454"/>
                </a:lnTo>
                <a:lnTo>
                  <a:pt x="125015" y="223243"/>
                </a:lnTo>
                <a:lnTo>
                  <a:pt x="125015" y="250032"/>
                </a:lnTo>
                <a:lnTo>
                  <a:pt x="125015" y="267891"/>
                </a:lnTo>
                <a:lnTo>
                  <a:pt x="116086" y="285750"/>
                </a:lnTo>
                <a:lnTo>
                  <a:pt x="107156" y="294680"/>
                </a:lnTo>
                <a:lnTo>
                  <a:pt x="89297" y="312540"/>
                </a:lnTo>
                <a:lnTo>
                  <a:pt x="71437" y="321469"/>
                </a:lnTo>
                <a:lnTo>
                  <a:pt x="62508" y="330399"/>
                </a:lnTo>
                <a:lnTo>
                  <a:pt x="62508" y="330399"/>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Autofit/>
          </a:bodyPr>
          <a:lstStyle/>
          <a:p>
            <a:r>
              <a:rPr lang="en-US" sz="3600" b="1" dirty="0" smtClean="0">
                <a:solidFill>
                  <a:srgbClr val="FF0000"/>
                </a:solidFill>
              </a:rPr>
              <a:t>Section 9.1: Series and Parallel Circuits:</a:t>
            </a:r>
            <a:endParaRPr lang="en-US" sz="3600" b="1" dirty="0">
              <a:solidFill>
                <a:srgbClr val="FF0000"/>
              </a:solidFill>
            </a:endParaRPr>
          </a:p>
        </p:txBody>
      </p:sp>
      <p:sp>
        <p:nvSpPr>
          <p:cNvPr id="3" name="Content Placeholder 2"/>
          <p:cNvSpPr>
            <a:spLocks noGrp="1"/>
          </p:cNvSpPr>
          <p:nvPr>
            <p:ph idx="1"/>
          </p:nvPr>
        </p:nvSpPr>
        <p:spPr>
          <a:xfrm>
            <a:off x="457200" y="1295400"/>
            <a:ext cx="8229600" cy="4389120"/>
          </a:xfrm>
        </p:spPr>
        <p:txBody>
          <a:bodyPr/>
          <a:lstStyle/>
          <a:p>
            <a:pPr lvl="0"/>
            <a:r>
              <a:rPr lang="en-US" b="1" u="sng" dirty="0" smtClean="0">
                <a:solidFill>
                  <a:srgbClr val="FF0000"/>
                </a:solidFill>
              </a:rPr>
              <a:t>Series Circuits:</a:t>
            </a:r>
          </a:p>
          <a:p>
            <a:pPr lvl="0"/>
            <a:r>
              <a:rPr lang="en-US" dirty="0" smtClean="0">
                <a:solidFill>
                  <a:srgbClr val="FF0000"/>
                </a:solidFill>
              </a:rPr>
              <a:t>A circuit that has </a:t>
            </a:r>
            <a:r>
              <a:rPr lang="en-US" b="1" dirty="0" smtClean="0">
                <a:solidFill>
                  <a:srgbClr val="FF0000"/>
                </a:solidFill>
              </a:rPr>
              <a:t>only one </a:t>
            </a:r>
            <a:r>
              <a:rPr lang="en-US" dirty="0" smtClean="0">
                <a:solidFill>
                  <a:srgbClr val="FF0000"/>
                </a:solidFill>
              </a:rPr>
              <a:t>path for electrical current to flow.  It does not contain any branches</a:t>
            </a:r>
          </a:p>
          <a:p>
            <a:r>
              <a:rPr lang="en-US" dirty="0" smtClean="0">
                <a:solidFill>
                  <a:srgbClr val="FF0000"/>
                </a:solidFill>
              </a:rPr>
              <a:t>If one of the loads from the circuit is removed or is broken then the circuit gets broken resulting in no electricity flow.  “One light goes, they all go”</a:t>
            </a:r>
          </a:p>
          <a:p>
            <a:r>
              <a:rPr lang="en-US" dirty="0" smtClean="0">
                <a:solidFill>
                  <a:srgbClr val="FF0000"/>
                </a:solidFill>
              </a:rPr>
              <a:t>Example:  Some  Christmas Tree lights</a:t>
            </a:r>
            <a:endParaRPr lang="en-US" dirty="0">
              <a:solidFill>
                <a:srgbClr val="FF0000"/>
              </a:solidFill>
            </a:endParaRPr>
          </a:p>
        </p:txBody>
      </p:sp>
      <p:pic>
        <p:nvPicPr>
          <p:cNvPr id="1026" name="Picture 2"/>
          <p:cNvPicPr>
            <a:picLocks noChangeAspect="1" noChangeArrowheads="1"/>
          </p:cNvPicPr>
          <p:nvPr/>
        </p:nvPicPr>
        <p:blipFill>
          <a:blip r:embed="rId3" cstate="print"/>
          <a:srcRect/>
          <a:stretch>
            <a:fillRect/>
          </a:stretch>
        </p:blipFill>
        <p:spPr bwMode="auto">
          <a:xfrm>
            <a:off x="2209800" y="3886200"/>
            <a:ext cx="4343400" cy="27885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rmAutofit fontScale="90000"/>
          </a:bodyPr>
          <a:lstStyle/>
          <a:p>
            <a:r>
              <a:rPr lang="en-US" dirty="0" smtClean="0"/>
              <a:t>Calculating Energy Consumption</a:t>
            </a:r>
            <a:endParaRPr lang="en-US" dirty="0"/>
          </a:p>
        </p:txBody>
      </p:sp>
      <p:sp>
        <p:nvSpPr>
          <p:cNvPr id="3" name="Content Placeholder 2"/>
          <p:cNvSpPr>
            <a:spLocks noGrp="1"/>
          </p:cNvSpPr>
          <p:nvPr>
            <p:ph idx="1"/>
          </p:nvPr>
        </p:nvSpPr>
        <p:spPr>
          <a:xfrm>
            <a:off x="457200" y="1371600"/>
            <a:ext cx="8229600" cy="4953000"/>
          </a:xfrm>
        </p:spPr>
        <p:txBody>
          <a:bodyPr>
            <a:normAutofit lnSpcReduction="10000"/>
          </a:bodyPr>
          <a:lstStyle/>
          <a:p>
            <a:r>
              <a:rPr lang="en-US" b="1" dirty="0" smtClean="0"/>
              <a:t>Power Rating: </a:t>
            </a:r>
            <a:r>
              <a:rPr lang="en-US" dirty="0" smtClean="0"/>
              <a:t> a measurement of how much electrical energy an electrical device uses for every second it is in use.  </a:t>
            </a:r>
          </a:p>
          <a:p>
            <a:r>
              <a:rPr lang="en-US" dirty="0" smtClean="0"/>
              <a:t>Using the power rating and the amount of time something is being used, you can find the amount of electrical energy a particular item uses.</a:t>
            </a:r>
          </a:p>
          <a:p>
            <a:r>
              <a:rPr lang="en-US" dirty="0" smtClean="0"/>
              <a:t>P = </a:t>
            </a:r>
            <a:r>
              <a:rPr lang="en-US" u="sng" dirty="0" smtClean="0"/>
              <a:t>E                         </a:t>
            </a:r>
            <a:endParaRPr lang="en-US" dirty="0" smtClean="0"/>
          </a:p>
          <a:p>
            <a:pPr>
              <a:buNone/>
            </a:pPr>
            <a:r>
              <a:rPr lang="en-US" dirty="0" smtClean="0"/>
              <a:t>	</a:t>
            </a:r>
            <a:r>
              <a:rPr lang="en-US" i="1" dirty="0" smtClean="0"/>
              <a:t>       t</a:t>
            </a:r>
          </a:p>
          <a:p>
            <a:pPr>
              <a:buNone/>
            </a:pPr>
            <a:endParaRPr lang="en-US" i="1" dirty="0" smtClean="0"/>
          </a:p>
          <a:p>
            <a:pPr>
              <a:buNone/>
            </a:pPr>
            <a:endParaRPr lang="en-US" i="1" dirty="0" smtClean="0"/>
          </a:p>
          <a:p>
            <a:pPr>
              <a:buNone/>
            </a:pPr>
            <a:r>
              <a:rPr lang="en-US" i="1" dirty="0" smtClean="0"/>
              <a:t>P is power, E is the energy transferred and t is the time</a:t>
            </a:r>
          </a:p>
          <a:p>
            <a:pPr>
              <a:buNone/>
            </a:pPr>
            <a:r>
              <a:rPr lang="en-US" i="1" dirty="0" smtClean="0"/>
              <a:t>Practice Problems on page 308.</a:t>
            </a:r>
          </a:p>
        </p:txBody>
      </p:sp>
      <p:sp>
        <p:nvSpPr>
          <p:cNvPr id="4" name="Isosceles Triangle 3"/>
          <p:cNvSpPr/>
          <p:nvPr/>
        </p:nvSpPr>
        <p:spPr>
          <a:xfrm>
            <a:off x="3581400" y="3581400"/>
            <a:ext cx="2356104" cy="18288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p:cNvCxnSpPr>
            <a:stCxn id="4" idx="1"/>
            <a:endCxn id="4" idx="5"/>
          </p:cNvCxnSpPr>
          <p:nvPr/>
        </p:nvCxnSpPr>
        <p:spPr>
          <a:xfrm rot="10800000" flipH="1">
            <a:off x="4170426" y="4495800"/>
            <a:ext cx="1178052" cy="1588"/>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495800" y="4038600"/>
            <a:ext cx="492558" cy="369332"/>
          </a:xfrm>
          <a:prstGeom prst="rect">
            <a:avLst/>
          </a:prstGeom>
          <a:noFill/>
        </p:spPr>
        <p:txBody>
          <a:bodyPr wrap="square" rtlCol="0">
            <a:spAutoFit/>
          </a:bodyPr>
          <a:lstStyle/>
          <a:p>
            <a:r>
              <a:rPr lang="en-US" dirty="0"/>
              <a:t>E</a:t>
            </a:r>
          </a:p>
        </p:txBody>
      </p:sp>
      <p:cxnSp>
        <p:nvCxnSpPr>
          <p:cNvPr id="7" name="Straight Connector 6"/>
          <p:cNvCxnSpPr>
            <a:endCxn id="4" idx="3"/>
          </p:cNvCxnSpPr>
          <p:nvPr/>
        </p:nvCxnSpPr>
        <p:spPr>
          <a:xfrm rot="16200000" flipH="1">
            <a:off x="4284726" y="4935474"/>
            <a:ext cx="914400" cy="35052"/>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038600" y="4800600"/>
            <a:ext cx="568014" cy="369332"/>
          </a:xfrm>
          <a:prstGeom prst="rect">
            <a:avLst/>
          </a:prstGeom>
          <a:noFill/>
        </p:spPr>
        <p:txBody>
          <a:bodyPr wrap="square" rtlCol="0">
            <a:spAutoFit/>
          </a:bodyPr>
          <a:lstStyle/>
          <a:p>
            <a:r>
              <a:rPr lang="en-US" dirty="0"/>
              <a:t>P</a:t>
            </a:r>
          </a:p>
        </p:txBody>
      </p:sp>
      <p:sp>
        <p:nvSpPr>
          <p:cNvPr id="9" name="TextBox 8"/>
          <p:cNvSpPr txBox="1"/>
          <p:nvPr/>
        </p:nvSpPr>
        <p:spPr>
          <a:xfrm>
            <a:off x="4953000" y="4800600"/>
            <a:ext cx="266420" cy="369332"/>
          </a:xfrm>
          <a:prstGeom prst="rect">
            <a:avLst/>
          </a:prstGeom>
          <a:noFill/>
        </p:spPr>
        <p:txBody>
          <a:bodyPr wrap="none" rtlCol="0">
            <a:spAutoFit/>
          </a:bodyPr>
          <a:lstStyle/>
          <a:p>
            <a:r>
              <a:rPr lang="en-US" dirty="0" smtClean="0"/>
              <a:t>t</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Calculating energy consumption</a:t>
            </a:r>
            <a:endParaRPr lang="en-CA" dirty="0"/>
          </a:p>
        </p:txBody>
      </p:sp>
      <p:sp>
        <p:nvSpPr>
          <p:cNvPr id="3" name="Content Placeholder 2"/>
          <p:cNvSpPr>
            <a:spLocks noGrp="1"/>
          </p:cNvSpPr>
          <p:nvPr>
            <p:ph idx="1"/>
          </p:nvPr>
        </p:nvSpPr>
        <p:spPr/>
        <p:txBody>
          <a:bodyPr/>
          <a:lstStyle/>
          <a:p>
            <a:r>
              <a:rPr lang="en-CA" dirty="0" smtClean="0"/>
              <a:t>How much electrical energy is consumed by a 1200W hair dryer if it is used for 5 minutes?</a:t>
            </a:r>
            <a:endParaRPr lang="en-CA" dirty="0"/>
          </a:p>
        </p:txBody>
      </p:sp>
    </p:spTree>
    <p:extLst>
      <p:ext uri="{BB962C8B-B14F-4D97-AF65-F5344CB8AC3E}">
        <p14:creationId xmlns:p14="http://schemas.microsoft.com/office/powerpoint/2010/main" val="16301757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Practice Problems	</a:t>
            </a:r>
            <a:endParaRPr lang="en-CA" dirty="0"/>
          </a:p>
        </p:txBody>
      </p:sp>
      <p:sp>
        <p:nvSpPr>
          <p:cNvPr id="3" name="Content Placeholder 2"/>
          <p:cNvSpPr>
            <a:spLocks noGrp="1"/>
          </p:cNvSpPr>
          <p:nvPr>
            <p:ph idx="1"/>
          </p:nvPr>
        </p:nvSpPr>
        <p:spPr/>
        <p:txBody>
          <a:bodyPr/>
          <a:lstStyle/>
          <a:p>
            <a:r>
              <a:rPr lang="en-CA" dirty="0" smtClean="0"/>
              <a:t>Page 308</a:t>
            </a:r>
          </a:p>
          <a:p>
            <a:pPr lvl="1"/>
            <a:r>
              <a:rPr lang="en-CA" dirty="0" smtClean="0"/>
              <a:t>1-3</a:t>
            </a:r>
            <a:endParaRPr lang="en-CA" dirty="0"/>
          </a:p>
        </p:txBody>
      </p:sp>
    </p:spTree>
    <p:extLst>
      <p:ext uri="{BB962C8B-B14F-4D97-AF65-F5344CB8AC3E}">
        <p14:creationId xmlns:p14="http://schemas.microsoft.com/office/powerpoint/2010/main" val="14765601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Consumption</a:t>
            </a:r>
            <a:endParaRPr lang="en-US" dirty="0"/>
          </a:p>
        </p:txBody>
      </p:sp>
      <p:sp>
        <p:nvSpPr>
          <p:cNvPr id="3" name="Content Placeholder 2"/>
          <p:cNvSpPr>
            <a:spLocks noGrp="1"/>
          </p:cNvSpPr>
          <p:nvPr>
            <p:ph idx="1"/>
          </p:nvPr>
        </p:nvSpPr>
        <p:spPr/>
        <p:txBody>
          <a:bodyPr/>
          <a:lstStyle/>
          <a:p>
            <a:r>
              <a:rPr lang="en-US" dirty="0" smtClean="0"/>
              <a:t>Household electrical energy consumption is often expressed as </a:t>
            </a:r>
            <a:r>
              <a:rPr lang="en-US" b="1" dirty="0" smtClean="0"/>
              <a:t>kWh</a:t>
            </a:r>
            <a:r>
              <a:rPr lang="en-US" dirty="0" smtClean="0"/>
              <a:t> (kilowatt-hour)</a:t>
            </a:r>
          </a:p>
          <a:p>
            <a:r>
              <a:rPr lang="en-US" dirty="0" smtClean="0"/>
              <a:t>More convenient because a lot of energy in consumed in an average house in any given day</a:t>
            </a:r>
          </a:p>
          <a:p>
            <a:r>
              <a:rPr lang="en-US" dirty="0" smtClean="0"/>
              <a:t>1.0 kilowatt-hour = 1.0 kilowatt X 1.0 hour</a:t>
            </a:r>
          </a:p>
          <a:p>
            <a:pPr lvl="1"/>
            <a:r>
              <a:rPr lang="en-US" dirty="0" smtClean="0"/>
              <a:t>Note 1 kilowatt (kW) = 1000 Watts (W)</a:t>
            </a:r>
          </a:p>
          <a:p>
            <a:r>
              <a:rPr lang="en-US" dirty="0" smtClean="0">
                <a:cs typeface="Times New Roman" pitchFamily="18" charset="0"/>
              </a:rPr>
              <a:t>Energy labels on appliances are in </a:t>
            </a:r>
            <a:r>
              <a:rPr lang="en-US" dirty="0" err="1" smtClean="0">
                <a:cs typeface="Times New Roman" pitchFamily="18" charset="0"/>
              </a:rPr>
              <a:t>kW·h</a:t>
            </a:r>
            <a:r>
              <a:rPr lang="en-US" dirty="0" smtClean="0">
                <a:cs typeface="Times New Roman" pitchFamily="18" charset="0"/>
              </a:rPr>
              <a:t> rather than joules</a:t>
            </a:r>
          </a:p>
          <a:p>
            <a:pPr>
              <a:buNone/>
            </a:pPr>
            <a:endParaRPr lang="en-US"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8229600" cy="743712"/>
          </a:xfrm>
        </p:spPr>
        <p:txBody>
          <a:bodyPr>
            <a:normAutofit fontScale="90000"/>
          </a:bodyPr>
          <a:lstStyle/>
          <a:p>
            <a:r>
              <a:rPr lang="en-US" dirty="0" smtClean="0"/>
              <a:t>Task:</a:t>
            </a:r>
            <a:endParaRPr lang="en-US" dirty="0"/>
          </a:p>
        </p:txBody>
      </p:sp>
      <p:sp>
        <p:nvSpPr>
          <p:cNvPr id="3" name="Content Placeholder 2"/>
          <p:cNvSpPr>
            <a:spLocks noGrp="1"/>
          </p:cNvSpPr>
          <p:nvPr>
            <p:ph idx="1"/>
          </p:nvPr>
        </p:nvSpPr>
        <p:spPr>
          <a:xfrm>
            <a:off x="304800" y="1524000"/>
            <a:ext cx="8229600" cy="4389120"/>
          </a:xfrm>
        </p:spPr>
        <p:txBody>
          <a:bodyPr/>
          <a:lstStyle/>
          <a:p>
            <a:r>
              <a:rPr lang="en-US" dirty="0" smtClean="0"/>
              <a:t>Find the energy consumption rating of a variety of appliances in your home like the one shown below</a:t>
            </a:r>
          </a:p>
          <a:p>
            <a:pPr>
              <a:buNone/>
            </a:pPr>
            <a:endParaRPr lang="en-US" dirty="0" smtClean="0"/>
          </a:p>
          <a:p>
            <a:pPr>
              <a:buNone/>
            </a:pPr>
            <a:endParaRPr lang="en-US" dirty="0"/>
          </a:p>
        </p:txBody>
      </p:sp>
      <p:pic>
        <p:nvPicPr>
          <p:cNvPr id="5" name="Picture 4" descr="appliance power rating_NEW.jpg"/>
          <p:cNvPicPr>
            <a:picLocks noChangeAspect="1"/>
          </p:cNvPicPr>
          <p:nvPr/>
        </p:nvPicPr>
        <p:blipFill>
          <a:blip r:embed="rId3" cstate="print"/>
          <a:stretch>
            <a:fillRect/>
          </a:stretch>
        </p:blipFill>
        <p:spPr>
          <a:xfrm>
            <a:off x="2819400" y="2590800"/>
            <a:ext cx="2889504" cy="3348396"/>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9-2B</a:t>
            </a:r>
            <a:endParaRPr lang="en-US" dirty="0"/>
          </a:p>
        </p:txBody>
      </p:sp>
      <p:sp>
        <p:nvSpPr>
          <p:cNvPr id="3" name="Content Placeholder 2"/>
          <p:cNvSpPr>
            <a:spLocks noGrp="1"/>
          </p:cNvSpPr>
          <p:nvPr>
            <p:ph idx="1"/>
          </p:nvPr>
        </p:nvSpPr>
        <p:spPr/>
        <p:txBody>
          <a:bodyPr/>
          <a:lstStyle/>
          <a:p>
            <a:r>
              <a:rPr lang="en-US" dirty="0" smtClean="0"/>
              <a:t>The Cost of Electricity (page 310)</a:t>
            </a:r>
          </a:p>
          <a:p>
            <a:endParaRPr lang="en-US" dirty="0"/>
          </a:p>
          <a:p>
            <a:endParaRPr lang="en-US" dirty="0" smtClean="0"/>
          </a:p>
          <a:p>
            <a:r>
              <a:rPr lang="en-US" dirty="0" smtClean="0"/>
              <a:t>Cost of energy =   </a:t>
            </a:r>
            <a:r>
              <a:rPr lang="en-US" u="sng" dirty="0" smtClean="0"/>
              <a:t>$0.04</a:t>
            </a:r>
            <a:r>
              <a:rPr lang="en-US" dirty="0" smtClean="0"/>
              <a:t>    x  ______ kW   h</a:t>
            </a:r>
          </a:p>
          <a:p>
            <a:pPr marL="0" indent="0">
              <a:buNone/>
            </a:pPr>
            <a:r>
              <a:rPr lang="en-US" dirty="0"/>
              <a:t>	</a:t>
            </a:r>
            <a:r>
              <a:rPr lang="en-US" dirty="0" smtClean="0"/>
              <a:t>		1kW  h</a:t>
            </a:r>
          </a:p>
          <a:p>
            <a:pPr marL="978408" lvl="3" indent="0">
              <a:buNone/>
            </a:pPr>
            <a:endParaRPr lang="en-US"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3200" y="1057275"/>
            <a:ext cx="2162175" cy="2144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Object 3"/>
          <p:cNvGraphicFramePr>
            <a:graphicFrameLocks noChangeAspect="1"/>
          </p:cNvGraphicFramePr>
          <p:nvPr>
            <p:extLst>
              <p:ext uri="{D42A27DB-BD31-4B8C-83A1-F6EECF244321}">
                <p14:modId xmlns:p14="http://schemas.microsoft.com/office/powerpoint/2010/main" val="242117395"/>
              </p:ext>
            </p:extLst>
          </p:nvPr>
        </p:nvGraphicFramePr>
        <p:xfrm>
          <a:off x="3917950" y="1905000"/>
          <a:ext cx="114300" cy="177800"/>
        </p:xfrm>
        <a:graphic>
          <a:graphicData uri="http://schemas.openxmlformats.org/presentationml/2006/ole">
            <mc:AlternateContent xmlns:mc="http://schemas.openxmlformats.org/markup-compatibility/2006">
              <mc:Choice xmlns:v="urn:schemas-microsoft-com:vml" Requires="v">
                <p:oleObj spid="_x0000_s1047" name="Equation" r:id="rId5" imgW="114120" imgH="177480" progId="">
                  <p:embed/>
                </p:oleObj>
              </mc:Choice>
              <mc:Fallback>
                <p:oleObj name="Equation" r:id="rId5" imgW="114120" imgH="177480" progId="">
                  <p:embed/>
                  <p:pic>
                    <p:nvPicPr>
                      <p:cNvPr id="0" name="Picture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17950" y="1905000"/>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Careers Related to Electricity</a:t>
            </a:r>
            <a:endParaRPr lang="en-US" dirty="0"/>
          </a:p>
        </p:txBody>
      </p:sp>
      <p:sp>
        <p:nvSpPr>
          <p:cNvPr id="3" name="Content Placeholder 2"/>
          <p:cNvSpPr>
            <a:spLocks noGrp="1"/>
          </p:cNvSpPr>
          <p:nvPr>
            <p:ph idx="1"/>
          </p:nvPr>
        </p:nvSpPr>
        <p:spPr/>
        <p:txBody>
          <a:bodyPr/>
          <a:lstStyle/>
          <a:p>
            <a:r>
              <a:rPr lang="en-US" dirty="0" smtClean="0"/>
              <a:t>Brainstorm Activity:  List as many as possible and share with the class</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Conversions</a:t>
            </a:r>
            <a:endParaRPr lang="en-US" dirty="0"/>
          </a:p>
        </p:txBody>
      </p:sp>
      <p:sp>
        <p:nvSpPr>
          <p:cNvPr id="3" name="Content Placeholder 2"/>
          <p:cNvSpPr>
            <a:spLocks noGrp="1"/>
          </p:cNvSpPr>
          <p:nvPr>
            <p:ph idx="1"/>
          </p:nvPr>
        </p:nvSpPr>
        <p:spPr/>
        <p:txBody>
          <a:bodyPr/>
          <a:lstStyle/>
          <a:p>
            <a:r>
              <a:rPr lang="en-US" dirty="0" smtClean="0"/>
              <a:t>Not all electrical energy used to make a stove element hot is transferred to the water in a pot</a:t>
            </a:r>
          </a:p>
          <a:p>
            <a:pPr lvl="1"/>
            <a:r>
              <a:rPr lang="en-US" dirty="0" smtClean="0"/>
              <a:t>Some of the energy is converted to heat energy, some is converted to light energy (red element), or sound energy (element making a cracking or popping sound as it expands)</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Efficiency</a:t>
            </a:r>
            <a:endParaRPr lang="en-US" dirty="0"/>
          </a:p>
        </p:txBody>
      </p:sp>
      <p:sp>
        <p:nvSpPr>
          <p:cNvPr id="3" name="Content Placeholder 2"/>
          <p:cNvSpPr>
            <a:spLocks noGrp="1"/>
          </p:cNvSpPr>
          <p:nvPr>
            <p:ph idx="1"/>
          </p:nvPr>
        </p:nvSpPr>
        <p:spPr/>
        <p:txBody>
          <a:bodyPr/>
          <a:lstStyle/>
          <a:p>
            <a:r>
              <a:rPr lang="en-US" b="1" dirty="0" smtClean="0"/>
              <a:t>Efficiency:  </a:t>
            </a:r>
            <a:r>
              <a:rPr lang="en-US" dirty="0" smtClean="0"/>
              <a:t>the percentage of energy input that is converted to a useful form.  Ex:  what percent of the energy used in the stove is used to heat the water (the goal)</a:t>
            </a:r>
          </a:p>
          <a:p>
            <a:r>
              <a:rPr lang="en-US" dirty="0" smtClean="0"/>
              <a:t>Traditional incandescent lighting is only about 5% efficient (only 5 % of the energy is converted to light energy) </a:t>
            </a:r>
          </a:p>
          <a:p>
            <a:r>
              <a:rPr lang="en-US" dirty="0" smtClean="0"/>
              <a:t>Fluorescent lighting is about 3 to 4 times more efficient (15% to 20%) at converting electrical energy to light energy.</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Incandescent Vs Fluorescent</a:t>
            </a:r>
            <a:endParaRPr lang="en-US" dirty="0"/>
          </a:p>
        </p:txBody>
      </p:sp>
      <p:sp>
        <p:nvSpPr>
          <p:cNvPr id="3" name="Content Placeholder 2"/>
          <p:cNvSpPr>
            <a:spLocks noGrp="1"/>
          </p:cNvSpPr>
          <p:nvPr>
            <p:ph idx="1"/>
          </p:nvPr>
        </p:nvSpPr>
        <p:spPr/>
        <p:txBody>
          <a:bodyPr/>
          <a:lstStyle/>
          <a:p>
            <a:r>
              <a:rPr lang="en-US" dirty="0" smtClean="0"/>
              <a:t>What are the environmental impacts of both of these types of lights?  (Read page 316-317)</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lstStyle/>
          <a:p>
            <a:r>
              <a:rPr lang="en-US" b="1" dirty="0" smtClean="0">
                <a:solidFill>
                  <a:srgbClr val="FF0000"/>
                </a:solidFill>
              </a:rPr>
              <a:t>Parallel Circuit</a:t>
            </a:r>
            <a:endParaRPr lang="en-US" b="1" dirty="0">
              <a:solidFill>
                <a:srgbClr val="FF0000"/>
              </a:solidFill>
            </a:endParaRPr>
          </a:p>
        </p:txBody>
      </p:sp>
      <p:sp>
        <p:nvSpPr>
          <p:cNvPr id="3" name="Content Placeholder 2"/>
          <p:cNvSpPr>
            <a:spLocks noGrp="1"/>
          </p:cNvSpPr>
          <p:nvPr>
            <p:ph idx="1"/>
          </p:nvPr>
        </p:nvSpPr>
        <p:spPr>
          <a:xfrm>
            <a:off x="457200" y="1295400"/>
            <a:ext cx="8229600" cy="5029200"/>
          </a:xfrm>
        </p:spPr>
        <p:txBody>
          <a:bodyPr>
            <a:normAutofit/>
          </a:bodyPr>
          <a:lstStyle/>
          <a:p>
            <a:pPr lvl="0"/>
            <a:r>
              <a:rPr lang="en-US" dirty="0" smtClean="0">
                <a:solidFill>
                  <a:srgbClr val="FF0000"/>
                </a:solidFill>
              </a:rPr>
              <a:t>A circuit that has two or more </a:t>
            </a:r>
            <a:r>
              <a:rPr lang="en-US" b="1" dirty="0" smtClean="0">
                <a:solidFill>
                  <a:srgbClr val="FF0000"/>
                </a:solidFill>
              </a:rPr>
              <a:t>different paths </a:t>
            </a:r>
            <a:r>
              <a:rPr lang="en-US" dirty="0" smtClean="0">
                <a:solidFill>
                  <a:srgbClr val="FF0000"/>
                </a:solidFill>
              </a:rPr>
              <a:t>for the electrical current to flow.</a:t>
            </a:r>
          </a:p>
          <a:p>
            <a:pPr lvl="0"/>
            <a:r>
              <a:rPr lang="en-US" dirty="0" smtClean="0">
                <a:solidFill>
                  <a:srgbClr val="FF0000"/>
                </a:solidFill>
              </a:rPr>
              <a:t>If one device is removed or broken then there is still another path for the electrical current to flow.</a:t>
            </a:r>
          </a:p>
          <a:p>
            <a:r>
              <a:rPr lang="en-US" dirty="0" smtClean="0">
                <a:solidFill>
                  <a:srgbClr val="FF0000"/>
                </a:solidFill>
              </a:rPr>
              <a:t>Example:  Lighting in a house</a:t>
            </a:r>
          </a:p>
          <a:p>
            <a:endParaRPr lang="en-US" dirty="0" smtClean="0"/>
          </a:p>
          <a:p>
            <a:pPr>
              <a:buNone/>
            </a:pPr>
            <a:endParaRPr lang="en-US" dirty="0" smtClean="0"/>
          </a:p>
          <a:p>
            <a:endParaRPr lang="en-US" dirty="0"/>
          </a:p>
        </p:txBody>
      </p:sp>
      <p:pic>
        <p:nvPicPr>
          <p:cNvPr id="2051" name="Picture 3"/>
          <p:cNvPicPr>
            <a:picLocks noChangeAspect="1" noChangeArrowheads="1"/>
          </p:cNvPicPr>
          <p:nvPr/>
        </p:nvPicPr>
        <p:blipFill>
          <a:blip r:embed="rId3" cstate="print"/>
          <a:srcRect/>
          <a:stretch>
            <a:fillRect/>
          </a:stretch>
        </p:blipFill>
        <p:spPr bwMode="auto">
          <a:xfrm>
            <a:off x="1676400" y="3733801"/>
            <a:ext cx="5789478" cy="3124200"/>
          </a:xfrm>
          <a:prstGeom prst="rect">
            <a:avLst/>
          </a:prstGeom>
          <a:noFill/>
          <a:ln w="9525">
            <a:noFill/>
            <a:miter lim="800000"/>
            <a:headEnd/>
            <a:tailEnd/>
          </a:ln>
        </p:spPr>
      </p:pic>
      <mc:AlternateContent xmlns:mc="http://schemas.openxmlformats.org/markup-compatibility/2006">
        <mc:Choice xmlns:p14="http://schemas.microsoft.com/office/powerpoint/2010/main" Requires="p14">
          <p:contentPart p14:bwMode="auto" r:id="rId4">
            <p14:nvContentPartPr>
              <p14:cNvPr id="2149" name="Ink 2148"/>
              <p14:cNvContentPartPr/>
              <p14:nvPr/>
            </p14:nvContentPartPr>
            <p14:xfrm>
              <a:off x="1990575" y="6324525"/>
              <a:ext cx="4563000" cy="392040"/>
            </p14:xfrm>
          </p:contentPart>
        </mc:Choice>
        <mc:Fallback>
          <p:pic>
            <p:nvPicPr>
              <p:cNvPr id="2149" name="Ink 2148"/>
              <p:cNvPicPr/>
              <p:nvPr/>
            </p:nvPicPr>
            <p:blipFill>
              <a:blip r:embed="rId5"/>
              <a:stretch>
                <a:fillRect/>
              </a:stretch>
            </p:blipFill>
            <p:spPr>
              <a:xfrm>
                <a:off x="1978695" y="6312645"/>
                <a:ext cx="4586760" cy="4158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208" name="Ink 2207"/>
              <p14:cNvContentPartPr/>
              <p14:nvPr/>
            </p14:nvContentPartPr>
            <p14:xfrm>
              <a:off x="4648095" y="4019445"/>
              <a:ext cx="76680" cy="162360"/>
            </p14:xfrm>
          </p:contentPart>
        </mc:Choice>
        <mc:Fallback>
          <p:pic>
            <p:nvPicPr>
              <p:cNvPr id="2208" name="Ink 2207"/>
              <p:cNvPicPr/>
              <p:nvPr/>
            </p:nvPicPr>
            <p:blipFill>
              <a:blip r:embed="rId7"/>
              <a:stretch>
                <a:fillRect/>
              </a:stretch>
            </p:blipFill>
            <p:spPr>
              <a:xfrm>
                <a:off x="4636215" y="4007565"/>
                <a:ext cx="10044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209" name="Ink 2208"/>
              <p14:cNvContentPartPr/>
              <p14:nvPr/>
            </p14:nvContentPartPr>
            <p14:xfrm>
              <a:off x="4629015" y="5352885"/>
              <a:ext cx="19440" cy="819720"/>
            </p14:xfrm>
          </p:contentPart>
        </mc:Choice>
        <mc:Fallback>
          <p:pic>
            <p:nvPicPr>
              <p:cNvPr id="2209" name="Ink 2208"/>
              <p:cNvPicPr/>
              <p:nvPr/>
            </p:nvPicPr>
            <p:blipFill>
              <a:blip r:embed="rId9"/>
              <a:stretch>
                <a:fillRect/>
              </a:stretch>
            </p:blipFill>
            <p:spPr>
              <a:xfrm>
                <a:off x="4617135" y="5341005"/>
                <a:ext cx="43200" cy="8434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210" name="Ink 2209"/>
              <p14:cNvContentPartPr/>
              <p14:nvPr/>
            </p14:nvContentPartPr>
            <p14:xfrm>
              <a:off x="1952775" y="4390965"/>
              <a:ext cx="360" cy="360"/>
            </p14:xfrm>
          </p:contentPart>
        </mc:Choice>
        <mc:Fallback>
          <p:pic>
            <p:nvPicPr>
              <p:cNvPr id="2210" name="Ink 2209"/>
              <p:cNvPicPr/>
              <p:nvPr/>
            </p:nvPicPr>
            <p:blipFill>
              <a:blip r:embed="rId11"/>
              <a:stretch>
                <a:fillRect/>
              </a:stretch>
            </p:blipFill>
            <p:spPr>
              <a:xfrm>
                <a:off x="1940895" y="4379085"/>
                <a:ext cx="2412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218" name="Ink 2217"/>
              <p14:cNvContentPartPr/>
              <p14:nvPr/>
            </p14:nvContentPartPr>
            <p14:xfrm>
              <a:off x="4648095" y="4505445"/>
              <a:ext cx="360" cy="9720"/>
            </p14:xfrm>
          </p:contentPart>
        </mc:Choice>
        <mc:Fallback>
          <p:pic>
            <p:nvPicPr>
              <p:cNvPr id="2218" name="Ink 2217"/>
              <p:cNvPicPr/>
              <p:nvPr/>
            </p:nvPicPr>
            <p:blipFill>
              <a:blip r:embed="rId13"/>
              <a:stretch>
                <a:fillRect/>
              </a:stretch>
            </p:blipFill>
            <p:spPr>
              <a:xfrm>
                <a:off x="4636215" y="4493565"/>
                <a:ext cx="2412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219" name="Ink 2218"/>
              <p14:cNvContentPartPr/>
              <p14:nvPr/>
            </p14:nvContentPartPr>
            <p14:xfrm>
              <a:off x="4657815" y="4772205"/>
              <a:ext cx="360" cy="360"/>
            </p14:xfrm>
          </p:contentPart>
        </mc:Choice>
        <mc:Fallback>
          <p:pic>
            <p:nvPicPr>
              <p:cNvPr id="2219" name="Ink 2218"/>
              <p:cNvPicPr/>
              <p:nvPr/>
            </p:nvPicPr>
            <p:blipFill>
              <a:blip r:embed="rId15"/>
              <a:stretch>
                <a:fillRect/>
              </a:stretch>
            </p:blipFill>
            <p:spPr>
              <a:xfrm>
                <a:off x="4645935" y="4760325"/>
                <a:ext cx="2412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220" name="Ink 2219"/>
              <p14:cNvContentPartPr/>
              <p14:nvPr/>
            </p14:nvContentPartPr>
            <p14:xfrm>
              <a:off x="5876775" y="4591125"/>
              <a:ext cx="19440" cy="181440"/>
            </p14:xfrm>
          </p:contentPart>
        </mc:Choice>
        <mc:Fallback>
          <p:pic>
            <p:nvPicPr>
              <p:cNvPr id="2220" name="Ink 2219"/>
              <p:cNvPicPr/>
              <p:nvPr/>
            </p:nvPicPr>
            <p:blipFill>
              <a:blip r:embed="rId17"/>
              <a:stretch>
                <a:fillRect/>
              </a:stretch>
            </p:blipFill>
            <p:spPr>
              <a:xfrm>
                <a:off x="5864895" y="4579245"/>
                <a:ext cx="4320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221" name="Ink 2220"/>
              <p14:cNvContentPartPr/>
              <p14:nvPr/>
            </p14:nvContentPartPr>
            <p14:xfrm>
              <a:off x="4371975" y="4800645"/>
              <a:ext cx="449280" cy="612000"/>
            </p14:xfrm>
          </p:contentPart>
        </mc:Choice>
        <mc:Fallback>
          <p:pic>
            <p:nvPicPr>
              <p:cNvPr id="2221" name="Ink 2220"/>
              <p:cNvPicPr/>
              <p:nvPr/>
            </p:nvPicPr>
            <p:blipFill>
              <a:blip r:embed="rId19"/>
              <a:stretch>
                <a:fillRect/>
              </a:stretch>
            </p:blipFill>
            <p:spPr>
              <a:xfrm>
                <a:off x="4360095" y="4788765"/>
                <a:ext cx="473040" cy="6357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222" name="Ink 2221"/>
              <p14:cNvContentPartPr/>
              <p14:nvPr/>
            </p14:nvContentPartPr>
            <p14:xfrm>
              <a:off x="5876775" y="4772205"/>
              <a:ext cx="360" cy="360"/>
            </p14:xfrm>
          </p:contentPart>
        </mc:Choice>
        <mc:Fallback>
          <p:pic>
            <p:nvPicPr>
              <p:cNvPr id="2222" name="Ink 2221"/>
              <p:cNvPicPr/>
              <p:nvPr/>
            </p:nvPicPr>
            <p:blipFill>
              <a:blip r:embed="rId21"/>
              <a:stretch>
                <a:fillRect/>
              </a:stretch>
            </p:blipFill>
            <p:spPr>
              <a:xfrm>
                <a:off x="5864895" y="4760325"/>
                <a:ext cx="2412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223" name="Ink 2222"/>
              <p14:cNvContentPartPr/>
              <p14:nvPr/>
            </p14:nvContentPartPr>
            <p14:xfrm>
              <a:off x="5476455" y="4866885"/>
              <a:ext cx="584640" cy="640800"/>
            </p14:xfrm>
          </p:contentPart>
        </mc:Choice>
        <mc:Fallback>
          <p:pic>
            <p:nvPicPr>
              <p:cNvPr id="2223" name="Ink 2222"/>
              <p:cNvPicPr/>
              <p:nvPr/>
            </p:nvPicPr>
            <p:blipFill>
              <a:blip r:embed="rId23"/>
              <a:stretch>
                <a:fillRect/>
              </a:stretch>
            </p:blipFill>
            <p:spPr>
              <a:xfrm>
                <a:off x="5464575" y="4855005"/>
                <a:ext cx="608400" cy="6645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224" name="Ink 2223"/>
              <p14:cNvContentPartPr/>
              <p14:nvPr/>
            </p14:nvContentPartPr>
            <p14:xfrm>
              <a:off x="5743575" y="5495805"/>
              <a:ext cx="360" cy="360"/>
            </p14:xfrm>
          </p:contentPart>
        </mc:Choice>
        <mc:Fallback>
          <p:pic>
            <p:nvPicPr>
              <p:cNvPr id="2224" name="Ink 2223"/>
              <p:cNvPicPr/>
              <p:nvPr/>
            </p:nvPicPr>
            <p:blipFill>
              <a:blip r:embed="rId25"/>
              <a:stretch>
                <a:fillRect/>
              </a:stretch>
            </p:blipFill>
            <p:spPr>
              <a:xfrm>
                <a:off x="5731695" y="5483925"/>
                <a:ext cx="2412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225" name="Ink 2224"/>
              <p14:cNvContentPartPr/>
              <p14:nvPr/>
            </p14:nvContentPartPr>
            <p14:xfrm>
              <a:off x="5743575" y="5667525"/>
              <a:ext cx="360" cy="28800"/>
            </p14:xfrm>
          </p:contentPart>
        </mc:Choice>
        <mc:Fallback>
          <p:pic>
            <p:nvPicPr>
              <p:cNvPr id="2225" name="Ink 2224"/>
              <p:cNvPicPr/>
              <p:nvPr/>
            </p:nvPicPr>
            <p:blipFill>
              <a:blip r:embed="rId27"/>
              <a:stretch>
                <a:fillRect/>
              </a:stretch>
            </p:blipFill>
            <p:spPr>
              <a:xfrm>
                <a:off x="5731695" y="5655645"/>
                <a:ext cx="2412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227" name="Ink 2226"/>
              <p14:cNvContentPartPr/>
              <p14:nvPr/>
            </p14:nvContentPartPr>
            <p14:xfrm>
              <a:off x="3713175" y="6313365"/>
              <a:ext cx="360" cy="360"/>
            </p14:xfrm>
          </p:contentPart>
        </mc:Choice>
        <mc:Fallback>
          <p:pic>
            <p:nvPicPr>
              <p:cNvPr id="2227" name="Ink 2226"/>
              <p:cNvPicPr/>
              <p:nvPr/>
            </p:nvPicPr>
            <p:blipFill>
              <a:blip r:embed="rId29"/>
              <a:stretch>
                <a:fillRect/>
              </a:stretch>
            </p:blipFill>
            <p:spPr>
              <a:xfrm>
                <a:off x="3701295" y="6301485"/>
                <a:ext cx="2412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234" name="Ink 2233"/>
              <p14:cNvContentPartPr/>
              <p14:nvPr/>
            </p14:nvContentPartPr>
            <p14:xfrm>
              <a:off x="4391055" y="3981285"/>
              <a:ext cx="360" cy="360"/>
            </p14:xfrm>
          </p:contentPart>
        </mc:Choice>
        <mc:Fallback>
          <p:pic>
            <p:nvPicPr>
              <p:cNvPr id="2234" name="Ink 2233"/>
              <p:cNvPicPr/>
              <p:nvPr/>
            </p:nvPicPr>
            <p:blipFill>
              <a:blip r:embed="rId25"/>
              <a:stretch>
                <a:fillRect/>
              </a:stretch>
            </p:blipFill>
            <p:spPr>
              <a:xfrm>
                <a:off x="4379175" y="3969405"/>
                <a:ext cx="2412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235" name="Ink 2234"/>
              <p14:cNvContentPartPr/>
              <p14:nvPr/>
            </p14:nvContentPartPr>
            <p14:xfrm>
              <a:off x="5162535" y="3991005"/>
              <a:ext cx="10080" cy="360"/>
            </p14:xfrm>
          </p:contentPart>
        </mc:Choice>
        <mc:Fallback>
          <p:pic>
            <p:nvPicPr>
              <p:cNvPr id="2235" name="Ink 2234"/>
              <p:cNvPicPr/>
              <p:nvPr/>
            </p:nvPicPr>
            <p:blipFill>
              <a:blip r:embed="rId32"/>
              <a:stretch>
                <a:fillRect/>
              </a:stretch>
            </p:blipFill>
            <p:spPr>
              <a:xfrm>
                <a:off x="5150655" y="3979125"/>
                <a:ext cx="3384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236" name="Ink 2235"/>
              <p14:cNvContentPartPr/>
              <p14:nvPr/>
            </p14:nvContentPartPr>
            <p14:xfrm>
              <a:off x="4114935" y="4057605"/>
              <a:ext cx="9720" cy="360"/>
            </p14:xfrm>
          </p:contentPart>
        </mc:Choice>
        <mc:Fallback>
          <p:pic>
            <p:nvPicPr>
              <p:cNvPr id="2236" name="Ink 2235"/>
              <p:cNvPicPr/>
              <p:nvPr/>
            </p:nvPicPr>
            <p:blipFill>
              <a:blip r:embed="rId34"/>
              <a:stretch>
                <a:fillRect/>
              </a:stretch>
            </p:blipFill>
            <p:spPr>
              <a:xfrm>
                <a:off x="4103055" y="4045725"/>
                <a:ext cx="3348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237" name="Ink 2236"/>
              <p14:cNvContentPartPr/>
              <p14:nvPr/>
            </p14:nvContentPartPr>
            <p14:xfrm>
              <a:off x="4638735" y="6000885"/>
              <a:ext cx="360" cy="171720"/>
            </p14:xfrm>
          </p:contentPart>
        </mc:Choice>
        <mc:Fallback>
          <p:pic>
            <p:nvPicPr>
              <p:cNvPr id="2237" name="Ink 2236"/>
              <p:cNvPicPr/>
              <p:nvPr/>
            </p:nvPicPr>
            <p:blipFill>
              <a:blip r:embed="rId36"/>
              <a:stretch>
                <a:fillRect/>
              </a:stretch>
            </p:blipFill>
            <p:spPr>
              <a:xfrm>
                <a:off x="4626855" y="5989005"/>
                <a:ext cx="2412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240" name="Ink 2239"/>
              <p14:cNvContentPartPr/>
              <p14:nvPr/>
            </p14:nvContentPartPr>
            <p14:xfrm>
              <a:off x="3952935" y="6429285"/>
              <a:ext cx="9720" cy="360"/>
            </p14:xfrm>
          </p:contentPart>
        </mc:Choice>
        <mc:Fallback>
          <p:pic>
            <p:nvPicPr>
              <p:cNvPr id="2240" name="Ink 2239"/>
              <p:cNvPicPr/>
              <p:nvPr/>
            </p:nvPicPr>
            <p:blipFill>
              <a:blip r:embed="rId38"/>
              <a:stretch>
                <a:fillRect/>
              </a:stretch>
            </p:blipFill>
            <p:spPr>
              <a:xfrm>
                <a:off x="3941055" y="6417405"/>
                <a:ext cx="3348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241" name="Ink 2240"/>
              <p14:cNvContentPartPr/>
              <p14:nvPr/>
            </p14:nvContentPartPr>
            <p14:xfrm>
              <a:off x="4181535" y="6439005"/>
              <a:ext cx="9720" cy="360"/>
            </p14:xfrm>
          </p:contentPart>
        </mc:Choice>
        <mc:Fallback>
          <p:pic>
            <p:nvPicPr>
              <p:cNvPr id="2241" name="Ink 2240"/>
              <p:cNvPicPr/>
              <p:nvPr/>
            </p:nvPicPr>
            <p:blipFill>
              <a:blip r:embed="rId38"/>
              <a:stretch>
                <a:fillRect/>
              </a:stretch>
            </p:blipFill>
            <p:spPr>
              <a:xfrm>
                <a:off x="4169655" y="6427125"/>
                <a:ext cx="3348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248" name="Ink 2247"/>
              <p14:cNvContentPartPr/>
              <p14:nvPr/>
            </p14:nvContentPartPr>
            <p14:xfrm>
              <a:off x="5495895" y="4029165"/>
              <a:ext cx="360" cy="360"/>
            </p14:xfrm>
          </p:contentPart>
        </mc:Choice>
        <mc:Fallback>
          <p:pic>
            <p:nvPicPr>
              <p:cNvPr id="2248" name="Ink 2247"/>
              <p:cNvPicPr/>
              <p:nvPr/>
            </p:nvPicPr>
            <p:blipFill>
              <a:blip r:embed="rId29"/>
              <a:stretch>
                <a:fillRect/>
              </a:stretch>
            </p:blipFill>
            <p:spPr>
              <a:xfrm>
                <a:off x="5484015" y="4017285"/>
                <a:ext cx="2412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251" name="Ink 2250"/>
              <p14:cNvContentPartPr/>
              <p14:nvPr/>
            </p14:nvContentPartPr>
            <p14:xfrm>
              <a:off x="6700455" y="4800645"/>
              <a:ext cx="603000" cy="649440"/>
            </p14:xfrm>
          </p:contentPart>
        </mc:Choice>
        <mc:Fallback>
          <p:pic>
            <p:nvPicPr>
              <p:cNvPr id="2251" name="Ink 2250"/>
              <p:cNvPicPr/>
              <p:nvPr/>
            </p:nvPicPr>
            <p:blipFill>
              <a:blip r:embed="rId42"/>
              <a:stretch>
                <a:fillRect/>
              </a:stretch>
            </p:blipFill>
            <p:spPr>
              <a:xfrm>
                <a:off x="6688575" y="4788765"/>
                <a:ext cx="626760" cy="6732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252" name="Ink 2251"/>
              <p14:cNvContentPartPr/>
              <p14:nvPr/>
            </p14:nvContentPartPr>
            <p14:xfrm>
              <a:off x="7086735" y="5467365"/>
              <a:ext cx="360" cy="9720"/>
            </p14:xfrm>
          </p:contentPart>
        </mc:Choice>
        <mc:Fallback>
          <p:pic>
            <p:nvPicPr>
              <p:cNvPr id="2252" name="Ink 2251"/>
              <p:cNvPicPr/>
              <p:nvPr/>
            </p:nvPicPr>
            <p:blipFill>
              <a:blip r:embed="rId13"/>
              <a:stretch>
                <a:fillRect/>
              </a:stretch>
            </p:blipFill>
            <p:spPr>
              <a:xfrm>
                <a:off x="7074855" y="5455485"/>
                <a:ext cx="2412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253" name="Ink 2252"/>
              <p14:cNvContentPartPr/>
              <p14:nvPr/>
            </p14:nvContentPartPr>
            <p14:xfrm>
              <a:off x="5772015" y="5915205"/>
              <a:ext cx="48240" cy="171720"/>
            </p14:xfrm>
          </p:contentPart>
        </mc:Choice>
        <mc:Fallback>
          <p:pic>
            <p:nvPicPr>
              <p:cNvPr id="2253" name="Ink 2252"/>
              <p:cNvPicPr/>
              <p:nvPr/>
            </p:nvPicPr>
            <p:blipFill>
              <a:blip r:embed="rId45"/>
              <a:stretch>
                <a:fillRect/>
              </a:stretch>
            </p:blipFill>
            <p:spPr>
              <a:xfrm>
                <a:off x="5760135" y="5903325"/>
                <a:ext cx="7200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254" name="Ink 2253"/>
              <p14:cNvContentPartPr/>
              <p14:nvPr/>
            </p14:nvContentPartPr>
            <p14:xfrm>
              <a:off x="5819895" y="6086565"/>
              <a:ext cx="360" cy="360"/>
            </p14:xfrm>
          </p:contentPart>
        </mc:Choice>
        <mc:Fallback>
          <p:pic>
            <p:nvPicPr>
              <p:cNvPr id="2254" name="Ink 2253"/>
              <p:cNvPicPr/>
              <p:nvPr/>
            </p:nvPicPr>
            <p:blipFill>
              <a:blip r:embed="rId47"/>
              <a:stretch>
                <a:fillRect/>
              </a:stretch>
            </p:blipFill>
            <p:spPr>
              <a:xfrm>
                <a:off x="5808015" y="6074685"/>
                <a:ext cx="2412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256" name="Ink 2255"/>
              <p14:cNvContentPartPr/>
              <p14:nvPr/>
            </p14:nvContentPartPr>
            <p14:xfrm>
              <a:off x="6858135" y="5667525"/>
              <a:ext cx="266760" cy="733680"/>
            </p14:xfrm>
          </p:contentPart>
        </mc:Choice>
        <mc:Fallback>
          <p:pic>
            <p:nvPicPr>
              <p:cNvPr id="2256" name="Ink 2255"/>
              <p:cNvPicPr/>
              <p:nvPr/>
            </p:nvPicPr>
            <p:blipFill>
              <a:blip r:embed="rId49"/>
              <a:stretch>
                <a:fillRect/>
              </a:stretch>
            </p:blipFill>
            <p:spPr>
              <a:xfrm>
                <a:off x="6846255" y="5655645"/>
                <a:ext cx="290520" cy="7574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261" name="Ink 2260"/>
              <p14:cNvContentPartPr/>
              <p14:nvPr/>
            </p14:nvContentPartPr>
            <p14:xfrm>
              <a:off x="6057855" y="3924405"/>
              <a:ext cx="514800" cy="38520"/>
            </p14:xfrm>
          </p:contentPart>
        </mc:Choice>
        <mc:Fallback>
          <p:pic>
            <p:nvPicPr>
              <p:cNvPr id="2261" name="Ink 2260"/>
              <p:cNvPicPr/>
              <p:nvPr/>
            </p:nvPicPr>
            <p:blipFill>
              <a:blip r:embed="rId51"/>
              <a:stretch>
                <a:fillRect/>
              </a:stretch>
            </p:blipFill>
            <p:spPr>
              <a:xfrm>
                <a:off x="6045975" y="3912525"/>
                <a:ext cx="53856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2262" name="Ink 2261"/>
              <p14:cNvContentPartPr/>
              <p14:nvPr/>
            </p14:nvContentPartPr>
            <p14:xfrm>
              <a:off x="5791095" y="4029165"/>
              <a:ext cx="105120" cy="390960"/>
            </p14:xfrm>
          </p:contentPart>
        </mc:Choice>
        <mc:Fallback>
          <p:pic>
            <p:nvPicPr>
              <p:cNvPr id="2262" name="Ink 2261"/>
              <p:cNvPicPr/>
              <p:nvPr/>
            </p:nvPicPr>
            <p:blipFill>
              <a:blip r:embed="rId53"/>
              <a:stretch>
                <a:fillRect/>
              </a:stretch>
            </p:blipFill>
            <p:spPr>
              <a:xfrm>
                <a:off x="5779215" y="4017285"/>
                <a:ext cx="128880" cy="4147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2263" name="Ink 2262"/>
              <p14:cNvContentPartPr/>
              <p14:nvPr/>
            </p14:nvContentPartPr>
            <p14:xfrm>
              <a:off x="6991335" y="3943485"/>
              <a:ext cx="95760" cy="733680"/>
            </p14:xfrm>
          </p:contentPart>
        </mc:Choice>
        <mc:Fallback>
          <p:pic>
            <p:nvPicPr>
              <p:cNvPr id="2263" name="Ink 2262"/>
              <p:cNvPicPr/>
              <p:nvPr/>
            </p:nvPicPr>
            <p:blipFill>
              <a:blip r:embed="rId55"/>
              <a:stretch>
                <a:fillRect/>
              </a:stretch>
            </p:blipFill>
            <p:spPr>
              <a:xfrm>
                <a:off x="6979455" y="3931605"/>
                <a:ext cx="119520" cy="7574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2266" name="Ink 2265"/>
              <p14:cNvContentPartPr/>
              <p14:nvPr/>
            </p14:nvContentPartPr>
            <p14:xfrm>
              <a:off x="3524175" y="3991005"/>
              <a:ext cx="19440" cy="10440"/>
            </p14:xfrm>
          </p:contentPart>
        </mc:Choice>
        <mc:Fallback>
          <p:pic>
            <p:nvPicPr>
              <p:cNvPr id="2266" name="Ink 2265"/>
              <p:cNvPicPr/>
              <p:nvPr/>
            </p:nvPicPr>
            <p:blipFill>
              <a:blip r:embed="rId57"/>
              <a:stretch>
                <a:fillRect/>
              </a:stretch>
            </p:blipFill>
            <p:spPr>
              <a:xfrm>
                <a:off x="3512295" y="3979125"/>
                <a:ext cx="432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2267" name="Ink 2266"/>
              <p14:cNvContentPartPr/>
              <p14:nvPr/>
            </p14:nvContentPartPr>
            <p14:xfrm>
              <a:off x="2943135" y="3991005"/>
              <a:ext cx="19440" cy="10440"/>
            </p14:xfrm>
          </p:contentPart>
        </mc:Choice>
        <mc:Fallback>
          <p:pic>
            <p:nvPicPr>
              <p:cNvPr id="2267" name="Ink 2266"/>
              <p:cNvPicPr/>
              <p:nvPr/>
            </p:nvPicPr>
            <p:blipFill>
              <a:blip r:embed="rId57"/>
              <a:stretch>
                <a:fillRect/>
              </a:stretch>
            </p:blipFill>
            <p:spPr>
              <a:xfrm>
                <a:off x="2931255" y="3979125"/>
                <a:ext cx="432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2268" name="Ink 2267"/>
              <p14:cNvContentPartPr/>
              <p14:nvPr/>
            </p14:nvContentPartPr>
            <p14:xfrm>
              <a:off x="2362095" y="4019445"/>
              <a:ext cx="19440" cy="10800"/>
            </p14:xfrm>
          </p:contentPart>
        </mc:Choice>
        <mc:Fallback>
          <p:pic>
            <p:nvPicPr>
              <p:cNvPr id="2268" name="Ink 2267"/>
              <p:cNvPicPr/>
              <p:nvPr/>
            </p:nvPicPr>
            <p:blipFill>
              <a:blip r:embed="rId60"/>
              <a:stretch>
                <a:fillRect/>
              </a:stretch>
            </p:blipFill>
            <p:spPr>
              <a:xfrm>
                <a:off x="2350215" y="4007565"/>
                <a:ext cx="4320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2269" name="Ink 2268"/>
              <p14:cNvContentPartPr/>
              <p14:nvPr/>
            </p14:nvContentPartPr>
            <p14:xfrm>
              <a:off x="2066895" y="4086405"/>
              <a:ext cx="19440" cy="19080"/>
            </p14:xfrm>
          </p:contentPart>
        </mc:Choice>
        <mc:Fallback>
          <p:pic>
            <p:nvPicPr>
              <p:cNvPr id="2269" name="Ink 2268"/>
              <p:cNvPicPr/>
              <p:nvPr/>
            </p:nvPicPr>
            <p:blipFill>
              <a:blip r:embed="rId62"/>
              <a:stretch>
                <a:fillRect/>
              </a:stretch>
            </p:blipFill>
            <p:spPr>
              <a:xfrm>
                <a:off x="2055015" y="4074525"/>
                <a:ext cx="4320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2270" name="Ink 2269"/>
              <p14:cNvContentPartPr/>
              <p14:nvPr/>
            </p14:nvContentPartPr>
            <p14:xfrm>
              <a:off x="1914615" y="4657725"/>
              <a:ext cx="360" cy="47880"/>
            </p14:xfrm>
          </p:contentPart>
        </mc:Choice>
        <mc:Fallback>
          <p:pic>
            <p:nvPicPr>
              <p:cNvPr id="2270" name="Ink 2269"/>
              <p:cNvPicPr/>
              <p:nvPr/>
            </p:nvPicPr>
            <p:blipFill>
              <a:blip r:embed="rId64"/>
              <a:stretch>
                <a:fillRect/>
              </a:stretch>
            </p:blipFill>
            <p:spPr>
              <a:xfrm>
                <a:off x="1902735" y="4645845"/>
                <a:ext cx="2412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2271" name="Ink 2270"/>
              <p14:cNvContentPartPr/>
              <p14:nvPr/>
            </p14:nvContentPartPr>
            <p14:xfrm>
              <a:off x="1075455" y="5095845"/>
              <a:ext cx="212040" cy="365040"/>
            </p14:xfrm>
          </p:contentPart>
        </mc:Choice>
        <mc:Fallback>
          <p:pic>
            <p:nvPicPr>
              <p:cNvPr id="2271" name="Ink 2270"/>
              <p:cNvPicPr/>
              <p:nvPr/>
            </p:nvPicPr>
            <p:blipFill>
              <a:blip r:embed="rId66"/>
              <a:stretch>
                <a:fillRect/>
              </a:stretch>
            </p:blipFill>
            <p:spPr>
              <a:xfrm>
                <a:off x="1063575" y="5083965"/>
                <a:ext cx="235800" cy="3888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2272" name="Ink 2271"/>
              <p14:cNvContentPartPr/>
              <p14:nvPr/>
            </p14:nvContentPartPr>
            <p14:xfrm>
              <a:off x="1457415" y="5009085"/>
              <a:ext cx="181080" cy="353880"/>
            </p14:xfrm>
          </p:contentPart>
        </mc:Choice>
        <mc:Fallback>
          <p:pic>
            <p:nvPicPr>
              <p:cNvPr id="2272" name="Ink 2271"/>
              <p:cNvPicPr/>
              <p:nvPr/>
            </p:nvPicPr>
            <p:blipFill>
              <a:blip r:embed="rId68"/>
              <a:stretch>
                <a:fillRect/>
              </a:stretch>
            </p:blipFill>
            <p:spPr>
              <a:xfrm>
                <a:off x="1445535" y="4997205"/>
                <a:ext cx="204840" cy="3776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2273" name="Ink 2272"/>
              <p14:cNvContentPartPr/>
              <p14:nvPr/>
            </p14:nvContentPartPr>
            <p14:xfrm>
              <a:off x="1657215" y="5362605"/>
              <a:ext cx="238680" cy="1028880"/>
            </p14:xfrm>
          </p:contentPart>
        </mc:Choice>
        <mc:Fallback>
          <p:pic>
            <p:nvPicPr>
              <p:cNvPr id="2273" name="Ink 2272"/>
              <p:cNvPicPr/>
              <p:nvPr/>
            </p:nvPicPr>
            <p:blipFill>
              <a:blip r:embed="rId70"/>
              <a:stretch>
                <a:fillRect/>
              </a:stretch>
            </p:blipFill>
            <p:spPr>
              <a:xfrm>
                <a:off x="1645335" y="5350725"/>
                <a:ext cx="262440" cy="10526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2274" name="Ink 2273"/>
              <p14:cNvContentPartPr/>
              <p14:nvPr/>
            </p14:nvContentPartPr>
            <p14:xfrm>
              <a:off x="2019375" y="6419925"/>
              <a:ext cx="171720" cy="38520"/>
            </p14:xfrm>
          </p:contentPart>
        </mc:Choice>
        <mc:Fallback>
          <p:pic>
            <p:nvPicPr>
              <p:cNvPr id="2274" name="Ink 2273"/>
              <p:cNvPicPr/>
              <p:nvPr/>
            </p:nvPicPr>
            <p:blipFill>
              <a:blip r:embed="rId72"/>
              <a:stretch>
                <a:fillRect/>
              </a:stretch>
            </p:blipFill>
            <p:spPr>
              <a:xfrm>
                <a:off x="2007495" y="6408045"/>
                <a:ext cx="195480" cy="62280"/>
              </a:xfrm>
              <a:prstGeom prst="rect">
                <a:avLst/>
              </a:prstGeom>
            </p:spPr>
          </p:pic>
        </mc:Fallback>
      </mc:AlternateContent>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Calculating Efficiency</a:t>
            </a:r>
            <a:endParaRPr lang="en-US" dirty="0"/>
          </a:p>
        </p:txBody>
      </p:sp>
      <p:sp>
        <p:nvSpPr>
          <p:cNvPr id="3" name="Content Placeholder 2"/>
          <p:cNvSpPr>
            <a:spLocks noGrp="1"/>
          </p:cNvSpPr>
          <p:nvPr>
            <p:ph idx="1"/>
          </p:nvPr>
        </p:nvSpPr>
        <p:spPr/>
        <p:txBody>
          <a:bodyPr/>
          <a:lstStyle/>
          <a:p>
            <a:r>
              <a:rPr lang="en-US" i="1" dirty="0" smtClean="0"/>
              <a:t>Efficiency</a:t>
            </a:r>
            <a:r>
              <a:rPr lang="en-US" dirty="0" smtClean="0"/>
              <a:t> = </a:t>
            </a:r>
          </a:p>
          <a:p>
            <a:endParaRPr lang="en-US" dirty="0" smtClean="0"/>
          </a:p>
          <a:p>
            <a:endParaRPr lang="en-US" dirty="0" smtClean="0"/>
          </a:p>
          <a:p>
            <a:r>
              <a:rPr lang="en-US" b="1" dirty="0" smtClean="0"/>
              <a:t>Energy input:  </a:t>
            </a:r>
            <a:r>
              <a:rPr lang="en-US" dirty="0" smtClean="0"/>
              <a:t>all of the electric energy the device took in</a:t>
            </a:r>
          </a:p>
          <a:p>
            <a:r>
              <a:rPr lang="en-US" b="1" dirty="0" smtClean="0"/>
              <a:t>Energy Output:  </a:t>
            </a:r>
            <a:r>
              <a:rPr lang="en-US" dirty="0" smtClean="0"/>
              <a:t>energy converted to a useful form by the device</a:t>
            </a:r>
          </a:p>
          <a:p>
            <a:r>
              <a:rPr lang="en-US" dirty="0" smtClean="0"/>
              <a:t>Practice Problems:  Page 318</a:t>
            </a:r>
          </a:p>
          <a:p>
            <a:pPr>
              <a:buNone/>
            </a:pPr>
            <a:endParaRPr lang="en-US" dirty="0"/>
          </a:p>
        </p:txBody>
      </p:sp>
      <p:sp>
        <p:nvSpPr>
          <p:cNvPr id="102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10241"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667000" y="1828800"/>
            <a:ext cx="3552825" cy="847725"/>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4581"/>
            <a:ext cx="8229600" cy="1143000"/>
          </a:xfrm>
        </p:spPr>
        <p:txBody>
          <a:bodyPr/>
          <a:lstStyle/>
          <a:p>
            <a:r>
              <a:rPr lang="en-CA" dirty="0" smtClean="0"/>
              <a:t>Calculating Efficiency, cont’d</a:t>
            </a:r>
            <a:endParaRPr lang="en-CA" dirty="0"/>
          </a:p>
        </p:txBody>
      </p:sp>
      <p:sp>
        <p:nvSpPr>
          <p:cNvPr id="3" name="Content Placeholder 2"/>
          <p:cNvSpPr>
            <a:spLocks noGrp="1"/>
          </p:cNvSpPr>
          <p:nvPr>
            <p:ph idx="1"/>
          </p:nvPr>
        </p:nvSpPr>
        <p:spPr>
          <a:xfrm>
            <a:off x="36870" y="1219200"/>
            <a:ext cx="9107129" cy="5638800"/>
          </a:xfrm>
        </p:spPr>
        <p:txBody>
          <a:bodyPr>
            <a:normAutofit lnSpcReduction="10000"/>
          </a:bodyPr>
          <a:lstStyle/>
          <a:p>
            <a:r>
              <a:rPr lang="en-CA" u="sng" dirty="0"/>
              <a:t>Incandescent </a:t>
            </a:r>
            <a:r>
              <a:rPr lang="en-CA" u="sng" dirty="0" err="1"/>
              <a:t>lightbulbs</a:t>
            </a:r>
            <a:r>
              <a:rPr lang="en-CA" dirty="0"/>
              <a:t>:</a:t>
            </a:r>
          </a:p>
          <a:p>
            <a:pPr lvl="1"/>
            <a:r>
              <a:rPr lang="en-CA" dirty="0"/>
              <a:t>Left on for 10.0h/week uses 7.0kWh of energy to supply 0.4kWh of light</a:t>
            </a:r>
            <a:r>
              <a:rPr lang="en-CA" dirty="0" smtClean="0"/>
              <a:t>.</a:t>
            </a:r>
          </a:p>
          <a:p>
            <a:pPr lvl="1"/>
            <a:endParaRPr lang="en-CA" dirty="0" smtClean="0"/>
          </a:p>
          <a:p>
            <a:pPr lvl="1"/>
            <a:endParaRPr lang="en-CA" dirty="0"/>
          </a:p>
          <a:p>
            <a:pPr lvl="1"/>
            <a:endParaRPr lang="en-CA" dirty="0"/>
          </a:p>
          <a:p>
            <a:r>
              <a:rPr lang="en-CA" u="sng" dirty="0" smtClean="0"/>
              <a:t>Fluorescent </a:t>
            </a:r>
            <a:r>
              <a:rPr lang="en-CA" u="sng" dirty="0" err="1"/>
              <a:t>lightbulbs</a:t>
            </a:r>
            <a:r>
              <a:rPr lang="en-CA" dirty="0"/>
              <a:t>:</a:t>
            </a:r>
          </a:p>
          <a:p>
            <a:pPr lvl="1"/>
            <a:r>
              <a:rPr lang="en-CA" dirty="0"/>
              <a:t>Left on for 10.0h/week uses </a:t>
            </a:r>
            <a:r>
              <a:rPr lang="en-CA" dirty="0" smtClean="0"/>
              <a:t>2.0kWh </a:t>
            </a:r>
            <a:r>
              <a:rPr lang="en-CA" dirty="0"/>
              <a:t>of energy to supply 0.4kWh of light</a:t>
            </a:r>
            <a:r>
              <a:rPr lang="en-CA" dirty="0" smtClean="0"/>
              <a:t>.</a:t>
            </a:r>
          </a:p>
          <a:p>
            <a:pPr lvl="1"/>
            <a:endParaRPr lang="en-CA" dirty="0" smtClean="0"/>
          </a:p>
          <a:p>
            <a:pPr marL="393192" lvl="1" indent="0">
              <a:buNone/>
            </a:pPr>
            <a:endParaRPr lang="en-CA" dirty="0" smtClean="0"/>
          </a:p>
          <a:p>
            <a:pPr lvl="1"/>
            <a:endParaRPr lang="en-CA" dirty="0"/>
          </a:p>
          <a:p>
            <a:r>
              <a:rPr lang="en-CA" dirty="0" smtClean="0"/>
              <a:t>Which </a:t>
            </a:r>
            <a:r>
              <a:rPr lang="en-CA" dirty="0" err="1" smtClean="0"/>
              <a:t>lightbulb</a:t>
            </a:r>
            <a:r>
              <a:rPr lang="en-CA" dirty="0" smtClean="0"/>
              <a:t> is more energy efficient?</a:t>
            </a:r>
            <a:endParaRPr lang="en-CA" dirty="0"/>
          </a:p>
          <a:p>
            <a:pPr lvl="1"/>
            <a:endParaRPr lang="en-CA" dirty="0" smtClean="0"/>
          </a:p>
        </p:txBody>
      </p:sp>
    </p:spTree>
    <p:extLst>
      <p:ext uri="{BB962C8B-B14F-4D97-AF65-F5344CB8AC3E}">
        <p14:creationId xmlns:p14="http://schemas.microsoft.com/office/powerpoint/2010/main" val="17136419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r>
              <a:rPr lang="en-US" dirty="0" smtClean="0"/>
              <a:t>How to choose energy efficient appliances</a:t>
            </a:r>
            <a:endParaRPr lang="en-US" dirty="0"/>
          </a:p>
        </p:txBody>
      </p:sp>
      <p:sp>
        <p:nvSpPr>
          <p:cNvPr id="3" name="Content Placeholder 2"/>
          <p:cNvSpPr>
            <a:spLocks noGrp="1"/>
          </p:cNvSpPr>
          <p:nvPr>
            <p:ph idx="1"/>
          </p:nvPr>
        </p:nvSpPr>
        <p:spPr>
          <a:xfrm>
            <a:off x="457200" y="1524000"/>
            <a:ext cx="8229600" cy="4389120"/>
          </a:xfrm>
        </p:spPr>
        <p:txBody>
          <a:bodyPr/>
          <a:lstStyle/>
          <a:p>
            <a:r>
              <a:rPr lang="en-US" b="1" dirty="0" smtClean="0"/>
              <a:t>EnerGuide Label:  </a:t>
            </a:r>
            <a:r>
              <a:rPr lang="en-US" dirty="0" smtClean="0"/>
              <a:t>Label that is placed on an appliance to display how much energy the device typically uses in a year and compares its energy consumptions with other  appliances in the same category.</a:t>
            </a:r>
          </a:p>
          <a:p>
            <a:endParaRPr lang="en-US" dirty="0" smtClean="0"/>
          </a:p>
          <a:p>
            <a:endParaRPr lang="en-US" dirty="0"/>
          </a:p>
        </p:txBody>
      </p:sp>
      <p:pic>
        <p:nvPicPr>
          <p:cNvPr id="4" name="Picture 3" descr="energuide label_NEW.jpg"/>
          <p:cNvPicPr>
            <a:picLocks noChangeAspect="1"/>
          </p:cNvPicPr>
          <p:nvPr/>
        </p:nvPicPr>
        <p:blipFill>
          <a:blip r:embed="rId3" cstate="print"/>
          <a:stretch>
            <a:fillRect/>
          </a:stretch>
        </p:blipFill>
        <p:spPr>
          <a:xfrm>
            <a:off x="3276600" y="3236976"/>
            <a:ext cx="2502408" cy="3621024"/>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EnerGuide Labels</a:t>
            </a:r>
            <a:endParaRPr lang="en-US" dirty="0"/>
          </a:p>
        </p:txBody>
      </p:sp>
      <p:sp>
        <p:nvSpPr>
          <p:cNvPr id="3" name="Content Placeholder 2"/>
          <p:cNvSpPr>
            <a:spLocks noGrp="1"/>
          </p:cNvSpPr>
          <p:nvPr>
            <p:ph idx="1"/>
          </p:nvPr>
        </p:nvSpPr>
        <p:spPr/>
        <p:txBody>
          <a:bodyPr/>
          <a:lstStyle/>
          <a:p>
            <a:r>
              <a:rPr lang="en-US" dirty="0" smtClean="0"/>
              <a:t>Useful website for further information of energuide labels:</a:t>
            </a:r>
          </a:p>
          <a:p>
            <a:pPr lvl="1"/>
            <a:r>
              <a:rPr lang="en-US" dirty="0" smtClean="0"/>
              <a:t>http://oee.nrcan.gc.ca/residential/personal/appliances/energuide.cfm?attr=4#household</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Reducing the consumption of</a:t>
            </a:r>
            <a:br>
              <a:rPr lang="en-CA" dirty="0" smtClean="0"/>
            </a:br>
            <a:r>
              <a:rPr lang="en-CA" dirty="0" smtClean="0"/>
              <a:t> electrical energy</a:t>
            </a:r>
            <a:endParaRPr lang="en-CA" dirty="0"/>
          </a:p>
        </p:txBody>
      </p:sp>
      <p:sp>
        <p:nvSpPr>
          <p:cNvPr id="3" name="Content Placeholder 2"/>
          <p:cNvSpPr>
            <a:spLocks noGrp="1"/>
          </p:cNvSpPr>
          <p:nvPr>
            <p:ph idx="1"/>
          </p:nvPr>
        </p:nvSpPr>
        <p:spPr/>
        <p:txBody>
          <a:bodyPr/>
          <a:lstStyle/>
          <a:p>
            <a:pPr marL="514350" indent="-514350">
              <a:buFont typeface="+mj-lt"/>
              <a:buAutoNum type="arabicPeriod"/>
            </a:pPr>
            <a:r>
              <a:rPr lang="en-CA" dirty="0" smtClean="0"/>
              <a:t>Improve insulation</a:t>
            </a:r>
          </a:p>
          <a:p>
            <a:pPr marL="514350" indent="-514350">
              <a:buFont typeface="+mj-lt"/>
              <a:buAutoNum type="arabicPeriod"/>
            </a:pPr>
            <a:r>
              <a:rPr lang="en-CA" dirty="0" smtClean="0"/>
              <a:t>Turn off lights when not required</a:t>
            </a:r>
          </a:p>
          <a:p>
            <a:pPr marL="514350" indent="-514350">
              <a:buFont typeface="+mj-lt"/>
              <a:buAutoNum type="arabicPeriod"/>
            </a:pPr>
            <a:r>
              <a:rPr lang="en-CA" dirty="0" smtClean="0"/>
              <a:t>Use energy efficient light bulbs</a:t>
            </a:r>
          </a:p>
          <a:p>
            <a:pPr marL="514350" indent="-514350">
              <a:buFont typeface="+mj-lt"/>
              <a:buAutoNum type="arabicPeriod"/>
            </a:pPr>
            <a:r>
              <a:rPr lang="en-CA" dirty="0" smtClean="0"/>
              <a:t>Air dry clothes when possible</a:t>
            </a:r>
          </a:p>
          <a:p>
            <a:pPr marL="514350" indent="-514350">
              <a:buFont typeface="+mj-lt"/>
              <a:buAutoNum type="arabicPeriod"/>
            </a:pPr>
            <a:r>
              <a:rPr lang="en-CA" dirty="0" smtClean="0"/>
              <a:t>Etc.</a:t>
            </a:r>
            <a:endParaRPr lang="en-CA" dirty="0"/>
          </a:p>
        </p:txBody>
      </p:sp>
    </p:spTree>
    <p:extLst>
      <p:ext uri="{BB962C8B-B14F-4D97-AF65-F5344CB8AC3E}">
        <p14:creationId xmlns:p14="http://schemas.microsoft.com/office/powerpoint/2010/main" val="39451994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Core STSE</a:t>
            </a:r>
            <a:endParaRPr lang="en-CA" dirty="0"/>
          </a:p>
        </p:txBody>
      </p:sp>
      <p:sp>
        <p:nvSpPr>
          <p:cNvPr id="3" name="Content Placeholder 2"/>
          <p:cNvSpPr>
            <a:spLocks noGrp="1"/>
          </p:cNvSpPr>
          <p:nvPr>
            <p:ph idx="1"/>
          </p:nvPr>
        </p:nvSpPr>
        <p:spPr/>
        <p:txBody>
          <a:bodyPr/>
          <a:lstStyle/>
          <a:p>
            <a:r>
              <a:rPr lang="en-CA" dirty="0" smtClean="0"/>
              <a:t>Electricity Conservation: The New Trend</a:t>
            </a:r>
            <a:endParaRPr lang="en-CA" dirty="0"/>
          </a:p>
        </p:txBody>
      </p:sp>
    </p:spTree>
    <p:extLst>
      <p:ext uri="{BB962C8B-B14F-4D97-AF65-F5344CB8AC3E}">
        <p14:creationId xmlns:p14="http://schemas.microsoft.com/office/powerpoint/2010/main" val="20141538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14400"/>
          </a:xfrm>
        </p:spPr>
        <p:txBody>
          <a:bodyPr>
            <a:normAutofit/>
          </a:bodyPr>
          <a:lstStyle/>
          <a:p>
            <a:r>
              <a:rPr lang="en-US" dirty="0" smtClean="0"/>
              <a:t>Generators</a:t>
            </a:r>
            <a:endParaRPr lang="en-US" dirty="0"/>
          </a:p>
        </p:txBody>
      </p:sp>
      <p:sp>
        <p:nvSpPr>
          <p:cNvPr id="3" name="Content Placeholder 2"/>
          <p:cNvSpPr>
            <a:spLocks noGrp="1"/>
          </p:cNvSpPr>
          <p:nvPr>
            <p:ph idx="1"/>
          </p:nvPr>
        </p:nvSpPr>
        <p:spPr>
          <a:xfrm>
            <a:off x="457200" y="1295400"/>
            <a:ext cx="8229600" cy="5029200"/>
          </a:xfrm>
        </p:spPr>
        <p:txBody>
          <a:bodyPr>
            <a:normAutofit/>
          </a:bodyPr>
          <a:lstStyle/>
          <a:p>
            <a:r>
              <a:rPr lang="en-US" b="1" dirty="0" smtClean="0"/>
              <a:t>Generator:  </a:t>
            </a:r>
            <a:r>
              <a:rPr lang="en-US" dirty="0" smtClean="0"/>
              <a:t>a device that converts mechanical energy into electrical energy</a:t>
            </a:r>
          </a:p>
          <a:p>
            <a:r>
              <a:rPr lang="en-US" dirty="0" smtClean="0"/>
              <a:t>Components of Generator:	</a:t>
            </a:r>
          </a:p>
          <a:p>
            <a:pPr lvl="1"/>
            <a:r>
              <a:rPr lang="en-US" u="sng" dirty="0" smtClean="0">
                <a:solidFill>
                  <a:srgbClr val="FF0000"/>
                </a:solidFill>
              </a:rPr>
              <a:t>Coil of wire</a:t>
            </a:r>
            <a:r>
              <a:rPr lang="en-US" dirty="0" smtClean="0"/>
              <a:t> that rotates inside a stationary </a:t>
            </a:r>
            <a:r>
              <a:rPr lang="en-US" u="sng" dirty="0" smtClean="0">
                <a:solidFill>
                  <a:srgbClr val="FF0000"/>
                </a:solidFill>
              </a:rPr>
              <a:t>magnet</a:t>
            </a:r>
          </a:p>
          <a:p>
            <a:r>
              <a:rPr lang="en-US" dirty="0" smtClean="0"/>
              <a:t>Generators need an energy input such as falling water (mechanical energy) to move over a turbine</a:t>
            </a:r>
          </a:p>
          <a:p>
            <a:r>
              <a:rPr lang="en-US" b="1" dirty="0" smtClean="0"/>
              <a:t>Turbine:</a:t>
            </a:r>
            <a:r>
              <a:rPr lang="en-US" dirty="0" smtClean="0"/>
              <a:t> a cylinder with blades and when water pushed the blades the cylinder turns, </a:t>
            </a:r>
          </a:p>
          <a:p>
            <a:r>
              <a:rPr lang="en-US" dirty="0" smtClean="0"/>
              <a:t>This also moves the coil of wire within the magnet of a generator, creating an electric current</a:t>
            </a:r>
          </a:p>
          <a:p>
            <a:pPr lvl="1">
              <a:buNone/>
            </a:pPr>
            <a:endParaRPr lang="en-US"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04850"/>
            <a:ext cx="8229600" cy="1143000"/>
          </a:xfrm>
        </p:spPr>
        <p:txBody>
          <a:bodyPr/>
          <a:lstStyle/>
          <a:p>
            <a:r>
              <a:rPr lang="en-US" dirty="0" smtClean="0"/>
              <a:t>Turbine</a:t>
            </a:r>
            <a:endParaRPr lang="en-US" dirty="0"/>
          </a:p>
        </p:txBody>
      </p:sp>
      <p:pic>
        <p:nvPicPr>
          <p:cNvPr id="3074" name="Picture 2"/>
          <p:cNvPicPr>
            <a:picLocks noChangeAspect="1" noChangeArrowheads="1"/>
          </p:cNvPicPr>
          <p:nvPr/>
        </p:nvPicPr>
        <p:blipFill>
          <a:blip r:embed="rId3" cstate="print"/>
          <a:srcRect/>
          <a:stretch>
            <a:fillRect/>
          </a:stretch>
        </p:blipFill>
        <p:spPr bwMode="auto">
          <a:xfrm>
            <a:off x="0" y="2133600"/>
            <a:ext cx="8343900" cy="3619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generating stations</a:t>
            </a:r>
            <a:endParaRPr lang="en-US" dirty="0"/>
          </a:p>
        </p:txBody>
      </p:sp>
      <p:sp>
        <p:nvSpPr>
          <p:cNvPr id="3" name="Content Placeholder 2"/>
          <p:cNvSpPr>
            <a:spLocks noGrp="1"/>
          </p:cNvSpPr>
          <p:nvPr>
            <p:ph idx="1"/>
          </p:nvPr>
        </p:nvSpPr>
        <p:spPr/>
        <p:txBody>
          <a:bodyPr>
            <a:normAutofit/>
          </a:bodyPr>
          <a:lstStyle/>
          <a:p>
            <a:r>
              <a:rPr lang="en-US" b="1" dirty="0" smtClean="0"/>
              <a:t>Hydroelectric:   </a:t>
            </a:r>
            <a:r>
              <a:rPr lang="en-US" dirty="0" smtClean="0"/>
              <a:t>uses the energy of falling or flowing water to spin a turbine.</a:t>
            </a:r>
          </a:p>
          <a:p>
            <a:r>
              <a:rPr lang="en-US" b="1" dirty="0" smtClean="0"/>
              <a:t>Thermal generating station:  </a:t>
            </a:r>
            <a:r>
              <a:rPr lang="en-US" dirty="0" smtClean="0"/>
              <a:t>uses heat (thermal energy) produced from the burning of fossil fuels to boil water.  The resulting steam is used to spin a turbine</a:t>
            </a:r>
            <a:endParaRPr lang="en-US" b="1" dirty="0" smtClean="0"/>
          </a:p>
          <a:p>
            <a:r>
              <a:rPr lang="en-US" b="1" dirty="0" smtClean="0"/>
              <a:t>Nuclear generating station:  </a:t>
            </a:r>
            <a:r>
              <a:rPr lang="en-US" dirty="0" smtClean="0"/>
              <a:t>uses the heat (thermal energy) released from a nuclear reaction to boil water.  The resulting steam is used to spin the turbine</a:t>
            </a:r>
          </a:p>
          <a:p>
            <a:pPr>
              <a:buNone/>
            </a:pP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85800"/>
          </a:xfrm>
        </p:spPr>
        <p:txBody>
          <a:bodyPr>
            <a:normAutofit fontScale="90000"/>
          </a:bodyPr>
          <a:lstStyle/>
          <a:p>
            <a:r>
              <a:rPr lang="en-US" dirty="0" smtClean="0"/>
              <a:t>Generating stations</a:t>
            </a:r>
            <a:endParaRPr lang="en-US" dirty="0"/>
          </a:p>
        </p:txBody>
      </p:sp>
      <p:sp>
        <p:nvSpPr>
          <p:cNvPr id="3" name="Content Placeholder 2"/>
          <p:cNvSpPr>
            <a:spLocks noGrp="1"/>
          </p:cNvSpPr>
          <p:nvPr>
            <p:ph idx="1"/>
          </p:nvPr>
        </p:nvSpPr>
        <p:spPr/>
        <p:txBody>
          <a:bodyPr/>
          <a:lstStyle/>
          <a:p>
            <a:pPr>
              <a:buNone/>
            </a:pPr>
            <a:endParaRPr lang="en-US" dirty="0" smtClean="0"/>
          </a:p>
          <a:p>
            <a:endParaRPr lang="en-US" dirty="0"/>
          </a:p>
        </p:txBody>
      </p:sp>
      <p:pic>
        <p:nvPicPr>
          <p:cNvPr id="4" name="Picture 3" descr="genrating station types_NEW.jpg"/>
          <p:cNvPicPr>
            <a:picLocks noChangeAspect="1"/>
          </p:cNvPicPr>
          <p:nvPr/>
        </p:nvPicPr>
        <p:blipFill>
          <a:blip r:embed="rId3" cstate="print"/>
          <a:stretch>
            <a:fillRect/>
          </a:stretch>
        </p:blipFill>
        <p:spPr>
          <a:xfrm>
            <a:off x="1981200" y="990600"/>
            <a:ext cx="5226198" cy="5693664"/>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Parallel vs. Series Circuits</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solidFill>
                  <a:srgbClr val="FF0000"/>
                </a:solidFill>
              </a:rPr>
              <a:t>Useful websites:  </a:t>
            </a:r>
          </a:p>
          <a:p>
            <a:r>
              <a:rPr lang="en-US" dirty="0" smtClean="0">
                <a:solidFill>
                  <a:srgbClr val="FF0000"/>
                </a:solidFill>
                <a:hlinkClick r:id="rId3"/>
              </a:rPr>
              <a:t>www.learningcircuits.co.uk/flashmain.htm</a:t>
            </a:r>
            <a:endParaRPr lang="en-US" dirty="0" smtClean="0">
              <a:solidFill>
                <a:srgbClr val="FF0000"/>
              </a:solidFill>
            </a:endParaRPr>
          </a:p>
          <a:p>
            <a:r>
              <a:rPr lang="en-US" dirty="0" smtClean="0">
                <a:solidFill>
                  <a:srgbClr val="FF0000"/>
                </a:solidFill>
              </a:rPr>
              <a:t>www.bbc.co.uk/schools/scienceclips/ages/10_11/changing_circuits_fs.shtml</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Transmission of Electrical Energy</a:t>
            </a:r>
            <a:endParaRPr lang="en-US" dirty="0"/>
          </a:p>
        </p:txBody>
      </p:sp>
      <p:sp>
        <p:nvSpPr>
          <p:cNvPr id="3" name="Content Placeholder 2"/>
          <p:cNvSpPr>
            <a:spLocks noGrp="1"/>
          </p:cNvSpPr>
          <p:nvPr>
            <p:ph idx="1"/>
          </p:nvPr>
        </p:nvSpPr>
        <p:spPr/>
        <p:txBody>
          <a:bodyPr>
            <a:normAutofit lnSpcReduction="10000"/>
          </a:bodyPr>
          <a:lstStyle/>
          <a:p>
            <a:r>
              <a:rPr lang="en-US" dirty="0" smtClean="0"/>
              <a:t>Electrical energy is transmitted over large distances.</a:t>
            </a:r>
          </a:p>
          <a:p>
            <a:r>
              <a:rPr lang="en-US" dirty="0" smtClean="0"/>
              <a:t>Energy created at Churchill falls, travels through Quebec to customers far away on the East coast of North America.</a:t>
            </a:r>
          </a:p>
          <a:p>
            <a:r>
              <a:rPr lang="en-US" dirty="0" smtClean="0"/>
              <a:t>Transformers are used to step up voltage before leaving the generating station</a:t>
            </a:r>
          </a:p>
          <a:p>
            <a:r>
              <a:rPr lang="en-US" b="1" dirty="0" smtClean="0"/>
              <a:t>Transformers:</a:t>
            </a:r>
            <a:r>
              <a:rPr lang="en-US" dirty="0" smtClean="0"/>
              <a:t>  a simple electrical device that changes voltage</a:t>
            </a:r>
          </a:p>
          <a:p>
            <a:r>
              <a:rPr lang="en-US" dirty="0" smtClean="0"/>
              <a:t>Increasing voltage decreases the current and this helps minimize power loss due to resistance in the wire. (See did you know, page 327)</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85800"/>
          </a:xfrm>
        </p:spPr>
        <p:txBody>
          <a:bodyPr>
            <a:normAutofit fontScale="90000"/>
          </a:bodyPr>
          <a:lstStyle/>
          <a:p>
            <a:r>
              <a:rPr lang="en-US" dirty="0" smtClean="0"/>
              <a:t>Transmission …</a:t>
            </a:r>
            <a:endParaRPr lang="en-US" dirty="0"/>
          </a:p>
        </p:txBody>
      </p:sp>
      <p:sp>
        <p:nvSpPr>
          <p:cNvPr id="3" name="Content Placeholder 2"/>
          <p:cNvSpPr>
            <a:spLocks noGrp="1"/>
          </p:cNvSpPr>
          <p:nvPr>
            <p:ph idx="1"/>
          </p:nvPr>
        </p:nvSpPr>
        <p:spPr>
          <a:xfrm>
            <a:off x="457200" y="990600"/>
            <a:ext cx="8229600" cy="5334000"/>
          </a:xfrm>
        </p:spPr>
        <p:txBody>
          <a:bodyPr/>
          <a:lstStyle/>
          <a:p>
            <a:r>
              <a:rPr lang="en-US" dirty="0" smtClean="0"/>
              <a:t>Transformers are also used to step down voltage before it enters a house</a:t>
            </a:r>
          </a:p>
          <a:p>
            <a:r>
              <a:rPr lang="en-US" dirty="0" smtClean="0"/>
              <a:t>Power adaptors are also transformers.  They step down the voltage to the correct amount so that you can use your device (like a laptop computer)</a:t>
            </a:r>
          </a:p>
          <a:p>
            <a:r>
              <a:rPr lang="en-US" dirty="0" smtClean="0"/>
              <a:t>Household use requires a voltage of 120 V and 240 V.</a:t>
            </a:r>
            <a:endParaRPr lang="en-US" dirty="0"/>
          </a:p>
        </p:txBody>
      </p:sp>
      <p:pic>
        <p:nvPicPr>
          <p:cNvPr id="4" name="Picture 3" descr="path of electr from sta_NEW.jpg"/>
          <p:cNvPicPr>
            <a:picLocks noChangeAspect="1"/>
          </p:cNvPicPr>
          <p:nvPr/>
        </p:nvPicPr>
        <p:blipFill>
          <a:blip r:embed="rId3" cstate="print"/>
          <a:stretch>
            <a:fillRect/>
          </a:stretch>
        </p:blipFill>
        <p:spPr>
          <a:xfrm>
            <a:off x="304800" y="4267200"/>
            <a:ext cx="8050243" cy="2590800"/>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Alternative Sources of Electrical Energy</a:t>
            </a:r>
            <a:endParaRPr lang="en-US" dirty="0"/>
          </a:p>
        </p:txBody>
      </p:sp>
      <p:pic>
        <p:nvPicPr>
          <p:cNvPr id="6" name="Picture 5" descr="wind farm_NEW.jpg"/>
          <p:cNvPicPr>
            <a:picLocks noChangeAspect="1"/>
          </p:cNvPicPr>
          <p:nvPr/>
        </p:nvPicPr>
        <p:blipFill>
          <a:blip r:embed="rId3" cstate="print"/>
          <a:stretch>
            <a:fillRect/>
          </a:stretch>
        </p:blipFill>
        <p:spPr>
          <a:xfrm>
            <a:off x="6934200" y="1219200"/>
            <a:ext cx="1999488" cy="3200400"/>
          </a:xfrm>
          <a:prstGeom prst="rect">
            <a:avLst/>
          </a:prstGeom>
        </p:spPr>
      </p:pic>
      <p:sp>
        <p:nvSpPr>
          <p:cNvPr id="3" name="Content Placeholder 2"/>
          <p:cNvSpPr>
            <a:spLocks noGrp="1"/>
          </p:cNvSpPr>
          <p:nvPr>
            <p:ph idx="1"/>
          </p:nvPr>
        </p:nvSpPr>
        <p:spPr/>
        <p:txBody>
          <a:bodyPr/>
          <a:lstStyle/>
          <a:p>
            <a:pPr marL="514350" indent="-514350">
              <a:buAutoNum type="arabicParenR"/>
            </a:pPr>
            <a:r>
              <a:rPr lang="en-CA" dirty="0" smtClean="0"/>
              <a:t>Wind Generator</a:t>
            </a:r>
          </a:p>
          <a:p>
            <a:pPr marL="0" indent="0">
              <a:buNone/>
            </a:pPr>
            <a:endParaRPr lang="en-CA" dirty="0" smtClean="0"/>
          </a:p>
          <a:p>
            <a:r>
              <a:rPr lang="en-CA" dirty="0" smtClean="0"/>
              <a:t>Produces electrical energy using turbines</a:t>
            </a:r>
          </a:p>
          <a:p>
            <a:pPr marL="0" indent="0">
              <a:buNone/>
            </a:pPr>
            <a:r>
              <a:rPr lang="en-CA" dirty="0"/>
              <a:t> </a:t>
            </a:r>
            <a:r>
              <a:rPr lang="en-CA" dirty="0" smtClean="0"/>
              <a:t>   similar to those used in hydroelectric </a:t>
            </a:r>
          </a:p>
          <a:p>
            <a:pPr marL="0" indent="0">
              <a:buNone/>
            </a:pPr>
            <a:r>
              <a:rPr lang="en-CA" dirty="0"/>
              <a:t> </a:t>
            </a:r>
            <a:r>
              <a:rPr lang="en-CA" dirty="0" smtClean="0"/>
              <a:t>   power generation.</a:t>
            </a:r>
          </a:p>
          <a:p>
            <a:r>
              <a:rPr lang="en-CA" dirty="0" smtClean="0"/>
              <a:t>Can be set up in a “wind farm” that supplies</a:t>
            </a:r>
          </a:p>
          <a:p>
            <a:pPr marL="0" indent="0">
              <a:buNone/>
            </a:pPr>
            <a:r>
              <a:rPr lang="en-CA" dirty="0" smtClean="0"/>
              <a:t>    energy to an electric company or can be set up to</a:t>
            </a:r>
          </a:p>
          <a:p>
            <a:pPr marL="0" indent="0">
              <a:buNone/>
            </a:pPr>
            <a:r>
              <a:rPr lang="en-CA" dirty="0" smtClean="0"/>
              <a:t>    </a:t>
            </a:r>
            <a:r>
              <a:rPr lang="en-CA" dirty="0"/>
              <a:t>supply energy directly to an </a:t>
            </a:r>
            <a:r>
              <a:rPr lang="en-CA" dirty="0" smtClean="0"/>
              <a:t>individual home or farm.</a:t>
            </a:r>
            <a:endParaRPr lang="en-CA" dirty="0"/>
          </a:p>
          <a:p>
            <a:pPr marL="0" indent="0">
              <a:buNone/>
            </a:pPr>
            <a:endParaRPr lang="en-CA" dirty="0"/>
          </a:p>
        </p:txBody>
      </p:sp>
    </p:spTree>
    <p:extLst>
      <p:ext uri="{BB962C8B-B14F-4D97-AF65-F5344CB8AC3E}">
        <p14:creationId xmlns:p14="http://schemas.microsoft.com/office/powerpoint/2010/main" val="34464612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Alternative Sources of Electrical Energy</a:t>
            </a:r>
            <a:endParaRPr lang="en-US" dirty="0"/>
          </a:p>
        </p:txBody>
      </p:sp>
      <p:pic>
        <p:nvPicPr>
          <p:cNvPr id="5" name="Picture 4" descr="solarl cell_NEW.jpg"/>
          <p:cNvPicPr>
            <a:picLocks noChangeAspect="1"/>
          </p:cNvPicPr>
          <p:nvPr/>
        </p:nvPicPr>
        <p:blipFill>
          <a:blip r:embed="rId3" cstate="print"/>
          <a:stretch>
            <a:fillRect/>
          </a:stretch>
        </p:blipFill>
        <p:spPr>
          <a:xfrm>
            <a:off x="7327392" y="1219200"/>
            <a:ext cx="1816608" cy="3215640"/>
          </a:xfrm>
          <a:prstGeom prst="rect">
            <a:avLst/>
          </a:prstGeom>
        </p:spPr>
      </p:pic>
      <p:sp>
        <p:nvSpPr>
          <p:cNvPr id="7" name="Content Placeholder 6"/>
          <p:cNvSpPr>
            <a:spLocks noGrp="1"/>
          </p:cNvSpPr>
          <p:nvPr>
            <p:ph idx="1"/>
          </p:nvPr>
        </p:nvSpPr>
        <p:spPr/>
        <p:txBody>
          <a:bodyPr/>
          <a:lstStyle/>
          <a:p>
            <a:pPr marL="0" indent="0">
              <a:buNone/>
            </a:pPr>
            <a:r>
              <a:rPr lang="en-CA" dirty="0" smtClean="0"/>
              <a:t>2) Solar energy</a:t>
            </a:r>
          </a:p>
          <a:p>
            <a:r>
              <a:rPr lang="en-CA" dirty="0" smtClean="0"/>
              <a:t>Solar cells convert sunlight into electrical </a:t>
            </a:r>
          </a:p>
          <a:p>
            <a:pPr marL="0" indent="0">
              <a:buNone/>
            </a:pPr>
            <a:r>
              <a:rPr lang="en-CA" dirty="0"/>
              <a:t> </a:t>
            </a:r>
            <a:r>
              <a:rPr lang="en-CA" dirty="0" smtClean="0"/>
              <a:t>   energy.</a:t>
            </a:r>
          </a:p>
          <a:p>
            <a:r>
              <a:rPr lang="en-CA" dirty="0" smtClean="0"/>
              <a:t>In Canada, the amount of sunlight available</a:t>
            </a:r>
          </a:p>
          <a:p>
            <a:pPr marL="0" indent="0">
              <a:buNone/>
            </a:pPr>
            <a:r>
              <a:rPr lang="en-CA" dirty="0"/>
              <a:t> </a:t>
            </a:r>
            <a:r>
              <a:rPr lang="en-CA" dirty="0" smtClean="0"/>
              <a:t>   is limited because we are so far north of the equator.</a:t>
            </a:r>
          </a:p>
          <a:p>
            <a:r>
              <a:rPr lang="en-CA" dirty="0" smtClean="0"/>
              <a:t>Fuel is free but relying on solar energy to provide electrical power for the typical home is unreasonable.</a:t>
            </a:r>
            <a:endParaRPr lang="en-CA"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Alternative Sources of Electrical Energy</a:t>
            </a:r>
            <a:endParaRPr lang="en-US" dirty="0"/>
          </a:p>
        </p:txBody>
      </p:sp>
      <p:pic>
        <p:nvPicPr>
          <p:cNvPr id="4" name="Content Placeholder 3" descr="fuel cell_NEW.jpg"/>
          <p:cNvPicPr>
            <a:picLocks noGrp="1" noChangeAspect="1"/>
          </p:cNvPicPr>
          <p:nvPr>
            <p:ph idx="1"/>
          </p:nvPr>
        </p:nvPicPr>
        <p:blipFill>
          <a:blip r:embed="rId3" cstate="print"/>
          <a:stretch>
            <a:fillRect/>
          </a:stretch>
        </p:blipFill>
        <p:spPr>
          <a:xfrm>
            <a:off x="5257800" y="2209800"/>
            <a:ext cx="3276600" cy="4190133"/>
          </a:xfrm>
        </p:spPr>
      </p:pic>
      <p:sp>
        <p:nvSpPr>
          <p:cNvPr id="7" name="Content Placeholder 6"/>
          <p:cNvSpPr txBox="1">
            <a:spLocks/>
          </p:cNvSpPr>
          <p:nvPr/>
        </p:nvSpPr>
        <p:spPr>
          <a:xfrm>
            <a:off x="457200" y="1935480"/>
            <a:ext cx="8229600" cy="438912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Font typeface="Wingdings 2"/>
              <a:buNone/>
            </a:pPr>
            <a:r>
              <a:rPr lang="en-CA" dirty="0"/>
              <a:t>3</a:t>
            </a:r>
            <a:r>
              <a:rPr lang="en-CA" dirty="0" smtClean="0"/>
              <a:t>) Fuel Cells</a:t>
            </a:r>
          </a:p>
          <a:p>
            <a:r>
              <a:rPr lang="en-CA" dirty="0" smtClean="0"/>
              <a:t>Like a battery in that it produces</a:t>
            </a:r>
          </a:p>
          <a:p>
            <a:pPr marL="0" indent="0">
              <a:buNone/>
            </a:pPr>
            <a:r>
              <a:rPr lang="en-CA" dirty="0"/>
              <a:t> </a:t>
            </a:r>
            <a:r>
              <a:rPr lang="en-CA" dirty="0" smtClean="0"/>
              <a:t>   an electric current using two</a:t>
            </a:r>
          </a:p>
          <a:p>
            <a:pPr marL="0" indent="0">
              <a:buNone/>
            </a:pPr>
            <a:r>
              <a:rPr lang="en-CA" dirty="0"/>
              <a:t> </a:t>
            </a:r>
            <a:r>
              <a:rPr lang="en-CA" dirty="0" smtClean="0"/>
              <a:t>   electrodes and an electrolyte.</a:t>
            </a:r>
          </a:p>
          <a:p>
            <a:r>
              <a:rPr lang="en-CA" dirty="0" smtClean="0"/>
              <a:t>Unlike a battery, a fuel cell’s</a:t>
            </a:r>
          </a:p>
          <a:p>
            <a:pPr marL="0" indent="0">
              <a:buNone/>
            </a:pPr>
            <a:r>
              <a:rPr lang="en-CA" dirty="0"/>
              <a:t> </a:t>
            </a:r>
            <a:r>
              <a:rPr lang="en-CA" dirty="0" smtClean="0"/>
              <a:t>   chemical components are not</a:t>
            </a:r>
          </a:p>
          <a:p>
            <a:pPr marL="0" indent="0">
              <a:buNone/>
            </a:pPr>
            <a:r>
              <a:rPr lang="en-CA" dirty="0"/>
              <a:t> </a:t>
            </a:r>
            <a:r>
              <a:rPr lang="en-CA" dirty="0" smtClean="0"/>
              <a:t>   consumed over time.</a:t>
            </a:r>
          </a:p>
          <a:p>
            <a:r>
              <a:rPr lang="en-CA" dirty="0" smtClean="0"/>
              <a:t>6 Types.</a:t>
            </a:r>
          </a:p>
          <a:p>
            <a:endParaRPr lang="en-CA" dirty="0" smtClean="0"/>
          </a:p>
          <a:p>
            <a:endParaRPr lang="en-CA" dirty="0" smtClean="0"/>
          </a:p>
        </p:txBody>
      </p:sp>
    </p:spTree>
    <p:extLst>
      <p:ext uri="{BB962C8B-B14F-4D97-AF65-F5344CB8AC3E}">
        <p14:creationId xmlns:p14="http://schemas.microsoft.com/office/powerpoint/2010/main" val="238398178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Alternative Sources of Electrical Energy</a:t>
            </a:r>
            <a:endParaRPr lang="en-US" dirty="0"/>
          </a:p>
        </p:txBody>
      </p:sp>
      <p:sp>
        <p:nvSpPr>
          <p:cNvPr id="7" name="Content Placeholder 6"/>
          <p:cNvSpPr txBox="1">
            <a:spLocks/>
          </p:cNvSpPr>
          <p:nvPr/>
        </p:nvSpPr>
        <p:spPr>
          <a:xfrm>
            <a:off x="457200" y="1935480"/>
            <a:ext cx="8229600" cy="438912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Font typeface="Wingdings 2"/>
              <a:buNone/>
            </a:pPr>
            <a:r>
              <a:rPr lang="en-CA" dirty="0" smtClean="0"/>
              <a:t>Activity!</a:t>
            </a:r>
          </a:p>
          <a:p>
            <a:pPr marL="0" indent="0">
              <a:buFont typeface="Wingdings 2"/>
              <a:buNone/>
            </a:pPr>
            <a:endParaRPr lang="en-CA" dirty="0"/>
          </a:p>
          <a:p>
            <a:pPr marL="0" indent="0">
              <a:buFont typeface="Wingdings 2"/>
              <a:buNone/>
            </a:pPr>
            <a:r>
              <a:rPr lang="en-CA" dirty="0" smtClean="0"/>
              <a:t>Complete the following chart:</a:t>
            </a:r>
          </a:p>
          <a:p>
            <a:endParaRPr lang="en-CA" dirty="0" smtClean="0"/>
          </a:p>
          <a:p>
            <a:endParaRPr lang="en-CA" dirty="0" smtClean="0"/>
          </a:p>
        </p:txBody>
      </p:sp>
      <p:graphicFrame>
        <p:nvGraphicFramePr>
          <p:cNvPr id="5" name="Table 4"/>
          <p:cNvGraphicFramePr>
            <a:graphicFrameLocks noGrp="1"/>
          </p:cNvGraphicFramePr>
          <p:nvPr>
            <p:extLst>
              <p:ext uri="{D42A27DB-BD31-4B8C-83A1-F6EECF244321}">
                <p14:modId xmlns:p14="http://schemas.microsoft.com/office/powerpoint/2010/main" val="907601727"/>
              </p:ext>
            </p:extLst>
          </p:nvPr>
        </p:nvGraphicFramePr>
        <p:xfrm>
          <a:off x="304800" y="3429000"/>
          <a:ext cx="8534400" cy="3317237"/>
        </p:xfrm>
        <a:graphic>
          <a:graphicData uri="http://schemas.openxmlformats.org/drawingml/2006/table">
            <a:tbl>
              <a:tblPr firstRow="1" bandRow="1">
                <a:tableStyleId>{5C22544A-7EE6-4342-B048-85BDC9FD1C3A}</a:tableStyleId>
              </a:tblPr>
              <a:tblGrid>
                <a:gridCol w="1752600"/>
                <a:gridCol w="1981200"/>
                <a:gridCol w="2286000"/>
                <a:gridCol w="2514600"/>
              </a:tblGrid>
              <a:tr h="807709">
                <a:tc>
                  <a:txBody>
                    <a:bodyPr/>
                    <a:lstStyle/>
                    <a:p>
                      <a:pPr algn="ctr"/>
                      <a:endParaRPr lang="en-CA" dirty="0"/>
                    </a:p>
                  </a:txBody>
                  <a:tcPr/>
                </a:tc>
                <a:tc>
                  <a:txBody>
                    <a:bodyPr/>
                    <a:lstStyle/>
                    <a:p>
                      <a:pPr algn="ctr"/>
                      <a:r>
                        <a:rPr lang="en-CA" dirty="0" smtClean="0"/>
                        <a:t>Wind Generator</a:t>
                      </a:r>
                      <a:endParaRPr lang="en-CA" dirty="0"/>
                    </a:p>
                  </a:txBody>
                  <a:tcPr/>
                </a:tc>
                <a:tc>
                  <a:txBody>
                    <a:bodyPr/>
                    <a:lstStyle/>
                    <a:p>
                      <a:pPr algn="ctr"/>
                      <a:r>
                        <a:rPr lang="en-CA" dirty="0" smtClean="0"/>
                        <a:t>Solar </a:t>
                      </a:r>
                    </a:p>
                    <a:p>
                      <a:pPr algn="ctr"/>
                      <a:r>
                        <a:rPr lang="en-CA" dirty="0" smtClean="0"/>
                        <a:t>Energy</a:t>
                      </a:r>
                      <a:endParaRPr lang="en-CA" dirty="0"/>
                    </a:p>
                  </a:txBody>
                  <a:tcPr/>
                </a:tc>
                <a:tc>
                  <a:txBody>
                    <a:bodyPr/>
                    <a:lstStyle/>
                    <a:p>
                      <a:pPr algn="ctr"/>
                      <a:r>
                        <a:rPr lang="en-CA" dirty="0" smtClean="0"/>
                        <a:t>Fuel Cell</a:t>
                      </a:r>
                      <a:endParaRPr lang="en-CA" dirty="0"/>
                    </a:p>
                  </a:txBody>
                  <a:tcPr/>
                </a:tc>
              </a:tr>
              <a:tr h="797564">
                <a:tc>
                  <a:txBody>
                    <a:bodyPr/>
                    <a:lstStyle/>
                    <a:p>
                      <a:pPr algn="ctr"/>
                      <a:r>
                        <a:rPr lang="en-CA" dirty="0" smtClean="0"/>
                        <a:t>Safety Concerns</a:t>
                      </a:r>
                      <a:endParaRPr lang="en-CA" dirty="0"/>
                    </a:p>
                  </a:txBody>
                  <a:tcPr/>
                </a:tc>
                <a:tc>
                  <a:txBody>
                    <a:bodyPr/>
                    <a:lstStyle/>
                    <a:p>
                      <a:pPr algn="ctr"/>
                      <a:endParaRPr lang="en-CA"/>
                    </a:p>
                  </a:txBody>
                  <a:tcPr/>
                </a:tc>
                <a:tc>
                  <a:txBody>
                    <a:bodyPr/>
                    <a:lstStyle/>
                    <a:p>
                      <a:pPr algn="ctr"/>
                      <a:endParaRPr lang="en-CA"/>
                    </a:p>
                  </a:txBody>
                  <a:tcPr/>
                </a:tc>
                <a:tc>
                  <a:txBody>
                    <a:bodyPr/>
                    <a:lstStyle/>
                    <a:p>
                      <a:pPr algn="ctr"/>
                      <a:endParaRPr lang="en-CA"/>
                    </a:p>
                  </a:txBody>
                  <a:tcPr/>
                </a:tc>
              </a:tr>
              <a:tr h="797564">
                <a:tc>
                  <a:txBody>
                    <a:bodyPr/>
                    <a:lstStyle/>
                    <a:p>
                      <a:pPr algn="ctr"/>
                      <a:r>
                        <a:rPr lang="en-CA" dirty="0" smtClean="0"/>
                        <a:t>Cost</a:t>
                      </a:r>
                      <a:endParaRPr lang="en-CA" dirty="0"/>
                    </a:p>
                  </a:txBody>
                  <a:tcPr/>
                </a:tc>
                <a:tc>
                  <a:txBody>
                    <a:bodyPr/>
                    <a:lstStyle/>
                    <a:p>
                      <a:pPr algn="ctr"/>
                      <a:endParaRPr lang="en-CA"/>
                    </a:p>
                  </a:txBody>
                  <a:tcPr/>
                </a:tc>
                <a:tc>
                  <a:txBody>
                    <a:bodyPr/>
                    <a:lstStyle/>
                    <a:p>
                      <a:pPr algn="ctr"/>
                      <a:endParaRPr lang="en-CA"/>
                    </a:p>
                  </a:txBody>
                  <a:tcPr/>
                </a:tc>
                <a:tc>
                  <a:txBody>
                    <a:bodyPr/>
                    <a:lstStyle/>
                    <a:p>
                      <a:pPr algn="ctr"/>
                      <a:endParaRPr lang="en-CA"/>
                    </a:p>
                  </a:txBody>
                  <a:tcPr/>
                </a:tc>
              </a:tr>
              <a:tr h="797564">
                <a:tc>
                  <a:txBody>
                    <a:bodyPr/>
                    <a:lstStyle/>
                    <a:p>
                      <a:pPr algn="ctr"/>
                      <a:r>
                        <a:rPr lang="en-CA" dirty="0" smtClean="0"/>
                        <a:t>Degree of Environmental</a:t>
                      </a:r>
                      <a:r>
                        <a:rPr lang="en-CA" baseline="0" dirty="0" smtClean="0"/>
                        <a:t> Impact</a:t>
                      </a:r>
                      <a:endParaRPr lang="en-CA" dirty="0"/>
                    </a:p>
                  </a:txBody>
                  <a:tcPr/>
                </a:tc>
                <a:tc>
                  <a:txBody>
                    <a:bodyPr/>
                    <a:lstStyle/>
                    <a:p>
                      <a:pPr algn="ctr"/>
                      <a:endParaRPr lang="en-CA"/>
                    </a:p>
                  </a:txBody>
                  <a:tcPr/>
                </a:tc>
                <a:tc>
                  <a:txBody>
                    <a:bodyPr/>
                    <a:lstStyle/>
                    <a:p>
                      <a:pPr algn="ctr"/>
                      <a:endParaRPr lang="en-CA"/>
                    </a:p>
                  </a:txBody>
                  <a:tcPr/>
                </a:tc>
                <a:tc>
                  <a:txBody>
                    <a:bodyPr/>
                    <a:lstStyle/>
                    <a:p>
                      <a:pPr algn="ctr"/>
                      <a:endParaRPr lang="en-CA" dirty="0"/>
                    </a:p>
                  </a:txBody>
                  <a:tcPr/>
                </a:tc>
              </a:tr>
            </a:tbl>
          </a:graphicData>
        </a:graphic>
      </p:graphicFrame>
    </p:spTree>
    <p:extLst>
      <p:ext uri="{BB962C8B-B14F-4D97-AF65-F5344CB8AC3E}">
        <p14:creationId xmlns:p14="http://schemas.microsoft.com/office/powerpoint/2010/main" val="11505411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Factors affecting alternative sources development	</a:t>
            </a:r>
            <a:endParaRPr lang="en-US" dirty="0"/>
          </a:p>
        </p:txBody>
      </p:sp>
      <p:sp>
        <p:nvSpPr>
          <p:cNvPr id="3" name="Content Placeholder 2"/>
          <p:cNvSpPr>
            <a:spLocks noGrp="1"/>
          </p:cNvSpPr>
          <p:nvPr>
            <p:ph idx="1"/>
          </p:nvPr>
        </p:nvSpPr>
        <p:spPr/>
        <p:txBody>
          <a:bodyPr/>
          <a:lstStyle/>
          <a:p>
            <a:r>
              <a:rPr lang="en-US" dirty="0" smtClean="0"/>
              <a:t>Cost:  Solar energy is the most expensive source per kilowatt hour</a:t>
            </a:r>
          </a:p>
          <a:p>
            <a:endParaRPr lang="en-US" dirty="0" smtClean="0"/>
          </a:p>
          <a:p>
            <a:r>
              <a:rPr lang="en-US" dirty="0" smtClean="0"/>
              <a:t>Availability of materials:  energy used in a region dictates the type of energy used in that region.  Ex: Wind energy is not possible in areas with </a:t>
            </a:r>
            <a:r>
              <a:rPr lang="en-US" smtClean="0"/>
              <a:t>little wind</a:t>
            </a:r>
          </a:p>
          <a:p>
            <a:endParaRPr lang="en-US" dirty="0" smtClean="0"/>
          </a:p>
          <a:p>
            <a:r>
              <a:rPr lang="en-US" dirty="0" smtClean="0"/>
              <a:t>Properties of materials: some materials are not practical in certain areas.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15112"/>
          </a:xfrm>
        </p:spPr>
        <p:txBody>
          <a:bodyPr>
            <a:normAutofit fontScale="90000"/>
          </a:bodyPr>
          <a:lstStyle/>
          <a:p>
            <a:r>
              <a:rPr lang="en-US" sz="4000" dirty="0" smtClean="0">
                <a:solidFill>
                  <a:srgbClr val="FF0000"/>
                </a:solidFill>
              </a:rPr>
              <a:t>Comparing Series and Parallel Circuits</a:t>
            </a:r>
            <a:endParaRPr lang="en-US" sz="4000" dirty="0">
              <a:solidFill>
                <a:srgbClr val="FF0000"/>
              </a:solidFill>
            </a:endParaRPr>
          </a:p>
        </p:txBody>
      </p:sp>
      <p:graphicFrame>
        <p:nvGraphicFramePr>
          <p:cNvPr id="5" name="Content Placeholder 4"/>
          <p:cNvGraphicFramePr>
            <a:graphicFrameLocks noGrp="1"/>
          </p:cNvGraphicFramePr>
          <p:nvPr>
            <p:ph idx="1"/>
          </p:nvPr>
        </p:nvGraphicFramePr>
        <p:xfrm>
          <a:off x="457200" y="914400"/>
          <a:ext cx="8229600" cy="458216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endParaRPr lang="en-US" dirty="0">
                        <a:solidFill>
                          <a:srgbClr val="FF0000"/>
                        </a:solidFill>
                      </a:endParaRPr>
                    </a:p>
                  </a:txBody>
                  <a:tcPr/>
                </a:tc>
                <a:tc>
                  <a:txBody>
                    <a:bodyPr/>
                    <a:lstStyle/>
                    <a:p>
                      <a:r>
                        <a:rPr lang="en-US" dirty="0" smtClean="0">
                          <a:solidFill>
                            <a:srgbClr val="FF0000"/>
                          </a:solidFill>
                        </a:rPr>
                        <a:t>Series</a:t>
                      </a:r>
                      <a:endParaRPr lang="en-US" dirty="0">
                        <a:solidFill>
                          <a:srgbClr val="FF0000"/>
                        </a:solidFill>
                      </a:endParaRPr>
                    </a:p>
                  </a:txBody>
                  <a:tcPr/>
                </a:tc>
                <a:tc>
                  <a:txBody>
                    <a:bodyPr/>
                    <a:lstStyle/>
                    <a:p>
                      <a:r>
                        <a:rPr lang="en-US" dirty="0" smtClean="0">
                          <a:solidFill>
                            <a:srgbClr val="FF0000"/>
                          </a:solidFill>
                        </a:rPr>
                        <a:t>Parallel</a:t>
                      </a:r>
                      <a:endParaRPr lang="en-US" dirty="0">
                        <a:solidFill>
                          <a:srgbClr val="FF0000"/>
                        </a:solidFill>
                      </a:endParaRPr>
                    </a:p>
                  </a:txBody>
                  <a:tcPr/>
                </a:tc>
              </a:tr>
              <a:tr h="370840">
                <a:tc>
                  <a:txBody>
                    <a:bodyPr/>
                    <a:lstStyle/>
                    <a:p>
                      <a:r>
                        <a:rPr lang="en-US" dirty="0" smtClean="0">
                          <a:solidFill>
                            <a:srgbClr val="FF0000"/>
                          </a:solidFill>
                        </a:rPr>
                        <a:t>Number of paths</a:t>
                      </a:r>
                      <a:endParaRPr lang="en-US" dirty="0">
                        <a:solidFill>
                          <a:srgbClr val="FF0000"/>
                        </a:solidFill>
                      </a:endParaRPr>
                    </a:p>
                  </a:txBody>
                  <a:tcPr/>
                </a:tc>
                <a:tc>
                  <a:txBody>
                    <a:bodyPr/>
                    <a:lstStyle/>
                    <a:p>
                      <a:r>
                        <a:rPr lang="en-US" dirty="0" smtClean="0">
                          <a:solidFill>
                            <a:srgbClr val="FF0000"/>
                          </a:solidFill>
                        </a:rPr>
                        <a:t>One</a:t>
                      </a:r>
                      <a:endParaRPr lang="en-US" dirty="0">
                        <a:solidFill>
                          <a:srgbClr val="FF0000"/>
                        </a:solidFill>
                      </a:endParaRPr>
                    </a:p>
                  </a:txBody>
                  <a:tcPr/>
                </a:tc>
                <a:tc>
                  <a:txBody>
                    <a:bodyPr/>
                    <a:lstStyle/>
                    <a:p>
                      <a:r>
                        <a:rPr lang="en-US" dirty="0" smtClean="0">
                          <a:solidFill>
                            <a:srgbClr val="FF0000"/>
                          </a:solidFill>
                        </a:rPr>
                        <a:t>Several</a:t>
                      </a:r>
                      <a:endParaRPr lang="en-US" dirty="0">
                        <a:solidFill>
                          <a:srgbClr val="FF0000"/>
                        </a:solidFill>
                      </a:endParaRPr>
                    </a:p>
                  </a:txBody>
                  <a:tcPr/>
                </a:tc>
              </a:tr>
              <a:tr h="370840">
                <a:tc>
                  <a:txBody>
                    <a:bodyPr/>
                    <a:lstStyle/>
                    <a:p>
                      <a:r>
                        <a:rPr lang="en-US" dirty="0" smtClean="0">
                          <a:solidFill>
                            <a:srgbClr val="FF0000"/>
                          </a:solidFill>
                        </a:rPr>
                        <a:t>Effect of removing</a:t>
                      </a:r>
                      <a:r>
                        <a:rPr lang="en-US" baseline="0" dirty="0" smtClean="0">
                          <a:solidFill>
                            <a:srgbClr val="FF0000"/>
                          </a:solidFill>
                        </a:rPr>
                        <a:t> a load</a:t>
                      </a:r>
                      <a:endParaRPr lang="en-US" dirty="0">
                        <a:solidFill>
                          <a:srgbClr val="FF0000"/>
                        </a:solidFill>
                      </a:endParaRPr>
                    </a:p>
                  </a:txBody>
                  <a:tcPr/>
                </a:tc>
                <a:tc>
                  <a:txBody>
                    <a:bodyPr/>
                    <a:lstStyle/>
                    <a:p>
                      <a:r>
                        <a:rPr lang="en-US" dirty="0" smtClean="0">
                          <a:solidFill>
                            <a:srgbClr val="FF0000"/>
                          </a:solidFill>
                        </a:rPr>
                        <a:t>Electrons cannot flow</a:t>
                      </a:r>
                      <a:endParaRPr lang="en-US" dirty="0">
                        <a:solidFill>
                          <a:srgbClr val="FF0000"/>
                        </a:solidFill>
                      </a:endParaRPr>
                    </a:p>
                  </a:txBody>
                  <a:tcPr/>
                </a:tc>
                <a:tc>
                  <a:txBody>
                    <a:bodyPr/>
                    <a:lstStyle/>
                    <a:p>
                      <a:r>
                        <a:rPr lang="en-US" dirty="0" smtClean="0">
                          <a:solidFill>
                            <a:srgbClr val="FF0000"/>
                          </a:solidFill>
                        </a:rPr>
                        <a:t>Electrons continue to flow</a:t>
                      </a:r>
                      <a:endParaRPr lang="en-US" dirty="0">
                        <a:solidFill>
                          <a:srgbClr val="FF0000"/>
                        </a:solidFill>
                      </a:endParaRPr>
                    </a:p>
                  </a:txBody>
                  <a:tcPr/>
                </a:tc>
              </a:tr>
              <a:tr h="370840">
                <a:tc>
                  <a:txBody>
                    <a:bodyPr/>
                    <a:lstStyle/>
                    <a:p>
                      <a:r>
                        <a:rPr lang="en-US" dirty="0" smtClean="0">
                          <a:solidFill>
                            <a:srgbClr val="FF0000"/>
                          </a:solidFill>
                        </a:rPr>
                        <a:t>Resistance</a:t>
                      </a:r>
                      <a:endParaRPr lang="en-US" dirty="0">
                        <a:solidFill>
                          <a:srgbClr val="FF0000"/>
                        </a:solidFill>
                      </a:endParaRPr>
                    </a:p>
                  </a:txBody>
                  <a:tcPr/>
                </a:tc>
                <a:tc>
                  <a:txBody>
                    <a:bodyPr/>
                    <a:lstStyle/>
                    <a:p>
                      <a:r>
                        <a:rPr lang="en-US" dirty="0" smtClean="0">
                          <a:solidFill>
                            <a:srgbClr val="FF0000"/>
                          </a:solidFill>
                        </a:rPr>
                        <a:t>The total</a:t>
                      </a:r>
                      <a:r>
                        <a:rPr lang="en-US" baseline="0" dirty="0" smtClean="0">
                          <a:solidFill>
                            <a:srgbClr val="FF0000"/>
                          </a:solidFill>
                        </a:rPr>
                        <a:t> resistance increases when loads are added in series</a:t>
                      </a:r>
                      <a:endParaRPr lang="en-US" dirty="0">
                        <a:solidFill>
                          <a:srgbClr val="FF0000"/>
                        </a:solidFill>
                      </a:endParaRPr>
                    </a:p>
                  </a:txBody>
                  <a:tcPr/>
                </a:tc>
                <a:tc>
                  <a:txBody>
                    <a:bodyPr/>
                    <a:lstStyle/>
                    <a:p>
                      <a:r>
                        <a:rPr lang="en-US" dirty="0" smtClean="0">
                          <a:solidFill>
                            <a:srgbClr val="FF0000"/>
                          </a:solidFill>
                        </a:rPr>
                        <a:t>The total resistance</a:t>
                      </a:r>
                      <a:r>
                        <a:rPr lang="en-US" baseline="0" dirty="0" smtClean="0">
                          <a:solidFill>
                            <a:srgbClr val="FF0000"/>
                          </a:solidFill>
                        </a:rPr>
                        <a:t> of the circuit is decreased when loads are placed parallel</a:t>
                      </a:r>
                      <a:endParaRPr lang="en-US" dirty="0">
                        <a:solidFill>
                          <a:srgbClr val="FF0000"/>
                        </a:solidFill>
                      </a:endParaRPr>
                    </a:p>
                  </a:txBody>
                  <a:tcPr/>
                </a:tc>
              </a:tr>
              <a:tr h="370840">
                <a:tc>
                  <a:txBody>
                    <a:bodyPr/>
                    <a:lstStyle/>
                    <a:p>
                      <a:r>
                        <a:rPr lang="en-US" dirty="0" smtClean="0">
                          <a:solidFill>
                            <a:srgbClr val="FF0000"/>
                          </a:solidFill>
                        </a:rPr>
                        <a:t>Current</a:t>
                      </a:r>
                      <a:endParaRPr lang="en-US" dirty="0">
                        <a:solidFill>
                          <a:srgbClr val="FF0000"/>
                        </a:solidFill>
                      </a:endParaRPr>
                    </a:p>
                  </a:txBody>
                  <a:tcPr/>
                </a:tc>
                <a:tc>
                  <a:txBody>
                    <a:bodyPr/>
                    <a:lstStyle/>
                    <a:p>
                      <a:r>
                        <a:rPr lang="en-US" dirty="0" smtClean="0">
                          <a:solidFill>
                            <a:srgbClr val="FF0000"/>
                          </a:solidFill>
                        </a:rPr>
                        <a:t>Same throughout circuit</a:t>
                      </a:r>
                      <a:endParaRPr lang="en-US" dirty="0">
                        <a:solidFill>
                          <a:srgbClr val="FF0000"/>
                        </a:solidFill>
                      </a:endParaRPr>
                    </a:p>
                  </a:txBody>
                  <a:tcPr/>
                </a:tc>
                <a:tc>
                  <a:txBody>
                    <a:bodyPr/>
                    <a:lstStyle/>
                    <a:p>
                      <a:r>
                        <a:rPr lang="en-US" dirty="0" smtClean="0">
                          <a:solidFill>
                            <a:srgbClr val="FF0000"/>
                          </a:solidFill>
                        </a:rPr>
                        <a:t>Current through the paths</a:t>
                      </a:r>
                      <a:r>
                        <a:rPr lang="en-US" baseline="0" dirty="0" smtClean="0">
                          <a:solidFill>
                            <a:srgbClr val="FF0000"/>
                          </a:solidFill>
                        </a:rPr>
                        <a:t> will change depending on the resistance in the path.  Less resistance more current through it.  Total current = sum of current through each path.</a:t>
                      </a:r>
                      <a:endParaRPr lang="en-US" dirty="0">
                        <a:solidFill>
                          <a:srgbClr val="FF0000"/>
                        </a:solidFill>
                      </a:endParaRPr>
                    </a:p>
                  </a:txBody>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normAutofit fontScale="90000"/>
          </a:bodyPr>
          <a:lstStyle/>
          <a:p>
            <a:r>
              <a:rPr lang="en-US" dirty="0" smtClean="0">
                <a:solidFill>
                  <a:srgbClr val="FF0000"/>
                </a:solidFill>
              </a:rPr>
              <a:t>Voltage and Current in a Series </a:t>
            </a:r>
            <a:r>
              <a:rPr lang="en-US" dirty="0" smtClean="0">
                <a:solidFill>
                  <a:srgbClr val="FF0000"/>
                </a:solidFill>
              </a:rPr>
              <a:t>Circuit (902)</a:t>
            </a:r>
            <a:endParaRPr lang="en-US" dirty="0">
              <a:solidFill>
                <a:srgbClr val="FF0000"/>
              </a:solidFill>
            </a:endParaRPr>
          </a:p>
        </p:txBody>
      </p:sp>
      <p:sp>
        <p:nvSpPr>
          <p:cNvPr id="3" name="Content Placeholder 2"/>
          <p:cNvSpPr>
            <a:spLocks noGrp="1"/>
          </p:cNvSpPr>
          <p:nvPr>
            <p:ph idx="1"/>
          </p:nvPr>
        </p:nvSpPr>
        <p:spPr/>
        <p:txBody>
          <a:bodyPr/>
          <a:lstStyle/>
          <a:p>
            <a:r>
              <a:rPr lang="en-US" b="1" dirty="0" smtClean="0">
                <a:solidFill>
                  <a:srgbClr val="FF0000"/>
                </a:solidFill>
              </a:rPr>
              <a:t>Cells in series:  </a:t>
            </a:r>
          </a:p>
          <a:p>
            <a:pPr lvl="1"/>
            <a:r>
              <a:rPr lang="en-US" dirty="0" smtClean="0">
                <a:solidFill>
                  <a:srgbClr val="FF0000"/>
                </a:solidFill>
              </a:rPr>
              <a:t>the effective voltage is the </a:t>
            </a:r>
            <a:r>
              <a:rPr lang="en-US" b="1" dirty="0" smtClean="0">
                <a:solidFill>
                  <a:srgbClr val="FF0000"/>
                </a:solidFill>
              </a:rPr>
              <a:t>sum</a:t>
            </a:r>
            <a:r>
              <a:rPr lang="en-US" dirty="0" smtClean="0">
                <a:solidFill>
                  <a:srgbClr val="FF0000"/>
                </a:solidFill>
              </a:rPr>
              <a:t> of the voltages of each cell (more voltage supplied to device)</a:t>
            </a:r>
          </a:p>
          <a:p>
            <a:pPr lvl="1"/>
            <a:r>
              <a:rPr lang="en-US" dirty="0" smtClean="0">
                <a:solidFill>
                  <a:srgbClr val="FF0000"/>
                </a:solidFill>
              </a:rPr>
              <a:t>All voltage provided by the source is lost.</a:t>
            </a:r>
          </a:p>
          <a:p>
            <a:pPr lvl="1"/>
            <a:r>
              <a:rPr lang="en-US" dirty="0" smtClean="0">
                <a:solidFill>
                  <a:srgbClr val="FF0000"/>
                </a:solidFill>
              </a:rPr>
              <a:t>The life of the battery is equal to the life of one of the cells (battery dies quicker)</a:t>
            </a:r>
          </a:p>
          <a:p>
            <a:r>
              <a:rPr lang="en-US" b="1" dirty="0" smtClean="0">
                <a:solidFill>
                  <a:srgbClr val="FF0000"/>
                </a:solidFill>
              </a:rPr>
              <a:t>Current in series:</a:t>
            </a:r>
          </a:p>
          <a:p>
            <a:pPr lvl="1"/>
            <a:r>
              <a:rPr lang="en-US" dirty="0" smtClean="0">
                <a:solidFill>
                  <a:srgbClr val="FF0000"/>
                </a:solidFill>
              </a:rPr>
              <a:t>Electrons remain evenly spaced apart. </a:t>
            </a:r>
          </a:p>
          <a:p>
            <a:pPr lvl="1"/>
            <a:r>
              <a:rPr lang="en-US" dirty="0" smtClean="0">
                <a:solidFill>
                  <a:srgbClr val="FF0000"/>
                </a:solidFill>
              </a:rPr>
              <a:t>There is only one route to follow so the current in each part of the circuit is consistent.</a:t>
            </a:r>
          </a:p>
          <a:p>
            <a:pPr lvl="1"/>
            <a:endParaRPr lang="en-US" dirty="0" smtClean="0"/>
          </a:p>
          <a:p>
            <a:pPr lvl="1"/>
            <a:endParaRPr lang="en-US" dirty="0"/>
          </a:p>
        </p:txBody>
      </p:sp>
      <mc:AlternateContent xmlns:mc="http://schemas.openxmlformats.org/markup-compatibility/2006">
        <mc:Choice xmlns:p14="http://schemas.microsoft.com/office/powerpoint/2010/main" Requires="p14">
          <p:contentPart p14:bwMode="auto" r:id="rId3">
            <p14:nvContentPartPr>
              <p14:cNvPr id="7" name="Ink 6"/>
              <p14:cNvContentPartPr/>
              <p14:nvPr/>
            </p14:nvContentPartPr>
            <p14:xfrm>
              <a:off x="382688" y="2487876"/>
              <a:ext cx="425880" cy="437760"/>
            </p14:xfrm>
          </p:contentPart>
        </mc:Choice>
        <mc:Fallback>
          <p:pic>
            <p:nvPicPr>
              <p:cNvPr id="7" name="Ink 6"/>
              <p:cNvPicPr/>
              <p:nvPr/>
            </p:nvPicPr>
            <p:blipFill>
              <a:blip r:embed="rId4"/>
              <a:stretch>
                <a:fillRect/>
              </a:stretch>
            </p:blipFill>
            <p:spPr>
              <a:xfrm>
                <a:off x="370808" y="2475996"/>
                <a:ext cx="449640" cy="4615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2" name="Ink 11"/>
              <p14:cNvContentPartPr/>
              <p14:nvPr/>
            </p14:nvContentPartPr>
            <p14:xfrm>
              <a:off x="552968" y="5454636"/>
              <a:ext cx="351000" cy="457560"/>
            </p14:xfrm>
          </p:contentPart>
        </mc:Choice>
        <mc:Fallback>
          <p:pic>
            <p:nvPicPr>
              <p:cNvPr id="12" name="Ink 11"/>
              <p:cNvPicPr/>
              <p:nvPr/>
            </p:nvPicPr>
            <p:blipFill>
              <a:blip r:embed="rId6"/>
              <a:stretch>
                <a:fillRect/>
              </a:stretch>
            </p:blipFill>
            <p:spPr>
              <a:xfrm>
                <a:off x="541088" y="5442756"/>
                <a:ext cx="374760" cy="481320"/>
              </a:xfrm>
              <a:prstGeom prst="rect">
                <a:avLst/>
              </a:prstGeom>
            </p:spPr>
          </p:pic>
        </mc:Fallback>
      </mc:AlternateContent>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normAutofit fontScale="90000"/>
          </a:bodyPr>
          <a:lstStyle/>
          <a:p>
            <a:r>
              <a:rPr lang="en-US" dirty="0" smtClean="0">
                <a:solidFill>
                  <a:srgbClr val="FF0000"/>
                </a:solidFill>
              </a:rPr>
              <a:t>Voltage and Current in a Series Circuit</a:t>
            </a:r>
            <a:endParaRPr lang="en-US" dirty="0">
              <a:solidFill>
                <a:srgbClr val="FF0000"/>
              </a:solidFill>
            </a:endParaRPr>
          </a:p>
        </p:txBody>
      </p:sp>
      <p:sp>
        <p:nvSpPr>
          <p:cNvPr id="3" name="Content Placeholder 2"/>
          <p:cNvSpPr>
            <a:spLocks noGrp="1"/>
          </p:cNvSpPr>
          <p:nvPr>
            <p:ph idx="1"/>
          </p:nvPr>
        </p:nvSpPr>
        <p:spPr/>
        <p:txBody>
          <a:bodyPr/>
          <a:lstStyle/>
          <a:p>
            <a:pPr lvl="1"/>
            <a:endParaRPr lang="en-US" dirty="0" smtClean="0"/>
          </a:p>
          <a:p>
            <a:pPr lvl="1"/>
            <a:endParaRPr lang="en-US" dirty="0"/>
          </a:p>
        </p:txBody>
      </p:sp>
      <p:pic>
        <p:nvPicPr>
          <p:cNvPr id="52226" name="Picture 2" descr="C:\Documents and Settings\rkennedy\Desktop\Series Circuit Voltage.bmp"/>
          <p:cNvPicPr>
            <a:picLocks noChangeAspect="1" noChangeArrowheads="1"/>
          </p:cNvPicPr>
          <p:nvPr/>
        </p:nvPicPr>
        <p:blipFill>
          <a:blip r:embed="rId3" cstate="print"/>
          <a:srcRect/>
          <a:stretch>
            <a:fillRect/>
          </a:stretch>
        </p:blipFill>
        <p:spPr bwMode="auto">
          <a:xfrm>
            <a:off x="1447800" y="1371600"/>
            <a:ext cx="5791200" cy="43434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normAutofit fontScale="90000"/>
          </a:bodyPr>
          <a:lstStyle/>
          <a:p>
            <a:r>
              <a:rPr lang="en-US" dirty="0" smtClean="0">
                <a:solidFill>
                  <a:srgbClr val="FF0000"/>
                </a:solidFill>
              </a:rPr>
              <a:t>Voltage and Current in a Series Circuit</a:t>
            </a:r>
            <a:endParaRPr lang="en-US" dirty="0">
              <a:solidFill>
                <a:srgbClr val="FF0000"/>
              </a:solidFill>
            </a:endParaRPr>
          </a:p>
        </p:txBody>
      </p:sp>
      <p:sp>
        <p:nvSpPr>
          <p:cNvPr id="3" name="Content Placeholder 2"/>
          <p:cNvSpPr>
            <a:spLocks noGrp="1"/>
          </p:cNvSpPr>
          <p:nvPr>
            <p:ph idx="1"/>
          </p:nvPr>
        </p:nvSpPr>
        <p:spPr/>
        <p:txBody>
          <a:bodyPr/>
          <a:lstStyle/>
          <a:p>
            <a:pPr lvl="1"/>
            <a:endParaRPr lang="en-US" dirty="0" smtClean="0"/>
          </a:p>
          <a:p>
            <a:pPr lvl="1"/>
            <a:endParaRPr lang="en-US" dirty="0"/>
          </a:p>
        </p:txBody>
      </p:sp>
      <p:pic>
        <p:nvPicPr>
          <p:cNvPr id="53250" name="Picture 2" descr="C:\Documents and Settings\rkennedy\Desktop\Series Circuit Current.bmp"/>
          <p:cNvPicPr>
            <a:picLocks noChangeAspect="1" noChangeArrowheads="1"/>
          </p:cNvPicPr>
          <p:nvPr/>
        </p:nvPicPr>
        <p:blipFill>
          <a:blip r:embed="rId3" cstate="print"/>
          <a:srcRect/>
          <a:stretch>
            <a:fillRect/>
          </a:stretch>
        </p:blipFill>
        <p:spPr bwMode="auto">
          <a:xfrm>
            <a:off x="1371600" y="1447800"/>
            <a:ext cx="6019800" cy="451485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normAutofit fontScale="90000"/>
          </a:bodyPr>
          <a:lstStyle/>
          <a:p>
            <a:r>
              <a:rPr lang="en-US" dirty="0" smtClean="0">
                <a:solidFill>
                  <a:srgbClr val="FF0000"/>
                </a:solidFill>
              </a:rPr>
              <a:t>Voltage and Current in a </a:t>
            </a:r>
            <a:r>
              <a:rPr lang="en-US" smtClean="0">
                <a:solidFill>
                  <a:srgbClr val="FF0000"/>
                </a:solidFill>
              </a:rPr>
              <a:t>Parallel </a:t>
            </a:r>
            <a:r>
              <a:rPr lang="en-US" smtClean="0">
                <a:solidFill>
                  <a:srgbClr val="FF0000"/>
                </a:solidFill>
              </a:rPr>
              <a:t>Circuit (901)</a:t>
            </a:r>
            <a:endParaRPr lang="en-US"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r>
              <a:rPr lang="en-US" b="1" dirty="0" smtClean="0">
                <a:solidFill>
                  <a:srgbClr val="FF0000"/>
                </a:solidFill>
              </a:rPr>
              <a:t>Cells in Parallel:  </a:t>
            </a:r>
          </a:p>
          <a:p>
            <a:pPr lvl="1"/>
            <a:r>
              <a:rPr lang="en-US" dirty="0" smtClean="0">
                <a:solidFill>
                  <a:srgbClr val="FF0000"/>
                </a:solidFill>
              </a:rPr>
              <a:t>The effective voltage is the same as the voltage of a single cell</a:t>
            </a:r>
          </a:p>
          <a:p>
            <a:pPr lvl="1"/>
            <a:r>
              <a:rPr lang="en-US" dirty="0" smtClean="0">
                <a:solidFill>
                  <a:srgbClr val="FF0000"/>
                </a:solidFill>
              </a:rPr>
              <a:t>The life of the battery is the sum of the life of each cell (battery lasts longer)</a:t>
            </a:r>
          </a:p>
          <a:p>
            <a:r>
              <a:rPr lang="en-US" b="1" dirty="0" smtClean="0">
                <a:solidFill>
                  <a:srgbClr val="FF0000"/>
                </a:solidFill>
              </a:rPr>
              <a:t>Current in Parallel:</a:t>
            </a:r>
          </a:p>
          <a:p>
            <a:pPr lvl="1"/>
            <a:r>
              <a:rPr lang="en-US" dirty="0" smtClean="0">
                <a:solidFill>
                  <a:srgbClr val="FF0000"/>
                </a:solidFill>
              </a:rPr>
              <a:t>There are many paths for the electrons to take so the current at different points in the circuit is not even. Usually the electrons will follow the path with the least resistance. The part at which there is a “fork in the road” is called a </a:t>
            </a:r>
            <a:r>
              <a:rPr lang="en-US" b="1" u="sng" dirty="0" smtClean="0">
                <a:solidFill>
                  <a:srgbClr val="FF0000"/>
                </a:solidFill>
              </a:rPr>
              <a:t>junction point</a:t>
            </a:r>
            <a:r>
              <a:rPr lang="en-US" dirty="0" smtClean="0">
                <a:solidFill>
                  <a:srgbClr val="FF0000"/>
                </a:solidFill>
              </a:rPr>
              <a:t>.</a:t>
            </a:r>
          </a:p>
          <a:p>
            <a:pPr lvl="1"/>
            <a:r>
              <a:rPr lang="en-US" dirty="0" smtClean="0">
                <a:solidFill>
                  <a:srgbClr val="FF0000"/>
                </a:solidFill>
              </a:rPr>
              <a:t>Note: the total current entering a junction point equals the current in each branch.</a:t>
            </a:r>
          </a:p>
          <a:p>
            <a:pPr lvl="1"/>
            <a:endParaRPr lang="en-US" dirty="0" smtClean="0"/>
          </a:p>
          <a:p>
            <a:pPr lvl="1"/>
            <a:endParaRPr lang="en-US" dirty="0" smtClean="0"/>
          </a:p>
          <a:p>
            <a:pPr lvl="1"/>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1781</TotalTime>
  <Words>1924</Words>
  <Application>Microsoft Office PowerPoint</Application>
  <PresentationFormat>On-screen Show (4:3)</PresentationFormat>
  <Paragraphs>263</Paragraphs>
  <Slides>46</Slides>
  <Notes>41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48" baseType="lpstr">
      <vt:lpstr>Flow</vt:lpstr>
      <vt:lpstr>Equation</vt:lpstr>
      <vt:lpstr>Chapter 9: </vt:lpstr>
      <vt:lpstr>Section 9.1: Series and Parallel Circuits:</vt:lpstr>
      <vt:lpstr>Parallel Circuit</vt:lpstr>
      <vt:lpstr>Parallel vs. Series Circuits</vt:lpstr>
      <vt:lpstr>Comparing Series and Parallel Circuits</vt:lpstr>
      <vt:lpstr>Voltage and Current in a Series Circuit (902)</vt:lpstr>
      <vt:lpstr>Voltage and Current in a Series Circuit</vt:lpstr>
      <vt:lpstr>Voltage and Current in a Series Circuit</vt:lpstr>
      <vt:lpstr>Voltage and Current in a Parallel Circuit (901)</vt:lpstr>
      <vt:lpstr>Voltage and Current in a Parallel Circuit</vt:lpstr>
      <vt:lpstr>Voltage and Current in a Parallel Circuit</vt:lpstr>
      <vt:lpstr>Series Circuit Review</vt:lpstr>
      <vt:lpstr>Parallel Circuit Review</vt:lpstr>
      <vt:lpstr>Uses for Series and Parallel connection of cells</vt:lpstr>
      <vt:lpstr>Technologies</vt:lpstr>
      <vt:lpstr>Technologies</vt:lpstr>
      <vt:lpstr>Technologies</vt:lpstr>
      <vt:lpstr>Section 9.2: Energy and Power</vt:lpstr>
      <vt:lpstr>Energy Use</vt:lpstr>
      <vt:lpstr>Calculating Energy Consumption</vt:lpstr>
      <vt:lpstr>Calculating energy consumption</vt:lpstr>
      <vt:lpstr>Practice Problems </vt:lpstr>
      <vt:lpstr>Energy Consumption</vt:lpstr>
      <vt:lpstr>Task:</vt:lpstr>
      <vt:lpstr>Activity 9-2B</vt:lpstr>
      <vt:lpstr>Careers Related to Electricity</vt:lpstr>
      <vt:lpstr>Energy Conversions</vt:lpstr>
      <vt:lpstr>Energy Efficiency</vt:lpstr>
      <vt:lpstr>Incandescent Vs Fluorescent</vt:lpstr>
      <vt:lpstr>Calculating Efficiency</vt:lpstr>
      <vt:lpstr>Calculating Efficiency, cont’d</vt:lpstr>
      <vt:lpstr>How to choose energy efficient appliances</vt:lpstr>
      <vt:lpstr>EnerGuide Labels</vt:lpstr>
      <vt:lpstr>Reducing the consumption of  electrical energy</vt:lpstr>
      <vt:lpstr>Core STSE</vt:lpstr>
      <vt:lpstr>Generators</vt:lpstr>
      <vt:lpstr>Turbine</vt:lpstr>
      <vt:lpstr>Types of generating stations</vt:lpstr>
      <vt:lpstr>Generating stations</vt:lpstr>
      <vt:lpstr>Transmission of Electrical Energy</vt:lpstr>
      <vt:lpstr>Transmission …</vt:lpstr>
      <vt:lpstr>Alternative Sources of Electrical Energy</vt:lpstr>
      <vt:lpstr>Alternative Sources of Electrical Energy</vt:lpstr>
      <vt:lpstr>Alternative Sources of Electrical Energy</vt:lpstr>
      <vt:lpstr>Alternative Sources of Electrical Energy</vt:lpstr>
      <vt:lpstr>Factors affecting alternative sources development </vt:lpstr>
    </vt:vector>
  </TitlesOfParts>
  <Company>Western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celliott</dc:creator>
  <cp:lastModifiedBy>admin</cp:lastModifiedBy>
  <cp:revision>115</cp:revision>
  <dcterms:created xsi:type="dcterms:W3CDTF">2009-09-13T02:35:05Z</dcterms:created>
  <dcterms:modified xsi:type="dcterms:W3CDTF">2014-03-18T18:09:54Z</dcterms:modified>
</cp:coreProperties>
</file>