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84" r:id="rId4"/>
    <p:sldId id="258" r:id="rId5"/>
    <p:sldId id="260" r:id="rId6"/>
    <p:sldId id="262" r:id="rId7"/>
    <p:sldId id="259" r:id="rId8"/>
    <p:sldId id="261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3" r:id="rId21"/>
    <p:sldId id="278" r:id="rId22"/>
    <p:sldId id="276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1A4A2C-09BC-45A2-A42D-24E0F3FC4AD0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AA536C-2E44-44B7-8873-F60B79CB8F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Chapter 3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Elements combine to form compounds.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MOLECULAR/COVALENT COMPOUNDS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667000"/>
            <a:ext cx="7721682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Formed from non-metals only.</a:t>
            </a:r>
          </a:p>
          <a:p>
            <a:r>
              <a:rPr lang="en-US" dirty="0" smtClean="0"/>
              <a:t>They do not conduct electricity.</a:t>
            </a:r>
          </a:p>
          <a:p>
            <a:r>
              <a:rPr lang="en-US" dirty="0" smtClean="0"/>
              <a:t>May be a solid, liquid, or gas at room temperature.</a:t>
            </a:r>
          </a:p>
          <a:p>
            <a:endParaRPr lang="en-US" dirty="0" smtClean="0"/>
          </a:p>
          <a:p>
            <a:endParaRPr lang="en-US" b="1" u="sng" dirty="0" smtClean="0"/>
          </a:p>
          <a:p>
            <a:r>
              <a:rPr lang="en-US" b="1" u="sng" dirty="0" smtClean="0"/>
              <a:t>FYI:</a:t>
            </a:r>
          </a:p>
          <a:p>
            <a:pPr lvl="1"/>
            <a:r>
              <a:rPr lang="en-US" b="1" u="sng" dirty="0" smtClean="0"/>
              <a:t>Molecules:</a:t>
            </a:r>
            <a:r>
              <a:rPr lang="en-US" dirty="0" smtClean="0"/>
              <a:t> </a:t>
            </a:r>
            <a:r>
              <a:rPr lang="en-US" b="1" dirty="0" smtClean="0"/>
              <a:t> </a:t>
            </a:r>
            <a:r>
              <a:rPr lang="en-US" dirty="0" smtClean="0"/>
              <a:t>- groups of atoms that are held together by sharing one or more pairs of electrons.</a:t>
            </a: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have to memorize the following molecular compounds:</a:t>
            </a:r>
          </a:p>
          <a:p>
            <a:pPr lvl="1"/>
            <a:r>
              <a:rPr lang="en-US" sz="3200" smtClean="0"/>
              <a:t>1)C</a:t>
            </a:r>
            <a:r>
              <a:rPr lang="en-US" sz="3200" baseline="-25000" smtClean="0"/>
              <a:t>12</a:t>
            </a:r>
            <a:r>
              <a:rPr lang="en-US" sz="3200" smtClean="0"/>
              <a:t>H </a:t>
            </a:r>
            <a:r>
              <a:rPr lang="en-US" sz="3200" baseline="-25000" dirty="0" smtClean="0"/>
              <a:t>22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11</a:t>
            </a:r>
            <a:r>
              <a:rPr lang="en-US" sz="3200" dirty="0" smtClean="0"/>
              <a:t> 	= sucrose	table sugar</a:t>
            </a:r>
          </a:p>
          <a:p>
            <a:pPr lvl="1"/>
            <a:r>
              <a:rPr lang="en-US" sz="3200" dirty="0" smtClean="0"/>
              <a:t>2)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 		= carbon dioxide	</a:t>
            </a:r>
          </a:p>
          <a:p>
            <a:pPr lvl="1"/>
            <a:r>
              <a:rPr lang="en-US" sz="3200" dirty="0" smtClean="0"/>
              <a:t>3) CH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		= methane	</a:t>
            </a:r>
          </a:p>
          <a:p>
            <a:pPr lvl="1"/>
            <a:r>
              <a:rPr lang="en-US" sz="3200" dirty="0" smtClean="0"/>
              <a:t>4)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			= water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Molecular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Steps:</a:t>
            </a:r>
          </a:p>
          <a:p>
            <a:pPr lvl="1"/>
            <a:r>
              <a:rPr lang="en-US" sz="3600" dirty="0" smtClean="0"/>
              <a:t>1) Name the first atom,</a:t>
            </a:r>
          </a:p>
          <a:p>
            <a:pPr lvl="1"/>
            <a:r>
              <a:rPr lang="en-US" sz="3600" dirty="0" smtClean="0"/>
              <a:t>2) Name the second atom by ending the element with the suffix “</a:t>
            </a:r>
            <a:r>
              <a:rPr lang="en-US" sz="3600" dirty="0" err="1" smtClean="0"/>
              <a:t>ide</a:t>
            </a:r>
            <a:r>
              <a:rPr lang="en-US" sz="3600" dirty="0" smtClean="0"/>
              <a:t>.”</a:t>
            </a:r>
          </a:p>
          <a:p>
            <a:pPr lvl="1"/>
            <a:r>
              <a:rPr lang="en-US" sz="3600" dirty="0" smtClean="0"/>
              <a:t>3) Add prefixes to the atom names to indicate the number of each atom in the compound.</a:t>
            </a:r>
          </a:p>
          <a:p>
            <a:pPr lvl="1"/>
            <a:r>
              <a:rPr lang="en-US" sz="3600" dirty="0" smtClean="0"/>
              <a:t>4) Write the compound name.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Molecular Compounds,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766048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Prefixes are:</a:t>
            </a:r>
          </a:p>
          <a:p>
            <a:pPr lvl="1"/>
            <a:r>
              <a:rPr lang="en-US" dirty="0" smtClean="0"/>
              <a:t>1 = mono-</a:t>
            </a:r>
          </a:p>
          <a:p>
            <a:pPr lvl="1"/>
            <a:r>
              <a:rPr lang="en-US" dirty="0" smtClean="0"/>
              <a:t>2 = 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3 = tri-</a:t>
            </a:r>
          </a:p>
          <a:p>
            <a:pPr lvl="1"/>
            <a:r>
              <a:rPr lang="en-US" dirty="0" smtClean="0"/>
              <a:t>4 = tetra-</a:t>
            </a:r>
          </a:p>
          <a:p>
            <a:pPr lvl="1"/>
            <a:r>
              <a:rPr lang="en-US" dirty="0" smtClean="0"/>
              <a:t>5 = </a:t>
            </a:r>
            <a:r>
              <a:rPr lang="en-US" dirty="0" err="1" smtClean="0"/>
              <a:t>penta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6 = </a:t>
            </a:r>
            <a:r>
              <a:rPr lang="en-US" dirty="0" err="1" smtClean="0"/>
              <a:t>hexa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7 = </a:t>
            </a:r>
            <a:r>
              <a:rPr lang="en-US" dirty="0" err="1" smtClean="0"/>
              <a:t>hepta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8 = </a:t>
            </a:r>
            <a:r>
              <a:rPr lang="en-US" dirty="0" err="1" smtClean="0"/>
              <a:t>octa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9 = </a:t>
            </a:r>
            <a:r>
              <a:rPr lang="en-US" dirty="0" err="1" smtClean="0"/>
              <a:t>nano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10 = </a:t>
            </a:r>
            <a:r>
              <a:rPr lang="en-US" dirty="0" err="1" smtClean="0"/>
              <a:t>deca</a:t>
            </a:r>
            <a:r>
              <a:rPr lang="en-US" dirty="0" smtClean="0"/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2133600"/>
            <a:ext cx="365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*Note: You only use mono on the second atom name. If there is only one of the first type of atom, DO NOT put “mono” in front of that name.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Molecular Compounds,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Ex. CO</a:t>
            </a:r>
          </a:p>
          <a:p>
            <a:pPr lvl="1"/>
            <a:r>
              <a:rPr lang="en-US" sz="3200" dirty="0" smtClean="0"/>
              <a:t>There is one atom of each chemical.</a:t>
            </a:r>
          </a:p>
          <a:p>
            <a:pPr lvl="1"/>
            <a:r>
              <a:rPr lang="en-US" sz="3200" dirty="0" smtClean="0"/>
              <a:t>The first element is carbon, the second is oxygen. We leave the element name carbon as it is because there is only one. Oxygen, we add an “</a:t>
            </a:r>
            <a:r>
              <a:rPr lang="en-US" sz="3200" dirty="0" err="1" smtClean="0"/>
              <a:t>ide</a:t>
            </a:r>
            <a:r>
              <a:rPr lang="en-US" sz="3200" dirty="0" smtClean="0"/>
              <a:t>” to the end making it “oxide” and there is only one so we have to add our prefix to the beginning (mono). It now becomes “monoxide”.</a:t>
            </a:r>
          </a:p>
          <a:p>
            <a:pPr lvl="1"/>
            <a:r>
              <a:rPr lang="en-US" sz="3200" dirty="0" smtClean="0"/>
              <a:t>Carbon monoxide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Molecular Compounds,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SiCl</a:t>
            </a:r>
            <a:r>
              <a:rPr lang="en-US" sz="3600" baseline="-25000" dirty="0" smtClean="0"/>
              <a:t>4</a:t>
            </a:r>
            <a:endParaRPr lang="en-US" sz="3600" dirty="0" smtClean="0"/>
          </a:p>
          <a:p>
            <a:pPr lvl="1"/>
            <a:r>
              <a:rPr lang="en-US" sz="3600" dirty="0" smtClean="0"/>
              <a:t>The first element is silicon and there is only one so we leave the name as it is. The second element is chlorine so we have to add “</a:t>
            </a:r>
            <a:r>
              <a:rPr lang="en-US" sz="3600" dirty="0" err="1" smtClean="0"/>
              <a:t>ide</a:t>
            </a:r>
            <a:r>
              <a:rPr lang="en-US" sz="3600" dirty="0" smtClean="0"/>
              <a:t>” to the end making it chloride. There are four of them so we have to add the prefix “tetra.” </a:t>
            </a:r>
          </a:p>
          <a:p>
            <a:pPr lvl="1"/>
            <a:r>
              <a:rPr lang="en-US" sz="3600" dirty="0" smtClean="0"/>
              <a:t>Silicon tetrachloride.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Molecular Compounds,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the following molecular compounds:</a:t>
            </a:r>
          </a:p>
          <a:p>
            <a:pPr lvl="1"/>
            <a:r>
              <a:rPr lang="en-US" dirty="0" smtClean="0"/>
              <a:t>1)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</a:p>
          <a:p>
            <a:pPr lvl="1"/>
            <a:endParaRPr lang="en-US" baseline="-25000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2) NH</a:t>
            </a:r>
            <a:r>
              <a:rPr lang="en-US" baseline="-25000" dirty="0" smtClean="0"/>
              <a:t>3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3) SF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89" name="Freeform 88"/>
          <p:cNvSpPr/>
          <p:nvPr/>
        </p:nvSpPr>
        <p:spPr>
          <a:xfrm>
            <a:off x="1857375" y="2875359"/>
            <a:ext cx="267892" cy="339329"/>
          </a:xfrm>
          <a:custGeom>
            <a:avLst/>
            <a:gdLst/>
            <a:ahLst/>
            <a:cxnLst/>
            <a:rect l="0" t="0" r="0" b="0"/>
            <a:pathLst>
              <a:path w="267892" h="339329">
                <a:moveTo>
                  <a:pt x="267891" y="107156"/>
                </a:moveTo>
                <a:lnTo>
                  <a:pt x="267891" y="107156"/>
                </a:lnTo>
                <a:lnTo>
                  <a:pt x="267891" y="107156"/>
                </a:lnTo>
                <a:lnTo>
                  <a:pt x="267891" y="107156"/>
                </a:lnTo>
                <a:lnTo>
                  <a:pt x="267891" y="107156"/>
                </a:lnTo>
                <a:lnTo>
                  <a:pt x="258961" y="107156"/>
                </a:lnTo>
                <a:lnTo>
                  <a:pt x="258961" y="98227"/>
                </a:lnTo>
                <a:lnTo>
                  <a:pt x="258961" y="98227"/>
                </a:lnTo>
                <a:lnTo>
                  <a:pt x="258961" y="98227"/>
                </a:lnTo>
                <a:lnTo>
                  <a:pt x="258961" y="89297"/>
                </a:lnTo>
                <a:lnTo>
                  <a:pt x="250031" y="80367"/>
                </a:lnTo>
                <a:lnTo>
                  <a:pt x="250031" y="71437"/>
                </a:lnTo>
                <a:lnTo>
                  <a:pt x="241102" y="62508"/>
                </a:lnTo>
                <a:lnTo>
                  <a:pt x="241102" y="53578"/>
                </a:lnTo>
                <a:lnTo>
                  <a:pt x="232172" y="44648"/>
                </a:lnTo>
                <a:lnTo>
                  <a:pt x="223242" y="35719"/>
                </a:lnTo>
                <a:lnTo>
                  <a:pt x="214313" y="26789"/>
                </a:lnTo>
                <a:lnTo>
                  <a:pt x="205383" y="17859"/>
                </a:lnTo>
                <a:lnTo>
                  <a:pt x="196453" y="17859"/>
                </a:lnTo>
                <a:lnTo>
                  <a:pt x="187523" y="893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17859"/>
                </a:lnTo>
                <a:lnTo>
                  <a:pt x="80367" y="17859"/>
                </a:lnTo>
                <a:lnTo>
                  <a:pt x="62508" y="35719"/>
                </a:lnTo>
                <a:lnTo>
                  <a:pt x="53578" y="44648"/>
                </a:lnTo>
                <a:lnTo>
                  <a:pt x="44648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17859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8930" y="267891"/>
                </a:lnTo>
                <a:lnTo>
                  <a:pt x="17859" y="285750"/>
                </a:lnTo>
                <a:lnTo>
                  <a:pt x="26789" y="294680"/>
                </a:lnTo>
                <a:lnTo>
                  <a:pt x="35719" y="312539"/>
                </a:lnTo>
                <a:lnTo>
                  <a:pt x="44648" y="312539"/>
                </a:lnTo>
                <a:lnTo>
                  <a:pt x="62508" y="321469"/>
                </a:lnTo>
                <a:lnTo>
                  <a:pt x="71438" y="330398"/>
                </a:lnTo>
                <a:lnTo>
                  <a:pt x="80367" y="330398"/>
                </a:lnTo>
                <a:lnTo>
                  <a:pt x="98227" y="339328"/>
                </a:lnTo>
                <a:lnTo>
                  <a:pt x="107156" y="339328"/>
                </a:lnTo>
                <a:lnTo>
                  <a:pt x="125016" y="339328"/>
                </a:lnTo>
                <a:lnTo>
                  <a:pt x="133945" y="339328"/>
                </a:lnTo>
                <a:lnTo>
                  <a:pt x="151805" y="330398"/>
                </a:lnTo>
                <a:lnTo>
                  <a:pt x="160734" y="330398"/>
                </a:lnTo>
                <a:lnTo>
                  <a:pt x="169664" y="330398"/>
                </a:lnTo>
                <a:lnTo>
                  <a:pt x="169664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160984" y="2920007"/>
            <a:ext cx="196455" cy="285751"/>
          </a:xfrm>
          <a:custGeom>
            <a:avLst/>
            <a:gdLst/>
            <a:ahLst/>
            <a:cxnLst/>
            <a:rect l="0" t="0" r="0" b="0"/>
            <a:pathLst>
              <a:path w="196455" h="285751">
                <a:moveTo>
                  <a:pt x="196454" y="98227"/>
                </a:moveTo>
                <a:lnTo>
                  <a:pt x="196454" y="98227"/>
                </a:lnTo>
                <a:lnTo>
                  <a:pt x="187524" y="89297"/>
                </a:lnTo>
                <a:lnTo>
                  <a:pt x="187524" y="89297"/>
                </a:lnTo>
                <a:lnTo>
                  <a:pt x="187524" y="80368"/>
                </a:lnTo>
                <a:lnTo>
                  <a:pt x="178594" y="80368"/>
                </a:lnTo>
                <a:lnTo>
                  <a:pt x="169664" y="71438"/>
                </a:lnTo>
                <a:lnTo>
                  <a:pt x="169664" y="62508"/>
                </a:lnTo>
                <a:lnTo>
                  <a:pt x="160735" y="53579"/>
                </a:lnTo>
                <a:lnTo>
                  <a:pt x="160735" y="44649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6" y="26789"/>
                </a:lnTo>
                <a:lnTo>
                  <a:pt x="133946" y="1786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80368" y="17860"/>
                </a:lnTo>
                <a:lnTo>
                  <a:pt x="62508" y="17860"/>
                </a:lnTo>
                <a:lnTo>
                  <a:pt x="53579" y="26789"/>
                </a:lnTo>
                <a:lnTo>
                  <a:pt x="44649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14313"/>
                </a:lnTo>
                <a:lnTo>
                  <a:pt x="8930" y="232172"/>
                </a:lnTo>
                <a:lnTo>
                  <a:pt x="8930" y="241102"/>
                </a:lnTo>
                <a:lnTo>
                  <a:pt x="17860" y="258961"/>
                </a:lnTo>
                <a:lnTo>
                  <a:pt x="17860" y="267891"/>
                </a:lnTo>
                <a:lnTo>
                  <a:pt x="26789" y="267891"/>
                </a:lnTo>
                <a:lnTo>
                  <a:pt x="35719" y="276821"/>
                </a:lnTo>
                <a:lnTo>
                  <a:pt x="44649" y="276821"/>
                </a:lnTo>
                <a:lnTo>
                  <a:pt x="53579" y="285750"/>
                </a:lnTo>
                <a:lnTo>
                  <a:pt x="62508" y="285750"/>
                </a:lnTo>
                <a:lnTo>
                  <a:pt x="71438" y="276821"/>
                </a:lnTo>
                <a:lnTo>
                  <a:pt x="80368" y="276821"/>
                </a:lnTo>
                <a:lnTo>
                  <a:pt x="89297" y="267891"/>
                </a:lnTo>
                <a:lnTo>
                  <a:pt x="107157" y="258961"/>
                </a:lnTo>
                <a:lnTo>
                  <a:pt x="107157" y="250032"/>
                </a:lnTo>
                <a:lnTo>
                  <a:pt x="116086" y="241102"/>
                </a:lnTo>
                <a:lnTo>
                  <a:pt x="125016" y="223243"/>
                </a:lnTo>
                <a:lnTo>
                  <a:pt x="133946" y="214313"/>
                </a:lnTo>
                <a:lnTo>
                  <a:pt x="142875" y="196454"/>
                </a:lnTo>
                <a:lnTo>
                  <a:pt x="151805" y="187524"/>
                </a:lnTo>
                <a:lnTo>
                  <a:pt x="151805" y="169664"/>
                </a:lnTo>
                <a:lnTo>
                  <a:pt x="160735" y="160735"/>
                </a:lnTo>
                <a:lnTo>
                  <a:pt x="160735" y="142875"/>
                </a:lnTo>
                <a:lnTo>
                  <a:pt x="169664" y="133946"/>
                </a:lnTo>
                <a:lnTo>
                  <a:pt x="160735" y="125016"/>
                </a:lnTo>
                <a:lnTo>
                  <a:pt x="160735" y="107157"/>
                </a:lnTo>
                <a:lnTo>
                  <a:pt x="160735" y="98227"/>
                </a:lnTo>
                <a:lnTo>
                  <a:pt x="160735" y="98227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80368"/>
                </a:lnTo>
                <a:lnTo>
                  <a:pt x="169664" y="80368"/>
                </a:lnTo>
                <a:lnTo>
                  <a:pt x="169664" y="80368"/>
                </a:lnTo>
                <a:lnTo>
                  <a:pt x="169664" y="80368"/>
                </a:lnTo>
                <a:lnTo>
                  <a:pt x="169664" y="89297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07157"/>
                </a:lnTo>
                <a:lnTo>
                  <a:pt x="169664" y="116086"/>
                </a:lnTo>
                <a:lnTo>
                  <a:pt x="169664" y="133946"/>
                </a:lnTo>
                <a:lnTo>
                  <a:pt x="178594" y="142875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87524" y="178594"/>
                </a:lnTo>
                <a:lnTo>
                  <a:pt x="187524" y="196454"/>
                </a:lnTo>
                <a:lnTo>
                  <a:pt x="187524" y="205383"/>
                </a:lnTo>
                <a:lnTo>
                  <a:pt x="196454" y="223243"/>
                </a:lnTo>
                <a:lnTo>
                  <a:pt x="196454" y="232172"/>
                </a:lnTo>
                <a:lnTo>
                  <a:pt x="196454" y="241102"/>
                </a:lnTo>
                <a:lnTo>
                  <a:pt x="196454" y="250032"/>
                </a:lnTo>
                <a:lnTo>
                  <a:pt x="196454" y="258961"/>
                </a:lnTo>
                <a:lnTo>
                  <a:pt x="196454" y="267891"/>
                </a:lnTo>
                <a:lnTo>
                  <a:pt x="196454" y="276821"/>
                </a:lnTo>
                <a:lnTo>
                  <a:pt x="196454" y="276821"/>
                </a:lnTo>
                <a:lnTo>
                  <a:pt x="196454" y="276821"/>
                </a:lnTo>
                <a:lnTo>
                  <a:pt x="196454" y="2768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455664" y="2928937"/>
            <a:ext cx="125017" cy="250032"/>
          </a:xfrm>
          <a:custGeom>
            <a:avLst/>
            <a:gdLst/>
            <a:ahLst/>
            <a:cxnLst/>
            <a:rect l="0" t="0" r="0" b="0"/>
            <a:pathLst>
              <a:path w="125017" h="250032">
                <a:moveTo>
                  <a:pt x="17859" y="44649"/>
                </a:moveTo>
                <a:lnTo>
                  <a:pt x="17859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60734"/>
                </a:lnTo>
                <a:lnTo>
                  <a:pt x="17859" y="178594"/>
                </a:lnTo>
                <a:lnTo>
                  <a:pt x="17859" y="196453"/>
                </a:lnTo>
                <a:lnTo>
                  <a:pt x="17859" y="214313"/>
                </a:lnTo>
                <a:lnTo>
                  <a:pt x="17859" y="223242"/>
                </a:lnTo>
                <a:lnTo>
                  <a:pt x="17859" y="241102"/>
                </a:lnTo>
                <a:lnTo>
                  <a:pt x="1785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26789" y="250031"/>
                </a:lnTo>
                <a:lnTo>
                  <a:pt x="17859" y="241102"/>
                </a:lnTo>
                <a:lnTo>
                  <a:pt x="17859" y="232172"/>
                </a:lnTo>
                <a:lnTo>
                  <a:pt x="8930" y="214313"/>
                </a:lnTo>
                <a:lnTo>
                  <a:pt x="8930" y="205383"/>
                </a:lnTo>
                <a:lnTo>
                  <a:pt x="0" y="187524"/>
                </a:lnTo>
                <a:lnTo>
                  <a:pt x="0" y="169664"/>
                </a:lnTo>
                <a:lnTo>
                  <a:pt x="0" y="151805"/>
                </a:lnTo>
                <a:lnTo>
                  <a:pt x="0" y="133945"/>
                </a:lnTo>
                <a:lnTo>
                  <a:pt x="0" y="116086"/>
                </a:lnTo>
                <a:lnTo>
                  <a:pt x="0" y="98227"/>
                </a:lnTo>
                <a:lnTo>
                  <a:pt x="0" y="80367"/>
                </a:lnTo>
                <a:lnTo>
                  <a:pt x="8930" y="71438"/>
                </a:lnTo>
                <a:lnTo>
                  <a:pt x="8930" y="53578"/>
                </a:lnTo>
                <a:lnTo>
                  <a:pt x="17859" y="4464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6" y="0"/>
                </a:lnTo>
                <a:lnTo>
                  <a:pt x="125016" y="8930"/>
                </a:lnTo>
                <a:lnTo>
                  <a:pt x="125016" y="8930"/>
                </a:lnTo>
                <a:lnTo>
                  <a:pt x="12501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705695" y="2777133"/>
            <a:ext cx="223244" cy="383977"/>
          </a:xfrm>
          <a:custGeom>
            <a:avLst/>
            <a:gdLst/>
            <a:ahLst/>
            <a:cxnLst/>
            <a:rect l="0" t="0" r="0" b="0"/>
            <a:pathLst>
              <a:path w="223244" h="383977">
                <a:moveTo>
                  <a:pt x="26789" y="0"/>
                </a:moveTo>
                <a:lnTo>
                  <a:pt x="26789" y="17859"/>
                </a:lnTo>
                <a:lnTo>
                  <a:pt x="26789" y="35718"/>
                </a:lnTo>
                <a:lnTo>
                  <a:pt x="26789" y="35718"/>
                </a:lnTo>
                <a:lnTo>
                  <a:pt x="17860" y="62507"/>
                </a:lnTo>
                <a:lnTo>
                  <a:pt x="17860" y="89296"/>
                </a:lnTo>
                <a:lnTo>
                  <a:pt x="17860" y="116085"/>
                </a:lnTo>
                <a:lnTo>
                  <a:pt x="17860" y="142874"/>
                </a:lnTo>
                <a:lnTo>
                  <a:pt x="17860" y="169663"/>
                </a:lnTo>
                <a:lnTo>
                  <a:pt x="17860" y="196453"/>
                </a:lnTo>
                <a:lnTo>
                  <a:pt x="17860" y="223242"/>
                </a:lnTo>
                <a:lnTo>
                  <a:pt x="17860" y="250031"/>
                </a:lnTo>
                <a:lnTo>
                  <a:pt x="17860" y="267890"/>
                </a:lnTo>
                <a:lnTo>
                  <a:pt x="17860" y="294679"/>
                </a:lnTo>
                <a:lnTo>
                  <a:pt x="17860" y="312538"/>
                </a:lnTo>
                <a:lnTo>
                  <a:pt x="17860" y="330398"/>
                </a:lnTo>
                <a:lnTo>
                  <a:pt x="17860" y="348257"/>
                </a:lnTo>
                <a:lnTo>
                  <a:pt x="17860" y="366117"/>
                </a:lnTo>
                <a:lnTo>
                  <a:pt x="8930" y="375046"/>
                </a:lnTo>
                <a:lnTo>
                  <a:pt x="8930" y="383976"/>
                </a:lnTo>
                <a:lnTo>
                  <a:pt x="8930" y="383976"/>
                </a:lnTo>
                <a:lnTo>
                  <a:pt x="8930" y="383976"/>
                </a:lnTo>
                <a:lnTo>
                  <a:pt x="8930" y="383976"/>
                </a:lnTo>
                <a:lnTo>
                  <a:pt x="8930" y="375046"/>
                </a:lnTo>
                <a:lnTo>
                  <a:pt x="0" y="366117"/>
                </a:lnTo>
                <a:lnTo>
                  <a:pt x="0" y="357187"/>
                </a:lnTo>
                <a:lnTo>
                  <a:pt x="0" y="339328"/>
                </a:lnTo>
                <a:lnTo>
                  <a:pt x="0" y="321468"/>
                </a:lnTo>
                <a:lnTo>
                  <a:pt x="0" y="303609"/>
                </a:lnTo>
                <a:lnTo>
                  <a:pt x="0" y="285749"/>
                </a:lnTo>
                <a:lnTo>
                  <a:pt x="0" y="276820"/>
                </a:lnTo>
                <a:lnTo>
                  <a:pt x="8930" y="250031"/>
                </a:lnTo>
                <a:lnTo>
                  <a:pt x="8930" y="241101"/>
                </a:lnTo>
                <a:lnTo>
                  <a:pt x="17860" y="223242"/>
                </a:lnTo>
                <a:lnTo>
                  <a:pt x="26789" y="205382"/>
                </a:lnTo>
                <a:lnTo>
                  <a:pt x="35719" y="196453"/>
                </a:lnTo>
                <a:lnTo>
                  <a:pt x="53578" y="187523"/>
                </a:lnTo>
                <a:lnTo>
                  <a:pt x="62508" y="169663"/>
                </a:lnTo>
                <a:lnTo>
                  <a:pt x="80368" y="169663"/>
                </a:lnTo>
                <a:lnTo>
                  <a:pt x="89297" y="160734"/>
                </a:lnTo>
                <a:lnTo>
                  <a:pt x="107157" y="160734"/>
                </a:lnTo>
                <a:lnTo>
                  <a:pt x="125016" y="160734"/>
                </a:lnTo>
                <a:lnTo>
                  <a:pt x="142875" y="169663"/>
                </a:lnTo>
                <a:lnTo>
                  <a:pt x="160735" y="178593"/>
                </a:lnTo>
                <a:lnTo>
                  <a:pt x="178594" y="187523"/>
                </a:lnTo>
                <a:lnTo>
                  <a:pt x="187524" y="196453"/>
                </a:lnTo>
                <a:lnTo>
                  <a:pt x="196453" y="214312"/>
                </a:lnTo>
                <a:lnTo>
                  <a:pt x="214313" y="223242"/>
                </a:lnTo>
                <a:lnTo>
                  <a:pt x="214313" y="241101"/>
                </a:lnTo>
                <a:lnTo>
                  <a:pt x="223243" y="258960"/>
                </a:lnTo>
                <a:lnTo>
                  <a:pt x="223243" y="276820"/>
                </a:lnTo>
                <a:lnTo>
                  <a:pt x="223243" y="294679"/>
                </a:lnTo>
                <a:lnTo>
                  <a:pt x="223243" y="312538"/>
                </a:lnTo>
                <a:lnTo>
                  <a:pt x="214313" y="330398"/>
                </a:lnTo>
                <a:lnTo>
                  <a:pt x="214313" y="339328"/>
                </a:lnTo>
                <a:lnTo>
                  <a:pt x="196453" y="357187"/>
                </a:lnTo>
                <a:lnTo>
                  <a:pt x="187524" y="366117"/>
                </a:lnTo>
                <a:lnTo>
                  <a:pt x="169664" y="375046"/>
                </a:lnTo>
                <a:lnTo>
                  <a:pt x="151805" y="375046"/>
                </a:lnTo>
                <a:lnTo>
                  <a:pt x="133946" y="383976"/>
                </a:lnTo>
                <a:lnTo>
                  <a:pt x="116086" y="383976"/>
                </a:lnTo>
                <a:lnTo>
                  <a:pt x="98227" y="383976"/>
                </a:lnTo>
                <a:lnTo>
                  <a:pt x="80368" y="375046"/>
                </a:lnTo>
                <a:lnTo>
                  <a:pt x="62508" y="366117"/>
                </a:lnTo>
                <a:lnTo>
                  <a:pt x="53578" y="357187"/>
                </a:lnTo>
                <a:lnTo>
                  <a:pt x="44649" y="348257"/>
                </a:lnTo>
                <a:lnTo>
                  <a:pt x="35719" y="348257"/>
                </a:lnTo>
                <a:lnTo>
                  <a:pt x="35719" y="34825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018234" y="2946796"/>
            <a:ext cx="223244" cy="214314"/>
          </a:xfrm>
          <a:custGeom>
            <a:avLst/>
            <a:gdLst/>
            <a:ahLst/>
            <a:cxnLst/>
            <a:rect l="0" t="0" r="0" b="0"/>
            <a:pathLst>
              <a:path w="223244" h="214314">
                <a:moveTo>
                  <a:pt x="35719" y="26790"/>
                </a:moveTo>
                <a:lnTo>
                  <a:pt x="35719" y="35719"/>
                </a:lnTo>
                <a:lnTo>
                  <a:pt x="35719" y="44649"/>
                </a:lnTo>
                <a:lnTo>
                  <a:pt x="26789" y="44649"/>
                </a:lnTo>
                <a:lnTo>
                  <a:pt x="26789" y="62508"/>
                </a:lnTo>
                <a:lnTo>
                  <a:pt x="17860" y="80368"/>
                </a:lnTo>
                <a:lnTo>
                  <a:pt x="8930" y="98227"/>
                </a:lnTo>
                <a:lnTo>
                  <a:pt x="893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0" y="160735"/>
                </a:lnTo>
                <a:lnTo>
                  <a:pt x="0" y="169665"/>
                </a:lnTo>
                <a:lnTo>
                  <a:pt x="8930" y="187524"/>
                </a:lnTo>
                <a:lnTo>
                  <a:pt x="17860" y="196454"/>
                </a:lnTo>
                <a:lnTo>
                  <a:pt x="26789" y="205383"/>
                </a:lnTo>
                <a:lnTo>
                  <a:pt x="44649" y="205383"/>
                </a:lnTo>
                <a:lnTo>
                  <a:pt x="62508" y="214313"/>
                </a:lnTo>
                <a:lnTo>
                  <a:pt x="80368" y="214313"/>
                </a:lnTo>
                <a:lnTo>
                  <a:pt x="98227" y="214313"/>
                </a:lnTo>
                <a:lnTo>
                  <a:pt x="116086" y="214313"/>
                </a:lnTo>
                <a:lnTo>
                  <a:pt x="133946" y="205383"/>
                </a:lnTo>
                <a:lnTo>
                  <a:pt x="160735" y="196454"/>
                </a:lnTo>
                <a:lnTo>
                  <a:pt x="169664" y="187524"/>
                </a:lnTo>
                <a:lnTo>
                  <a:pt x="187524" y="178594"/>
                </a:lnTo>
                <a:lnTo>
                  <a:pt x="205383" y="169665"/>
                </a:lnTo>
                <a:lnTo>
                  <a:pt x="214313" y="151805"/>
                </a:lnTo>
                <a:lnTo>
                  <a:pt x="223243" y="142875"/>
                </a:lnTo>
                <a:lnTo>
                  <a:pt x="223243" y="125016"/>
                </a:lnTo>
                <a:lnTo>
                  <a:pt x="223243" y="107157"/>
                </a:lnTo>
                <a:lnTo>
                  <a:pt x="223243" y="89297"/>
                </a:lnTo>
                <a:lnTo>
                  <a:pt x="214313" y="71438"/>
                </a:lnTo>
                <a:lnTo>
                  <a:pt x="205383" y="53579"/>
                </a:lnTo>
                <a:lnTo>
                  <a:pt x="196454" y="35719"/>
                </a:lnTo>
                <a:lnTo>
                  <a:pt x="187524" y="26790"/>
                </a:lnTo>
                <a:lnTo>
                  <a:pt x="169664" y="17860"/>
                </a:lnTo>
                <a:lnTo>
                  <a:pt x="151805" y="893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0"/>
                </a:lnTo>
                <a:lnTo>
                  <a:pt x="53579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26789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286125" y="2911078"/>
            <a:ext cx="294681" cy="267891"/>
          </a:xfrm>
          <a:custGeom>
            <a:avLst/>
            <a:gdLst/>
            <a:ahLst/>
            <a:cxnLst/>
            <a:rect l="0" t="0" r="0" b="0"/>
            <a:pathLst>
              <a:path w="294681" h="267891">
                <a:moveTo>
                  <a:pt x="0" y="8929"/>
                </a:move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9664"/>
                </a:lnTo>
                <a:lnTo>
                  <a:pt x="17859" y="187523"/>
                </a:lnTo>
                <a:lnTo>
                  <a:pt x="17859" y="205383"/>
                </a:lnTo>
                <a:lnTo>
                  <a:pt x="17859" y="223242"/>
                </a:lnTo>
                <a:lnTo>
                  <a:pt x="26789" y="232172"/>
                </a:lnTo>
                <a:lnTo>
                  <a:pt x="26789" y="241101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58961"/>
                </a:lnTo>
                <a:lnTo>
                  <a:pt x="17859" y="258961"/>
                </a:lnTo>
                <a:lnTo>
                  <a:pt x="17859" y="258961"/>
                </a:lnTo>
                <a:lnTo>
                  <a:pt x="17859" y="250031"/>
                </a:lnTo>
                <a:lnTo>
                  <a:pt x="8930" y="250031"/>
                </a:lnTo>
                <a:lnTo>
                  <a:pt x="8930" y="241101"/>
                </a:lnTo>
                <a:lnTo>
                  <a:pt x="8930" y="223242"/>
                </a:lnTo>
                <a:lnTo>
                  <a:pt x="8930" y="205383"/>
                </a:lnTo>
                <a:lnTo>
                  <a:pt x="0" y="187523"/>
                </a:lnTo>
                <a:lnTo>
                  <a:pt x="0" y="169664"/>
                </a:lnTo>
                <a:lnTo>
                  <a:pt x="8930" y="151804"/>
                </a:lnTo>
                <a:lnTo>
                  <a:pt x="8930" y="133945"/>
                </a:lnTo>
                <a:lnTo>
                  <a:pt x="17859" y="107156"/>
                </a:lnTo>
                <a:lnTo>
                  <a:pt x="17859" y="89297"/>
                </a:lnTo>
                <a:lnTo>
                  <a:pt x="35719" y="71437"/>
                </a:lnTo>
                <a:lnTo>
                  <a:pt x="44648" y="53578"/>
                </a:lnTo>
                <a:lnTo>
                  <a:pt x="53578" y="35718"/>
                </a:lnTo>
                <a:lnTo>
                  <a:pt x="71438" y="26789"/>
                </a:lnTo>
                <a:lnTo>
                  <a:pt x="89297" y="8929"/>
                </a:lnTo>
                <a:lnTo>
                  <a:pt x="107156" y="8929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8929"/>
                </a:lnTo>
                <a:lnTo>
                  <a:pt x="187523" y="17859"/>
                </a:lnTo>
                <a:lnTo>
                  <a:pt x="205383" y="26789"/>
                </a:lnTo>
                <a:lnTo>
                  <a:pt x="214313" y="44648"/>
                </a:lnTo>
                <a:lnTo>
                  <a:pt x="232172" y="62508"/>
                </a:lnTo>
                <a:lnTo>
                  <a:pt x="241102" y="80367"/>
                </a:lnTo>
                <a:lnTo>
                  <a:pt x="250031" y="107156"/>
                </a:lnTo>
                <a:lnTo>
                  <a:pt x="258961" y="125015"/>
                </a:lnTo>
                <a:lnTo>
                  <a:pt x="267891" y="151804"/>
                </a:lnTo>
                <a:lnTo>
                  <a:pt x="267891" y="178593"/>
                </a:lnTo>
                <a:lnTo>
                  <a:pt x="276820" y="196453"/>
                </a:lnTo>
                <a:lnTo>
                  <a:pt x="276820" y="214312"/>
                </a:lnTo>
                <a:lnTo>
                  <a:pt x="276820" y="232172"/>
                </a:lnTo>
                <a:lnTo>
                  <a:pt x="285750" y="250031"/>
                </a:lnTo>
                <a:lnTo>
                  <a:pt x="285750" y="258961"/>
                </a:lnTo>
                <a:lnTo>
                  <a:pt x="294680" y="267890"/>
                </a:lnTo>
                <a:lnTo>
                  <a:pt x="294680" y="267890"/>
                </a:lnTo>
                <a:lnTo>
                  <a:pt x="294680" y="26789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572125" y="2661047"/>
            <a:ext cx="294681" cy="455415"/>
          </a:xfrm>
          <a:custGeom>
            <a:avLst/>
            <a:gdLst/>
            <a:ahLst/>
            <a:cxnLst/>
            <a:rect l="0" t="0" r="0" b="0"/>
            <a:pathLst>
              <a:path w="294681" h="455415">
                <a:moveTo>
                  <a:pt x="893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14312"/>
                </a:lnTo>
                <a:lnTo>
                  <a:pt x="8930" y="232171"/>
                </a:lnTo>
                <a:lnTo>
                  <a:pt x="8930" y="258960"/>
                </a:lnTo>
                <a:lnTo>
                  <a:pt x="17859" y="285749"/>
                </a:lnTo>
                <a:lnTo>
                  <a:pt x="17859" y="303609"/>
                </a:lnTo>
                <a:lnTo>
                  <a:pt x="17859" y="330398"/>
                </a:lnTo>
                <a:lnTo>
                  <a:pt x="17859" y="348257"/>
                </a:lnTo>
                <a:lnTo>
                  <a:pt x="17859" y="366117"/>
                </a:lnTo>
                <a:lnTo>
                  <a:pt x="17859" y="383976"/>
                </a:lnTo>
                <a:lnTo>
                  <a:pt x="17859" y="392906"/>
                </a:lnTo>
                <a:lnTo>
                  <a:pt x="17859" y="410765"/>
                </a:lnTo>
                <a:lnTo>
                  <a:pt x="17859" y="419695"/>
                </a:lnTo>
                <a:lnTo>
                  <a:pt x="17859" y="428624"/>
                </a:lnTo>
                <a:lnTo>
                  <a:pt x="17859" y="437554"/>
                </a:lnTo>
                <a:lnTo>
                  <a:pt x="17859" y="446484"/>
                </a:lnTo>
                <a:lnTo>
                  <a:pt x="17859" y="455414"/>
                </a:lnTo>
                <a:lnTo>
                  <a:pt x="17859" y="455414"/>
                </a:lnTo>
                <a:lnTo>
                  <a:pt x="17859" y="455414"/>
                </a:lnTo>
                <a:lnTo>
                  <a:pt x="17859" y="455414"/>
                </a:lnTo>
                <a:lnTo>
                  <a:pt x="17859" y="455414"/>
                </a:lnTo>
                <a:lnTo>
                  <a:pt x="17859" y="455414"/>
                </a:lnTo>
                <a:lnTo>
                  <a:pt x="17859" y="455414"/>
                </a:lnTo>
                <a:lnTo>
                  <a:pt x="17859" y="446484"/>
                </a:lnTo>
                <a:lnTo>
                  <a:pt x="17859" y="446484"/>
                </a:lnTo>
                <a:lnTo>
                  <a:pt x="17859" y="428624"/>
                </a:lnTo>
                <a:lnTo>
                  <a:pt x="17859" y="419695"/>
                </a:lnTo>
                <a:lnTo>
                  <a:pt x="26789" y="410765"/>
                </a:lnTo>
                <a:lnTo>
                  <a:pt x="26789" y="401835"/>
                </a:lnTo>
                <a:lnTo>
                  <a:pt x="26789" y="383976"/>
                </a:lnTo>
                <a:lnTo>
                  <a:pt x="35719" y="366117"/>
                </a:lnTo>
                <a:lnTo>
                  <a:pt x="44648" y="348257"/>
                </a:lnTo>
                <a:lnTo>
                  <a:pt x="53578" y="339328"/>
                </a:lnTo>
                <a:lnTo>
                  <a:pt x="62508" y="321468"/>
                </a:lnTo>
                <a:lnTo>
                  <a:pt x="71438" y="303609"/>
                </a:lnTo>
                <a:lnTo>
                  <a:pt x="80367" y="294679"/>
                </a:lnTo>
                <a:lnTo>
                  <a:pt x="89297" y="276820"/>
                </a:lnTo>
                <a:lnTo>
                  <a:pt x="107156" y="267890"/>
                </a:lnTo>
                <a:lnTo>
                  <a:pt x="125016" y="258960"/>
                </a:lnTo>
                <a:lnTo>
                  <a:pt x="142875" y="250031"/>
                </a:lnTo>
                <a:lnTo>
                  <a:pt x="151805" y="241101"/>
                </a:lnTo>
                <a:lnTo>
                  <a:pt x="169664" y="241101"/>
                </a:lnTo>
                <a:lnTo>
                  <a:pt x="187523" y="241101"/>
                </a:lnTo>
                <a:lnTo>
                  <a:pt x="196453" y="241101"/>
                </a:lnTo>
                <a:lnTo>
                  <a:pt x="214313" y="250031"/>
                </a:lnTo>
                <a:lnTo>
                  <a:pt x="223242" y="258960"/>
                </a:lnTo>
                <a:lnTo>
                  <a:pt x="232172" y="267890"/>
                </a:lnTo>
                <a:lnTo>
                  <a:pt x="241102" y="276820"/>
                </a:lnTo>
                <a:lnTo>
                  <a:pt x="250031" y="285749"/>
                </a:lnTo>
                <a:lnTo>
                  <a:pt x="258961" y="303609"/>
                </a:lnTo>
                <a:lnTo>
                  <a:pt x="267891" y="321468"/>
                </a:lnTo>
                <a:lnTo>
                  <a:pt x="267891" y="339328"/>
                </a:lnTo>
                <a:lnTo>
                  <a:pt x="276820" y="348257"/>
                </a:lnTo>
                <a:lnTo>
                  <a:pt x="276820" y="366117"/>
                </a:lnTo>
                <a:lnTo>
                  <a:pt x="276820" y="383976"/>
                </a:lnTo>
                <a:lnTo>
                  <a:pt x="285750" y="392906"/>
                </a:lnTo>
                <a:lnTo>
                  <a:pt x="285750" y="410765"/>
                </a:lnTo>
                <a:lnTo>
                  <a:pt x="285750" y="419695"/>
                </a:lnTo>
                <a:lnTo>
                  <a:pt x="294680" y="428624"/>
                </a:lnTo>
                <a:lnTo>
                  <a:pt x="294680" y="437554"/>
                </a:lnTo>
                <a:lnTo>
                  <a:pt x="294680" y="437554"/>
                </a:lnTo>
                <a:lnTo>
                  <a:pt x="294680" y="446484"/>
                </a:lnTo>
                <a:lnTo>
                  <a:pt x="294680" y="44648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920383" y="2920007"/>
            <a:ext cx="116087" cy="160736"/>
          </a:xfrm>
          <a:custGeom>
            <a:avLst/>
            <a:gdLst/>
            <a:ahLst/>
            <a:cxnLst/>
            <a:rect l="0" t="0" r="0" b="0"/>
            <a:pathLst>
              <a:path w="116087" h="16073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35719" y="62508"/>
                </a:lnTo>
                <a:lnTo>
                  <a:pt x="44648" y="71438"/>
                </a:lnTo>
                <a:lnTo>
                  <a:pt x="53578" y="80368"/>
                </a:lnTo>
                <a:lnTo>
                  <a:pt x="62508" y="98227"/>
                </a:lnTo>
                <a:lnTo>
                  <a:pt x="71437" y="107157"/>
                </a:lnTo>
                <a:lnTo>
                  <a:pt x="80367" y="116086"/>
                </a:lnTo>
                <a:lnTo>
                  <a:pt x="89297" y="133946"/>
                </a:lnTo>
                <a:lnTo>
                  <a:pt x="98226" y="142875"/>
                </a:lnTo>
                <a:lnTo>
                  <a:pt x="107156" y="151805"/>
                </a:lnTo>
                <a:lnTo>
                  <a:pt x="107156" y="160735"/>
                </a:lnTo>
                <a:lnTo>
                  <a:pt x="116086" y="160735"/>
                </a:lnTo>
                <a:lnTo>
                  <a:pt x="116086" y="160735"/>
                </a:lnTo>
                <a:lnTo>
                  <a:pt x="116086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5991820" y="2839640"/>
            <a:ext cx="142876" cy="562572"/>
          </a:xfrm>
          <a:custGeom>
            <a:avLst/>
            <a:gdLst/>
            <a:ahLst/>
            <a:cxnLst/>
            <a:rect l="0" t="0" r="0" b="0"/>
            <a:pathLst>
              <a:path w="142876" h="562572">
                <a:moveTo>
                  <a:pt x="142875" y="0"/>
                </a:moveTo>
                <a:lnTo>
                  <a:pt x="142875" y="893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42875" y="44649"/>
                </a:lnTo>
                <a:lnTo>
                  <a:pt x="133946" y="62508"/>
                </a:lnTo>
                <a:lnTo>
                  <a:pt x="133946" y="89297"/>
                </a:lnTo>
                <a:lnTo>
                  <a:pt x="125016" y="125016"/>
                </a:lnTo>
                <a:lnTo>
                  <a:pt x="116086" y="151805"/>
                </a:lnTo>
                <a:lnTo>
                  <a:pt x="107157" y="187524"/>
                </a:lnTo>
                <a:lnTo>
                  <a:pt x="107157" y="214313"/>
                </a:lnTo>
                <a:lnTo>
                  <a:pt x="89297" y="250031"/>
                </a:lnTo>
                <a:lnTo>
                  <a:pt x="80368" y="285750"/>
                </a:lnTo>
                <a:lnTo>
                  <a:pt x="71438" y="321469"/>
                </a:lnTo>
                <a:lnTo>
                  <a:pt x="62508" y="348258"/>
                </a:lnTo>
                <a:lnTo>
                  <a:pt x="53578" y="383977"/>
                </a:lnTo>
                <a:lnTo>
                  <a:pt x="44649" y="410766"/>
                </a:lnTo>
                <a:lnTo>
                  <a:pt x="35719" y="446485"/>
                </a:lnTo>
                <a:lnTo>
                  <a:pt x="26789" y="464344"/>
                </a:lnTo>
                <a:lnTo>
                  <a:pt x="26789" y="491133"/>
                </a:lnTo>
                <a:lnTo>
                  <a:pt x="17860" y="508992"/>
                </a:lnTo>
                <a:lnTo>
                  <a:pt x="17860" y="526852"/>
                </a:lnTo>
                <a:lnTo>
                  <a:pt x="8930" y="535781"/>
                </a:lnTo>
                <a:lnTo>
                  <a:pt x="8930" y="544711"/>
                </a:lnTo>
                <a:lnTo>
                  <a:pt x="0" y="553641"/>
                </a:lnTo>
                <a:lnTo>
                  <a:pt x="0" y="562571"/>
                </a:lnTo>
                <a:lnTo>
                  <a:pt x="0" y="5625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6232922" y="2652117"/>
            <a:ext cx="258962" cy="428626"/>
          </a:xfrm>
          <a:custGeom>
            <a:avLst/>
            <a:gdLst/>
            <a:ahLst/>
            <a:cxnLst/>
            <a:rect l="0" t="0" r="0" b="0"/>
            <a:pathLst>
              <a:path w="258962" h="428626">
                <a:moveTo>
                  <a:pt x="250031" y="285750"/>
                </a:moveTo>
                <a:lnTo>
                  <a:pt x="250031" y="285750"/>
                </a:lnTo>
                <a:lnTo>
                  <a:pt x="241101" y="276820"/>
                </a:lnTo>
                <a:lnTo>
                  <a:pt x="241101" y="276820"/>
                </a:lnTo>
                <a:lnTo>
                  <a:pt x="241101" y="267890"/>
                </a:lnTo>
                <a:lnTo>
                  <a:pt x="232172" y="267890"/>
                </a:lnTo>
                <a:lnTo>
                  <a:pt x="223242" y="267890"/>
                </a:lnTo>
                <a:lnTo>
                  <a:pt x="214312" y="258961"/>
                </a:lnTo>
                <a:lnTo>
                  <a:pt x="205383" y="250031"/>
                </a:lnTo>
                <a:lnTo>
                  <a:pt x="196453" y="250031"/>
                </a:lnTo>
                <a:lnTo>
                  <a:pt x="187523" y="241101"/>
                </a:lnTo>
                <a:lnTo>
                  <a:pt x="169664" y="241101"/>
                </a:lnTo>
                <a:lnTo>
                  <a:pt x="160734" y="232172"/>
                </a:lnTo>
                <a:lnTo>
                  <a:pt x="142875" y="232172"/>
                </a:lnTo>
                <a:lnTo>
                  <a:pt x="133945" y="223242"/>
                </a:lnTo>
                <a:lnTo>
                  <a:pt x="116086" y="223242"/>
                </a:lnTo>
                <a:lnTo>
                  <a:pt x="107156" y="232172"/>
                </a:lnTo>
                <a:lnTo>
                  <a:pt x="89297" y="232172"/>
                </a:lnTo>
                <a:lnTo>
                  <a:pt x="80367" y="241101"/>
                </a:lnTo>
                <a:lnTo>
                  <a:pt x="62508" y="241101"/>
                </a:lnTo>
                <a:lnTo>
                  <a:pt x="44648" y="250031"/>
                </a:lnTo>
                <a:lnTo>
                  <a:pt x="35719" y="267890"/>
                </a:lnTo>
                <a:lnTo>
                  <a:pt x="26789" y="276820"/>
                </a:lnTo>
                <a:lnTo>
                  <a:pt x="17859" y="294679"/>
                </a:lnTo>
                <a:lnTo>
                  <a:pt x="8930" y="312539"/>
                </a:lnTo>
                <a:lnTo>
                  <a:pt x="0" y="321469"/>
                </a:lnTo>
                <a:lnTo>
                  <a:pt x="0" y="339328"/>
                </a:lnTo>
                <a:lnTo>
                  <a:pt x="0" y="357187"/>
                </a:lnTo>
                <a:lnTo>
                  <a:pt x="0" y="375047"/>
                </a:lnTo>
                <a:lnTo>
                  <a:pt x="0" y="383976"/>
                </a:lnTo>
                <a:lnTo>
                  <a:pt x="8930" y="401836"/>
                </a:lnTo>
                <a:lnTo>
                  <a:pt x="8930" y="410765"/>
                </a:lnTo>
                <a:lnTo>
                  <a:pt x="17859" y="419695"/>
                </a:lnTo>
                <a:lnTo>
                  <a:pt x="26789" y="419695"/>
                </a:lnTo>
                <a:lnTo>
                  <a:pt x="44648" y="428625"/>
                </a:lnTo>
                <a:lnTo>
                  <a:pt x="53578" y="428625"/>
                </a:lnTo>
                <a:lnTo>
                  <a:pt x="71437" y="428625"/>
                </a:lnTo>
                <a:lnTo>
                  <a:pt x="89297" y="419695"/>
                </a:lnTo>
                <a:lnTo>
                  <a:pt x="107156" y="410765"/>
                </a:lnTo>
                <a:lnTo>
                  <a:pt x="116086" y="401836"/>
                </a:lnTo>
                <a:lnTo>
                  <a:pt x="133945" y="383976"/>
                </a:lnTo>
                <a:lnTo>
                  <a:pt x="151805" y="366117"/>
                </a:lnTo>
                <a:lnTo>
                  <a:pt x="160734" y="348258"/>
                </a:lnTo>
                <a:lnTo>
                  <a:pt x="178594" y="330398"/>
                </a:lnTo>
                <a:lnTo>
                  <a:pt x="187523" y="303609"/>
                </a:lnTo>
                <a:lnTo>
                  <a:pt x="196453" y="276820"/>
                </a:lnTo>
                <a:lnTo>
                  <a:pt x="205383" y="250031"/>
                </a:lnTo>
                <a:lnTo>
                  <a:pt x="214312" y="223242"/>
                </a:lnTo>
                <a:lnTo>
                  <a:pt x="223242" y="196453"/>
                </a:lnTo>
                <a:lnTo>
                  <a:pt x="223242" y="169664"/>
                </a:lnTo>
                <a:lnTo>
                  <a:pt x="232172" y="142875"/>
                </a:lnTo>
                <a:lnTo>
                  <a:pt x="232172" y="116086"/>
                </a:lnTo>
                <a:lnTo>
                  <a:pt x="232172" y="98227"/>
                </a:lnTo>
                <a:lnTo>
                  <a:pt x="232172" y="71438"/>
                </a:lnTo>
                <a:lnTo>
                  <a:pt x="241101" y="53578"/>
                </a:lnTo>
                <a:lnTo>
                  <a:pt x="241101" y="35719"/>
                </a:lnTo>
                <a:lnTo>
                  <a:pt x="241101" y="17860"/>
                </a:lnTo>
                <a:lnTo>
                  <a:pt x="241101" y="8930"/>
                </a:lnTo>
                <a:lnTo>
                  <a:pt x="241101" y="0"/>
                </a:lnTo>
                <a:lnTo>
                  <a:pt x="241101" y="0"/>
                </a:lnTo>
                <a:lnTo>
                  <a:pt x="241101" y="0"/>
                </a:lnTo>
                <a:lnTo>
                  <a:pt x="232172" y="0"/>
                </a:lnTo>
                <a:lnTo>
                  <a:pt x="232172" y="8930"/>
                </a:lnTo>
                <a:lnTo>
                  <a:pt x="232172" y="17860"/>
                </a:lnTo>
                <a:lnTo>
                  <a:pt x="232172" y="35719"/>
                </a:lnTo>
                <a:lnTo>
                  <a:pt x="232172" y="62508"/>
                </a:lnTo>
                <a:lnTo>
                  <a:pt x="232172" y="80367"/>
                </a:lnTo>
                <a:lnTo>
                  <a:pt x="232172" y="107156"/>
                </a:lnTo>
                <a:lnTo>
                  <a:pt x="241101" y="133946"/>
                </a:lnTo>
                <a:lnTo>
                  <a:pt x="241101" y="160734"/>
                </a:lnTo>
                <a:lnTo>
                  <a:pt x="241101" y="187523"/>
                </a:lnTo>
                <a:lnTo>
                  <a:pt x="241101" y="214312"/>
                </a:lnTo>
                <a:lnTo>
                  <a:pt x="250031" y="241101"/>
                </a:lnTo>
                <a:lnTo>
                  <a:pt x="250031" y="267890"/>
                </a:lnTo>
                <a:lnTo>
                  <a:pt x="250031" y="294679"/>
                </a:lnTo>
                <a:lnTo>
                  <a:pt x="250031" y="321469"/>
                </a:lnTo>
                <a:lnTo>
                  <a:pt x="250031" y="339328"/>
                </a:lnTo>
                <a:lnTo>
                  <a:pt x="258961" y="366117"/>
                </a:lnTo>
                <a:lnTo>
                  <a:pt x="258961" y="375047"/>
                </a:lnTo>
                <a:lnTo>
                  <a:pt x="258961" y="392906"/>
                </a:lnTo>
                <a:lnTo>
                  <a:pt x="258961" y="401836"/>
                </a:lnTo>
                <a:lnTo>
                  <a:pt x="258961" y="410765"/>
                </a:lnTo>
                <a:lnTo>
                  <a:pt x="258961" y="410765"/>
                </a:lnTo>
                <a:lnTo>
                  <a:pt x="258961" y="41076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6581180" y="2848570"/>
            <a:ext cx="142876" cy="214313"/>
          </a:xfrm>
          <a:custGeom>
            <a:avLst/>
            <a:gdLst/>
            <a:ahLst/>
            <a:cxnLst/>
            <a:rect l="0" t="0" r="0" b="0"/>
            <a:pathLst>
              <a:path w="142876" h="214313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14312"/>
                </a:lnTo>
                <a:lnTo>
                  <a:pt x="17859" y="214312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196453"/>
                </a:lnTo>
                <a:lnTo>
                  <a:pt x="8929" y="187523"/>
                </a:lnTo>
                <a:lnTo>
                  <a:pt x="8929" y="178594"/>
                </a:lnTo>
                <a:lnTo>
                  <a:pt x="8929" y="160734"/>
                </a:lnTo>
                <a:lnTo>
                  <a:pt x="17859" y="142875"/>
                </a:lnTo>
                <a:lnTo>
                  <a:pt x="17859" y="116086"/>
                </a:lnTo>
                <a:lnTo>
                  <a:pt x="26789" y="98226"/>
                </a:lnTo>
                <a:lnTo>
                  <a:pt x="35718" y="80367"/>
                </a:lnTo>
                <a:lnTo>
                  <a:pt x="35718" y="71437"/>
                </a:lnTo>
                <a:lnTo>
                  <a:pt x="44648" y="53578"/>
                </a:lnTo>
                <a:lnTo>
                  <a:pt x="53578" y="44648"/>
                </a:lnTo>
                <a:lnTo>
                  <a:pt x="62508" y="35719"/>
                </a:lnTo>
                <a:lnTo>
                  <a:pt x="80367" y="26789"/>
                </a:lnTo>
                <a:lnTo>
                  <a:pt x="89297" y="17859"/>
                </a:lnTo>
                <a:lnTo>
                  <a:pt x="107156" y="17859"/>
                </a:lnTo>
                <a:lnTo>
                  <a:pt x="116086" y="1785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42875" y="17859"/>
                </a:lnTo>
                <a:lnTo>
                  <a:pt x="142875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6858000" y="2848570"/>
            <a:ext cx="17860" cy="205384"/>
          </a:xfrm>
          <a:custGeom>
            <a:avLst/>
            <a:gdLst/>
            <a:ahLst/>
            <a:cxnLst/>
            <a:rect l="0" t="0" r="0" b="0"/>
            <a:pathLst>
              <a:path w="17860" h="205384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33945"/>
                </a:lnTo>
                <a:lnTo>
                  <a:pt x="17859" y="151805"/>
                </a:lnTo>
                <a:lnTo>
                  <a:pt x="17859" y="160734"/>
                </a:lnTo>
                <a:lnTo>
                  <a:pt x="17859" y="178594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6840141" y="2705695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000875" y="2607469"/>
            <a:ext cx="250032" cy="455414"/>
          </a:xfrm>
          <a:custGeom>
            <a:avLst/>
            <a:gdLst/>
            <a:ahLst/>
            <a:cxnLst/>
            <a:rect l="0" t="0" r="0" b="0"/>
            <a:pathLst>
              <a:path w="250032" h="455414">
                <a:moveTo>
                  <a:pt x="250031" y="303609"/>
                </a:moveTo>
                <a:lnTo>
                  <a:pt x="250031" y="303609"/>
                </a:lnTo>
                <a:lnTo>
                  <a:pt x="241102" y="303609"/>
                </a:lnTo>
                <a:lnTo>
                  <a:pt x="241102" y="294679"/>
                </a:lnTo>
                <a:lnTo>
                  <a:pt x="241102" y="294679"/>
                </a:lnTo>
                <a:lnTo>
                  <a:pt x="232172" y="285749"/>
                </a:lnTo>
                <a:lnTo>
                  <a:pt x="232172" y="276820"/>
                </a:lnTo>
                <a:lnTo>
                  <a:pt x="223242" y="276820"/>
                </a:lnTo>
                <a:lnTo>
                  <a:pt x="214313" y="267890"/>
                </a:lnTo>
                <a:lnTo>
                  <a:pt x="205383" y="258960"/>
                </a:lnTo>
                <a:lnTo>
                  <a:pt x="196453" y="250031"/>
                </a:lnTo>
                <a:lnTo>
                  <a:pt x="187523" y="250031"/>
                </a:lnTo>
                <a:lnTo>
                  <a:pt x="178594" y="241101"/>
                </a:lnTo>
                <a:lnTo>
                  <a:pt x="160734" y="232171"/>
                </a:lnTo>
                <a:lnTo>
                  <a:pt x="151805" y="232171"/>
                </a:lnTo>
                <a:lnTo>
                  <a:pt x="142875" y="232171"/>
                </a:lnTo>
                <a:lnTo>
                  <a:pt x="125016" y="232171"/>
                </a:lnTo>
                <a:lnTo>
                  <a:pt x="116086" y="232171"/>
                </a:lnTo>
                <a:lnTo>
                  <a:pt x="98227" y="232171"/>
                </a:lnTo>
                <a:lnTo>
                  <a:pt x="80367" y="241101"/>
                </a:lnTo>
                <a:lnTo>
                  <a:pt x="71438" y="250031"/>
                </a:lnTo>
                <a:lnTo>
                  <a:pt x="53578" y="258960"/>
                </a:lnTo>
                <a:lnTo>
                  <a:pt x="44648" y="267890"/>
                </a:lnTo>
                <a:lnTo>
                  <a:pt x="26789" y="285749"/>
                </a:lnTo>
                <a:lnTo>
                  <a:pt x="17859" y="303609"/>
                </a:lnTo>
                <a:lnTo>
                  <a:pt x="17859" y="312538"/>
                </a:lnTo>
                <a:lnTo>
                  <a:pt x="8930" y="330398"/>
                </a:lnTo>
                <a:lnTo>
                  <a:pt x="0" y="348257"/>
                </a:lnTo>
                <a:lnTo>
                  <a:pt x="0" y="366117"/>
                </a:lnTo>
                <a:lnTo>
                  <a:pt x="0" y="383976"/>
                </a:lnTo>
                <a:lnTo>
                  <a:pt x="8930" y="401835"/>
                </a:lnTo>
                <a:lnTo>
                  <a:pt x="8930" y="410765"/>
                </a:lnTo>
                <a:lnTo>
                  <a:pt x="17859" y="428624"/>
                </a:lnTo>
                <a:lnTo>
                  <a:pt x="26789" y="437554"/>
                </a:lnTo>
                <a:lnTo>
                  <a:pt x="35719" y="446484"/>
                </a:lnTo>
                <a:lnTo>
                  <a:pt x="44648" y="455413"/>
                </a:lnTo>
                <a:lnTo>
                  <a:pt x="53578" y="455413"/>
                </a:lnTo>
                <a:lnTo>
                  <a:pt x="62508" y="455413"/>
                </a:lnTo>
                <a:lnTo>
                  <a:pt x="80367" y="446484"/>
                </a:lnTo>
                <a:lnTo>
                  <a:pt x="98227" y="446484"/>
                </a:lnTo>
                <a:lnTo>
                  <a:pt x="116086" y="428624"/>
                </a:lnTo>
                <a:lnTo>
                  <a:pt x="125016" y="419695"/>
                </a:lnTo>
                <a:lnTo>
                  <a:pt x="142875" y="401835"/>
                </a:lnTo>
                <a:lnTo>
                  <a:pt x="151805" y="383976"/>
                </a:lnTo>
                <a:lnTo>
                  <a:pt x="169664" y="366117"/>
                </a:lnTo>
                <a:lnTo>
                  <a:pt x="178594" y="348257"/>
                </a:lnTo>
                <a:lnTo>
                  <a:pt x="187523" y="321468"/>
                </a:lnTo>
                <a:lnTo>
                  <a:pt x="196453" y="303609"/>
                </a:lnTo>
                <a:lnTo>
                  <a:pt x="196453" y="276820"/>
                </a:lnTo>
                <a:lnTo>
                  <a:pt x="205383" y="250031"/>
                </a:lnTo>
                <a:lnTo>
                  <a:pt x="214313" y="223242"/>
                </a:lnTo>
                <a:lnTo>
                  <a:pt x="214313" y="196452"/>
                </a:lnTo>
                <a:lnTo>
                  <a:pt x="223242" y="169664"/>
                </a:lnTo>
                <a:lnTo>
                  <a:pt x="223242" y="151804"/>
                </a:lnTo>
                <a:lnTo>
                  <a:pt x="223242" y="125015"/>
                </a:lnTo>
                <a:lnTo>
                  <a:pt x="223242" y="98226"/>
                </a:lnTo>
                <a:lnTo>
                  <a:pt x="223242" y="80367"/>
                </a:lnTo>
                <a:lnTo>
                  <a:pt x="214313" y="62508"/>
                </a:lnTo>
                <a:lnTo>
                  <a:pt x="214313" y="44648"/>
                </a:lnTo>
                <a:lnTo>
                  <a:pt x="214313" y="26789"/>
                </a:lnTo>
                <a:lnTo>
                  <a:pt x="214313" y="17859"/>
                </a:lnTo>
                <a:lnTo>
                  <a:pt x="205383" y="8929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0"/>
                </a:lnTo>
                <a:lnTo>
                  <a:pt x="205383" y="8929"/>
                </a:lnTo>
                <a:lnTo>
                  <a:pt x="205383" y="17859"/>
                </a:lnTo>
                <a:lnTo>
                  <a:pt x="205383" y="26789"/>
                </a:lnTo>
                <a:lnTo>
                  <a:pt x="205383" y="44648"/>
                </a:lnTo>
                <a:lnTo>
                  <a:pt x="205383" y="71437"/>
                </a:lnTo>
                <a:lnTo>
                  <a:pt x="205383" y="89297"/>
                </a:lnTo>
                <a:lnTo>
                  <a:pt x="205383" y="116086"/>
                </a:lnTo>
                <a:lnTo>
                  <a:pt x="205383" y="142875"/>
                </a:lnTo>
                <a:lnTo>
                  <a:pt x="214313" y="169664"/>
                </a:lnTo>
                <a:lnTo>
                  <a:pt x="214313" y="196452"/>
                </a:lnTo>
                <a:lnTo>
                  <a:pt x="214313" y="232171"/>
                </a:lnTo>
                <a:lnTo>
                  <a:pt x="214313" y="258960"/>
                </a:lnTo>
                <a:lnTo>
                  <a:pt x="214313" y="285749"/>
                </a:lnTo>
                <a:lnTo>
                  <a:pt x="214313" y="312538"/>
                </a:lnTo>
                <a:lnTo>
                  <a:pt x="214313" y="339327"/>
                </a:lnTo>
                <a:lnTo>
                  <a:pt x="214313" y="366117"/>
                </a:lnTo>
                <a:lnTo>
                  <a:pt x="223242" y="383976"/>
                </a:lnTo>
                <a:lnTo>
                  <a:pt x="223242" y="401835"/>
                </a:lnTo>
                <a:lnTo>
                  <a:pt x="223242" y="410765"/>
                </a:lnTo>
                <a:lnTo>
                  <a:pt x="223242" y="419695"/>
                </a:lnTo>
                <a:lnTo>
                  <a:pt x="223242" y="419695"/>
                </a:lnTo>
                <a:lnTo>
                  <a:pt x="223242" y="41969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7331273" y="2786063"/>
            <a:ext cx="178595" cy="205383"/>
          </a:xfrm>
          <a:custGeom>
            <a:avLst/>
            <a:gdLst/>
            <a:ahLst/>
            <a:cxnLst/>
            <a:rect l="0" t="0" r="0" b="0"/>
            <a:pathLst>
              <a:path w="178595" h="205383">
                <a:moveTo>
                  <a:pt x="0" y="62507"/>
                </a:moveTo>
                <a:lnTo>
                  <a:pt x="0" y="62507"/>
                </a:lnTo>
                <a:lnTo>
                  <a:pt x="0" y="62507"/>
                </a:lnTo>
                <a:lnTo>
                  <a:pt x="0" y="6250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80366"/>
                </a:lnTo>
                <a:lnTo>
                  <a:pt x="26790" y="80366"/>
                </a:lnTo>
                <a:lnTo>
                  <a:pt x="35719" y="80366"/>
                </a:lnTo>
                <a:lnTo>
                  <a:pt x="53579" y="80366"/>
                </a:lnTo>
                <a:lnTo>
                  <a:pt x="71438" y="80366"/>
                </a:lnTo>
                <a:lnTo>
                  <a:pt x="89297" y="80366"/>
                </a:lnTo>
                <a:lnTo>
                  <a:pt x="107157" y="71437"/>
                </a:lnTo>
                <a:lnTo>
                  <a:pt x="125016" y="71437"/>
                </a:lnTo>
                <a:lnTo>
                  <a:pt x="142875" y="62507"/>
                </a:lnTo>
                <a:lnTo>
                  <a:pt x="151805" y="62507"/>
                </a:lnTo>
                <a:lnTo>
                  <a:pt x="160735" y="53577"/>
                </a:lnTo>
                <a:lnTo>
                  <a:pt x="169665" y="53577"/>
                </a:lnTo>
                <a:lnTo>
                  <a:pt x="178594" y="44648"/>
                </a:lnTo>
                <a:lnTo>
                  <a:pt x="178594" y="35718"/>
                </a:lnTo>
                <a:lnTo>
                  <a:pt x="178594" y="26788"/>
                </a:lnTo>
                <a:lnTo>
                  <a:pt x="178594" y="17858"/>
                </a:lnTo>
                <a:lnTo>
                  <a:pt x="178594" y="8929"/>
                </a:lnTo>
                <a:lnTo>
                  <a:pt x="16966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8929"/>
                </a:lnTo>
                <a:lnTo>
                  <a:pt x="80368" y="8929"/>
                </a:lnTo>
                <a:lnTo>
                  <a:pt x="62508" y="17858"/>
                </a:lnTo>
                <a:lnTo>
                  <a:pt x="53579" y="35718"/>
                </a:lnTo>
                <a:lnTo>
                  <a:pt x="35719" y="44648"/>
                </a:lnTo>
                <a:lnTo>
                  <a:pt x="35719" y="62507"/>
                </a:lnTo>
                <a:lnTo>
                  <a:pt x="26790" y="80366"/>
                </a:lnTo>
                <a:lnTo>
                  <a:pt x="26790" y="98226"/>
                </a:lnTo>
                <a:lnTo>
                  <a:pt x="26790" y="116085"/>
                </a:lnTo>
                <a:lnTo>
                  <a:pt x="26790" y="133944"/>
                </a:lnTo>
                <a:lnTo>
                  <a:pt x="26790" y="142874"/>
                </a:lnTo>
                <a:lnTo>
                  <a:pt x="35719" y="160733"/>
                </a:lnTo>
                <a:lnTo>
                  <a:pt x="53579" y="169663"/>
                </a:lnTo>
                <a:lnTo>
                  <a:pt x="62508" y="178593"/>
                </a:lnTo>
                <a:lnTo>
                  <a:pt x="80368" y="187523"/>
                </a:lnTo>
                <a:lnTo>
                  <a:pt x="89297" y="196452"/>
                </a:lnTo>
                <a:lnTo>
                  <a:pt x="116086" y="205382"/>
                </a:lnTo>
                <a:lnTo>
                  <a:pt x="133946" y="205382"/>
                </a:lnTo>
                <a:lnTo>
                  <a:pt x="142875" y="205382"/>
                </a:lnTo>
                <a:lnTo>
                  <a:pt x="160735" y="205382"/>
                </a:lnTo>
                <a:lnTo>
                  <a:pt x="169665" y="205382"/>
                </a:lnTo>
                <a:lnTo>
                  <a:pt x="178594" y="196452"/>
                </a:lnTo>
                <a:lnTo>
                  <a:pt x="178594" y="19645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884789" y="272355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178719" y="2661047"/>
            <a:ext cx="267891" cy="562571"/>
          </a:xfrm>
          <a:custGeom>
            <a:avLst/>
            <a:gdLst/>
            <a:ahLst/>
            <a:cxnLst/>
            <a:rect l="0" t="0" r="0" b="0"/>
            <a:pathLst>
              <a:path w="267891" h="562571">
                <a:moveTo>
                  <a:pt x="258961" y="285749"/>
                </a:moveTo>
                <a:lnTo>
                  <a:pt x="258961" y="276820"/>
                </a:lnTo>
                <a:lnTo>
                  <a:pt x="250031" y="276820"/>
                </a:lnTo>
                <a:lnTo>
                  <a:pt x="250031" y="276820"/>
                </a:lnTo>
                <a:lnTo>
                  <a:pt x="250031" y="267890"/>
                </a:lnTo>
                <a:lnTo>
                  <a:pt x="241101" y="258960"/>
                </a:lnTo>
                <a:lnTo>
                  <a:pt x="241101" y="258960"/>
                </a:lnTo>
                <a:lnTo>
                  <a:pt x="232172" y="250031"/>
                </a:lnTo>
                <a:lnTo>
                  <a:pt x="223242" y="250031"/>
                </a:lnTo>
                <a:lnTo>
                  <a:pt x="214312" y="241101"/>
                </a:lnTo>
                <a:lnTo>
                  <a:pt x="196453" y="232171"/>
                </a:lnTo>
                <a:lnTo>
                  <a:pt x="187523" y="232171"/>
                </a:lnTo>
                <a:lnTo>
                  <a:pt x="169664" y="223242"/>
                </a:lnTo>
                <a:lnTo>
                  <a:pt x="160734" y="223242"/>
                </a:lnTo>
                <a:lnTo>
                  <a:pt x="142875" y="232171"/>
                </a:lnTo>
                <a:lnTo>
                  <a:pt x="125015" y="232171"/>
                </a:lnTo>
                <a:lnTo>
                  <a:pt x="107156" y="241101"/>
                </a:lnTo>
                <a:lnTo>
                  <a:pt x="89297" y="258960"/>
                </a:lnTo>
                <a:lnTo>
                  <a:pt x="71437" y="267890"/>
                </a:lnTo>
                <a:lnTo>
                  <a:pt x="53578" y="285749"/>
                </a:lnTo>
                <a:lnTo>
                  <a:pt x="44648" y="312539"/>
                </a:lnTo>
                <a:lnTo>
                  <a:pt x="35719" y="330398"/>
                </a:lnTo>
                <a:lnTo>
                  <a:pt x="26789" y="357187"/>
                </a:lnTo>
                <a:lnTo>
                  <a:pt x="17859" y="383976"/>
                </a:lnTo>
                <a:lnTo>
                  <a:pt x="8930" y="401835"/>
                </a:lnTo>
                <a:lnTo>
                  <a:pt x="0" y="428624"/>
                </a:lnTo>
                <a:lnTo>
                  <a:pt x="0" y="455414"/>
                </a:lnTo>
                <a:lnTo>
                  <a:pt x="8930" y="473273"/>
                </a:lnTo>
                <a:lnTo>
                  <a:pt x="8930" y="500062"/>
                </a:lnTo>
                <a:lnTo>
                  <a:pt x="26789" y="517921"/>
                </a:lnTo>
                <a:lnTo>
                  <a:pt x="35719" y="526851"/>
                </a:lnTo>
                <a:lnTo>
                  <a:pt x="44648" y="544710"/>
                </a:lnTo>
                <a:lnTo>
                  <a:pt x="53578" y="553640"/>
                </a:lnTo>
                <a:lnTo>
                  <a:pt x="71437" y="562570"/>
                </a:lnTo>
                <a:lnTo>
                  <a:pt x="89297" y="562570"/>
                </a:lnTo>
                <a:lnTo>
                  <a:pt x="107156" y="562570"/>
                </a:lnTo>
                <a:lnTo>
                  <a:pt x="125015" y="553640"/>
                </a:lnTo>
                <a:lnTo>
                  <a:pt x="142875" y="544710"/>
                </a:lnTo>
                <a:lnTo>
                  <a:pt x="160734" y="526851"/>
                </a:lnTo>
                <a:lnTo>
                  <a:pt x="178594" y="508992"/>
                </a:lnTo>
                <a:lnTo>
                  <a:pt x="196453" y="491132"/>
                </a:lnTo>
                <a:lnTo>
                  <a:pt x="205383" y="464343"/>
                </a:lnTo>
                <a:lnTo>
                  <a:pt x="223242" y="437554"/>
                </a:lnTo>
                <a:lnTo>
                  <a:pt x="232172" y="410765"/>
                </a:lnTo>
                <a:lnTo>
                  <a:pt x="241101" y="383976"/>
                </a:lnTo>
                <a:lnTo>
                  <a:pt x="241101" y="348257"/>
                </a:lnTo>
                <a:lnTo>
                  <a:pt x="250031" y="312539"/>
                </a:lnTo>
                <a:lnTo>
                  <a:pt x="250031" y="276820"/>
                </a:lnTo>
                <a:lnTo>
                  <a:pt x="250031" y="250031"/>
                </a:lnTo>
                <a:lnTo>
                  <a:pt x="250031" y="214312"/>
                </a:lnTo>
                <a:lnTo>
                  <a:pt x="250031" y="178593"/>
                </a:lnTo>
                <a:lnTo>
                  <a:pt x="250031" y="142874"/>
                </a:lnTo>
                <a:lnTo>
                  <a:pt x="250031" y="116086"/>
                </a:lnTo>
                <a:lnTo>
                  <a:pt x="250031" y="89297"/>
                </a:lnTo>
                <a:lnTo>
                  <a:pt x="250031" y="62508"/>
                </a:lnTo>
                <a:lnTo>
                  <a:pt x="241101" y="44648"/>
                </a:lnTo>
                <a:lnTo>
                  <a:pt x="241101" y="26789"/>
                </a:lnTo>
                <a:lnTo>
                  <a:pt x="241101" y="17859"/>
                </a:lnTo>
                <a:lnTo>
                  <a:pt x="232172" y="8930"/>
                </a:lnTo>
                <a:lnTo>
                  <a:pt x="232172" y="0"/>
                </a:lnTo>
                <a:lnTo>
                  <a:pt x="232172" y="0"/>
                </a:lnTo>
                <a:lnTo>
                  <a:pt x="223242" y="8930"/>
                </a:lnTo>
                <a:lnTo>
                  <a:pt x="232172" y="17859"/>
                </a:lnTo>
                <a:lnTo>
                  <a:pt x="232172" y="26789"/>
                </a:lnTo>
                <a:lnTo>
                  <a:pt x="232172" y="44648"/>
                </a:lnTo>
                <a:lnTo>
                  <a:pt x="232172" y="71437"/>
                </a:lnTo>
                <a:lnTo>
                  <a:pt x="232172" y="98226"/>
                </a:lnTo>
                <a:lnTo>
                  <a:pt x="241101" y="125016"/>
                </a:lnTo>
                <a:lnTo>
                  <a:pt x="241101" y="160734"/>
                </a:lnTo>
                <a:lnTo>
                  <a:pt x="241101" y="196453"/>
                </a:lnTo>
                <a:lnTo>
                  <a:pt x="241101" y="232171"/>
                </a:lnTo>
                <a:lnTo>
                  <a:pt x="241101" y="267890"/>
                </a:lnTo>
                <a:lnTo>
                  <a:pt x="250031" y="312539"/>
                </a:lnTo>
                <a:lnTo>
                  <a:pt x="250031" y="348257"/>
                </a:lnTo>
                <a:lnTo>
                  <a:pt x="258961" y="375046"/>
                </a:lnTo>
                <a:lnTo>
                  <a:pt x="258961" y="410765"/>
                </a:lnTo>
                <a:lnTo>
                  <a:pt x="258961" y="446484"/>
                </a:lnTo>
                <a:lnTo>
                  <a:pt x="258961" y="473273"/>
                </a:lnTo>
                <a:lnTo>
                  <a:pt x="267890" y="500062"/>
                </a:lnTo>
                <a:lnTo>
                  <a:pt x="267890" y="517921"/>
                </a:lnTo>
                <a:lnTo>
                  <a:pt x="267890" y="535781"/>
                </a:lnTo>
                <a:lnTo>
                  <a:pt x="258961" y="553640"/>
                </a:lnTo>
                <a:lnTo>
                  <a:pt x="258961" y="553640"/>
                </a:lnTo>
                <a:lnTo>
                  <a:pt x="258961" y="5536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598414" y="2937867"/>
            <a:ext cx="17860" cy="250032"/>
          </a:xfrm>
          <a:custGeom>
            <a:avLst/>
            <a:gdLst/>
            <a:ahLst/>
            <a:cxnLst/>
            <a:rect l="0" t="0" r="0" b="0"/>
            <a:pathLst>
              <a:path w="17860" h="250032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3571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05383"/>
                </a:lnTo>
                <a:lnTo>
                  <a:pt x="8930" y="223242"/>
                </a:lnTo>
                <a:lnTo>
                  <a:pt x="8930" y="232172"/>
                </a:lnTo>
                <a:lnTo>
                  <a:pt x="8930" y="241101"/>
                </a:lnTo>
                <a:lnTo>
                  <a:pt x="893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607344" y="2705695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339828" y="2678906"/>
            <a:ext cx="178595" cy="455415"/>
          </a:xfrm>
          <a:custGeom>
            <a:avLst/>
            <a:gdLst/>
            <a:ahLst/>
            <a:cxnLst/>
            <a:rect l="0" t="0" r="0" b="0"/>
            <a:pathLst>
              <a:path w="178595" h="455415">
                <a:moveTo>
                  <a:pt x="44649" y="0"/>
                </a:moveTo>
                <a:lnTo>
                  <a:pt x="44649" y="8930"/>
                </a:lnTo>
                <a:lnTo>
                  <a:pt x="44649" y="26789"/>
                </a:lnTo>
                <a:lnTo>
                  <a:pt x="44649" y="26789"/>
                </a:lnTo>
                <a:lnTo>
                  <a:pt x="44649" y="53578"/>
                </a:lnTo>
                <a:lnTo>
                  <a:pt x="44649" y="80367"/>
                </a:lnTo>
                <a:lnTo>
                  <a:pt x="44649" y="107157"/>
                </a:lnTo>
                <a:lnTo>
                  <a:pt x="44649" y="142875"/>
                </a:lnTo>
                <a:lnTo>
                  <a:pt x="44649" y="169664"/>
                </a:lnTo>
                <a:lnTo>
                  <a:pt x="44649" y="205383"/>
                </a:lnTo>
                <a:lnTo>
                  <a:pt x="44649" y="232172"/>
                </a:lnTo>
                <a:lnTo>
                  <a:pt x="44649" y="267890"/>
                </a:lnTo>
                <a:lnTo>
                  <a:pt x="44649" y="294680"/>
                </a:lnTo>
                <a:lnTo>
                  <a:pt x="44649" y="330398"/>
                </a:lnTo>
                <a:lnTo>
                  <a:pt x="44649" y="357187"/>
                </a:lnTo>
                <a:lnTo>
                  <a:pt x="44649" y="383976"/>
                </a:lnTo>
                <a:lnTo>
                  <a:pt x="35719" y="401836"/>
                </a:lnTo>
                <a:lnTo>
                  <a:pt x="35719" y="419695"/>
                </a:lnTo>
                <a:lnTo>
                  <a:pt x="35719" y="437555"/>
                </a:lnTo>
                <a:lnTo>
                  <a:pt x="26789" y="446484"/>
                </a:lnTo>
                <a:lnTo>
                  <a:pt x="26789" y="455414"/>
                </a:lnTo>
                <a:lnTo>
                  <a:pt x="17860" y="455414"/>
                </a:lnTo>
                <a:lnTo>
                  <a:pt x="17860" y="455414"/>
                </a:lnTo>
                <a:lnTo>
                  <a:pt x="8930" y="455414"/>
                </a:lnTo>
                <a:lnTo>
                  <a:pt x="8930" y="446484"/>
                </a:lnTo>
                <a:lnTo>
                  <a:pt x="0" y="437555"/>
                </a:lnTo>
                <a:lnTo>
                  <a:pt x="0" y="419695"/>
                </a:lnTo>
                <a:lnTo>
                  <a:pt x="0" y="401836"/>
                </a:lnTo>
                <a:lnTo>
                  <a:pt x="0" y="383976"/>
                </a:lnTo>
                <a:lnTo>
                  <a:pt x="0" y="366117"/>
                </a:lnTo>
                <a:lnTo>
                  <a:pt x="8930" y="339328"/>
                </a:lnTo>
                <a:lnTo>
                  <a:pt x="17860" y="321469"/>
                </a:lnTo>
                <a:lnTo>
                  <a:pt x="26789" y="303609"/>
                </a:lnTo>
                <a:lnTo>
                  <a:pt x="35719" y="276820"/>
                </a:lnTo>
                <a:lnTo>
                  <a:pt x="53578" y="258961"/>
                </a:lnTo>
                <a:lnTo>
                  <a:pt x="62508" y="250031"/>
                </a:lnTo>
                <a:lnTo>
                  <a:pt x="80367" y="241101"/>
                </a:lnTo>
                <a:lnTo>
                  <a:pt x="89297" y="232172"/>
                </a:lnTo>
                <a:lnTo>
                  <a:pt x="107156" y="232172"/>
                </a:lnTo>
                <a:lnTo>
                  <a:pt x="116086" y="232172"/>
                </a:lnTo>
                <a:lnTo>
                  <a:pt x="133945" y="241101"/>
                </a:lnTo>
                <a:lnTo>
                  <a:pt x="142875" y="250031"/>
                </a:lnTo>
                <a:lnTo>
                  <a:pt x="151805" y="258961"/>
                </a:lnTo>
                <a:lnTo>
                  <a:pt x="151805" y="276820"/>
                </a:lnTo>
                <a:lnTo>
                  <a:pt x="160735" y="294680"/>
                </a:lnTo>
                <a:lnTo>
                  <a:pt x="160735" y="321469"/>
                </a:lnTo>
                <a:lnTo>
                  <a:pt x="169664" y="348258"/>
                </a:lnTo>
                <a:lnTo>
                  <a:pt x="169664" y="375047"/>
                </a:lnTo>
                <a:lnTo>
                  <a:pt x="178594" y="392906"/>
                </a:lnTo>
                <a:lnTo>
                  <a:pt x="178594" y="419695"/>
                </a:lnTo>
                <a:lnTo>
                  <a:pt x="169664" y="428625"/>
                </a:lnTo>
                <a:lnTo>
                  <a:pt x="169664" y="446484"/>
                </a:lnTo>
                <a:lnTo>
                  <a:pt x="169664" y="455414"/>
                </a:lnTo>
                <a:lnTo>
                  <a:pt x="169664" y="4554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625578" y="2857500"/>
            <a:ext cx="196454" cy="241102"/>
          </a:xfrm>
          <a:custGeom>
            <a:avLst/>
            <a:gdLst/>
            <a:ahLst/>
            <a:cxnLst/>
            <a:rect l="0" t="0" r="0" b="0"/>
            <a:pathLst>
              <a:path w="196454" h="241102">
                <a:moveTo>
                  <a:pt x="8930" y="89296"/>
                </a:moveTo>
                <a:lnTo>
                  <a:pt x="8930" y="89296"/>
                </a:lnTo>
                <a:lnTo>
                  <a:pt x="17860" y="89296"/>
                </a:lnTo>
                <a:lnTo>
                  <a:pt x="17860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44649" y="89296"/>
                </a:lnTo>
                <a:lnTo>
                  <a:pt x="62508" y="89296"/>
                </a:lnTo>
                <a:lnTo>
                  <a:pt x="80367" y="89296"/>
                </a:lnTo>
                <a:lnTo>
                  <a:pt x="98227" y="89296"/>
                </a:lnTo>
                <a:lnTo>
                  <a:pt x="116086" y="80367"/>
                </a:lnTo>
                <a:lnTo>
                  <a:pt x="133945" y="80367"/>
                </a:lnTo>
                <a:lnTo>
                  <a:pt x="151805" y="71437"/>
                </a:lnTo>
                <a:lnTo>
                  <a:pt x="169664" y="62507"/>
                </a:lnTo>
                <a:lnTo>
                  <a:pt x="178594" y="53578"/>
                </a:lnTo>
                <a:lnTo>
                  <a:pt x="187524" y="44648"/>
                </a:lnTo>
                <a:lnTo>
                  <a:pt x="196453" y="35718"/>
                </a:lnTo>
                <a:lnTo>
                  <a:pt x="196453" y="35718"/>
                </a:lnTo>
                <a:lnTo>
                  <a:pt x="196453" y="26789"/>
                </a:lnTo>
                <a:lnTo>
                  <a:pt x="196453" y="17859"/>
                </a:lnTo>
                <a:lnTo>
                  <a:pt x="187524" y="8929"/>
                </a:lnTo>
                <a:lnTo>
                  <a:pt x="178594" y="8929"/>
                </a:lnTo>
                <a:lnTo>
                  <a:pt x="160735" y="0"/>
                </a:lnTo>
                <a:lnTo>
                  <a:pt x="142875" y="0"/>
                </a:lnTo>
                <a:lnTo>
                  <a:pt x="125016" y="8929"/>
                </a:lnTo>
                <a:lnTo>
                  <a:pt x="107156" y="8929"/>
                </a:lnTo>
                <a:lnTo>
                  <a:pt x="89297" y="26789"/>
                </a:lnTo>
                <a:lnTo>
                  <a:pt x="62508" y="35718"/>
                </a:lnTo>
                <a:lnTo>
                  <a:pt x="44649" y="53578"/>
                </a:lnTo>
                <a:lnTo>
                  <a:pt x="26789" y="62507"/>
                </a:lnTo>
                <a:lnTo>
                  <a:pt x="17860" y="89296"/>
                </a:lnTo>
                <a:lnTo>
                  <a:pt x="893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78593"/>
                </a:lnTo>
                <a:lnTo>
                  <a:pt x="17860" y="196453"/>
                </a:lnTo>
                <a:lnTo>
                  <a:pt x="26789" y="214312"/>
                </a:lnTo>
                <a:lnTo>
                  <a:pt x="35719" y="223242"/>
                </a:lnTo>
                <a:lnTo>
                  <a:pt x="53578" y="232171"/>
                </a:lnTo>
                <a:lnTo>
                  <a:pt x="71438" y="241101"/>
                </a:lnTo>
                <a:lnTo>
                  <a:pt x="89297" y="241101"/>
                </a:lnTo>
                <a:lnTo>
                  <a:pt x="107156" y="241101"/>
                </a:lnTo>
                <a:lnTo>
                  <a:pt x="125016" y="241101"/>
                </a:lnTo>
                <a:lnTo>
                  <a:pt x="133945" y="241101"/>
                </a:lnTo>
                <a:lnTo>
                  <a:pt x="133945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4920258" y="2830711"/>
            <a:ext cx="142876" cy="276821"/>
          </a:xfrm>
          <a:custGeom>
            <a:avLst/>
            <a:gdLst/>
            <a:ahLst/>
            <a:cxnLst/>
            <a:rect l="0" t="0" r="0" b="0"/>
            <a:pathLst>
              <a:path w="142876" h="276821">
                <a:moveTo>
                  <a:pt x="0" y="0"/>
                </a:moveTo>
                <a:lnTo>
                  <a:pt x="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35718"/>
                </a:lnTo>
                <a:lnTo>
                  <a:pt x="17859" y="53578"/>
                </a:lnTo>
                <a:lnTo>
                  <a:pt x="26789" y="71437"/>
                </a:lnTo>
                <a:lnTo>
                  <a:pt x="35719" y="89296"/>
                </a:lnTo>
                <a:lnTo>
                  <a:pt x="44648" y="116085"/>
                </a:lnTo>
                <a:lnTo>
                  <a:pt x="62508" y="133945"/>
                </a:lnTo>
                <a:lnTo>
                  <a:pt x="71437" y="160734"/>
                </a:lnTo>
                <a:lnTo>
                  <a:pt x="89297" y="178593"/>
                </a:lnTo>
                <a:lnTo>
                  <a:pt x="98226" y="205382"/>
                </a:lnTo>
                <a:lnTo>
                  <a:pt x="107156" y="223242"/>
                </a:lnTo>
                <a:lnTo>
                  <a:pt x="116086" y="241101"/>
                </a:lnTo>
                <a:lnTo>
                  <a:pt x="125015" y="258960"/>
                </a:lnTo>
                <a:lnTo>
                  <a:pt x="133945" y="267890"/>
                </a:lnTo>
                <a:lnTo>
                  <a:pt x="142875" y="276820"/>
                </a:lnTo>
                <a:lnTo>
                  <a:pt x="142875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4929188" y="2848570"/>
            <a:ext cx="116086" cy="285751"/>
          </a:xfrm>
          <a:custGeom>
            <a:avLst/>
            <a:gdLst/>
            <a:ahLst/>
            <a:cxnLst/>
            <a:rect l="0" t="0" r="0" b="0"/>
            <a:pathLst>
              <a:path w="116086" h="285751">
                <a:moveTo>
                  <a:pt x="116085" y="0"/>
                </a:moveTo>
                <a:lnTo>
                  <a:pt x="116085" y="0"/>
                </a:lnTo>
                <a:lnTo>
                  <a:pt x="116085" y="17859"/>
                </a:lnTo>
                <a:lnTo>
                  <a:pt x="116085" y="17859"/>
                </a:lnTo>
                <a:lnTo>
                  <a:pt x="107156" y="35719"/>
                </a:lnTo>
                <a:lnTo>
                  <a:pt x="107156" y="62508"/>
                </a:lnTo>
                <a:lnTo>
                  <a:pt x="98226" y="89297"/>
                </a:lnTo>
                <a:lnTo>
                  <a:pt x="89296" y="116086"/>
                </a:lnTo>
                <a:lnTo>
                  <a:pt x="80367" y="151805"/>
                </a:lnTo>
                <a:lnTo>
                  <a:pt x="71437" y="178594"/>
                </a:lnTo>
                <a:lnTo>
                  <a:pt x="53578" y="205383"/>
                </a:lnTo>
                <a:lnTo>
                  <a:pt x="35718" y="232172"/>
                </a:lnTo>
                <a:lnTo>
                  <a:pt x="26789" y="250031"/>
                </a:lnTo>
                <a:lnTo>
                  <a:pt x="8929" y="267891"/>
                </a:lnTo>
                <a:lnTo>
                  <a:pt x="8929" y="285750"/>
                </a:lnTo>
                <a:lnTo>
                  <a:pt x="0" y="285750"/>
                </a:lnTo>
                <a:lnTo>
                  <a:pt x="0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5179219" y="2839640"/>
            <a:ext cx="241102" cy="258962"/>
          </a:xfrm>
          <a:custGeom>
            <a:avLst/>
            <a:gdLst/>
            <a:ahLst/>
            <a:cxnLst/>
            <a:rect l="0" t="0" r="0" b="0"/>
            <a:pathLst>
              <a:path w="241102" h="258962">
                <a:moveTo>
                  <a:pt x="187523" y="71438"/>
                </a:moveTo>
                <a:lnTo>
                  <a:pt x="187523" y="71438"/>
                </a:lnTo>
                <a:lnTo>
                  <a:pt x="187523" y="71438"/>
                </a:lnTo>
                <a:lnTo>
                  <a:pt x="187523" y="71438"/>
                </a:lnTo>
                <a:lnTo>
                  <a:pt x="187523" y="71438"/>
                </a:lnTo>
                <a:lnTo>
                  <a:pt x="178594" y="71438"/>
                </a:lnTo>
                <a:lnTo>
                  <a:pt x="178594" y="71438"/>
                </a:lnTo>
                <a:lnTo>
                  <a:pt x="178594" y="71438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0734" y="44649"/>
                </a:lnTo>
                <a:lnTo>
                  <a:pt x="160734" y="26789"/>
                </a:lnTo>
                <a:lnTo>
                  <a:pt x="151804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8930"/>
                </a:lnTo>
                <a:lnTo>
                  <a:pt x="80367" y="17860"/>
                </a:lnTo>
                <a:lnTo>
                  <a:pt x="62508" y="26789"/>
                </a:lnTo>
                <a:lnTo>
                  <a:pt x="53578" y="53578"/>
                </a:lnTo>
                <a:lnTo>
                  <a:pt x="35719" y="71438"/>
                </a:lnTo>
                <a:lnTo>
                  <a:pt x="26789" y="89297"/>
                </a:lnTo>
                <a:lnTo>
                  <a:pt x="17859" y="116086"/>
                </a:lnTo>
                <a:lnTo>
                  <a:pt x="8929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29" y="196453"/>
                </a:lnTo>
                <a:lnTo>
                  <a:pt x="8929" y="205383"/>
                </a:lnTo>
                <a:lnTo>
                  <a:pt x="17859" y="223242"/>
                </a:lnTo>
                <a:lnTo>
                  <a:pt x="26789" y="232172"/>
                </a:lnTo>
                <a:lnTo>
                  <a:pt x="44648" y="232172"/>
                </a:lnTo>
                <a:lnTo>
                  <a:pt x="53578" y="232172"/>
                </a:lnTo>
                <a:lnTo>
                  <a:pt x="71437" y="232172"/>
                </a:lnTo>
                <a:lnTo>
                  <a:pt x="80367" y="223242"/>
                </a:lnTo>
                <a:lnTo>
                  <a:pt x="98226" y="214313"/>
                </a:lnTo>
                <a:lnTo>
                  <a:pt x="107156" y="196453"/>
                </a:lnTo>
                <a:lnTo>
                  <a:pt x="125015" y="178594"/>
                </a:lnTo>
                <a:lnTo>
                  <a:pt x="133945" y="160735"/>
                </a:lnTo>
                <a:lnTo>
                  <a:pt x="151804" y="133946"/>
                </a:lnTo>
                <a:lnTo>
                  <a:pt x="160734" y="116086"/>
                </a:lnTo>
                <a:lnTo>
                  <a:pt x="169664" y="98227"/>
                </a:lnTo>
                <a:lnTo>
                  <a:pt x="178594" y="89297"/>
                </a:lnTo>
                <a:lnTo>
                  <a:pt x="178594" y="80367"/>
                </a:lnTo>
                <a:lnTo>
                  <a:pt x="187523" y="71438"/>
                </a:lnTo>
                <a:lnTo>
                  <a:pt x="187523" y="62508"/>
                </a:lnTo>
                <a:lnTo>
                  <a:pt x="187523" y="62508"/>
                </a:lnTo>
                <a:lnTo>
                  <a:pt x="187523" y="62508"/>
                </a:lnTo>
                <a:lnTo>
                  <a:pt x="187523" y="71438"/>
                </a:lnTo>
                <a:lnTo>
                  <a:pt x="187523" y="71438"/>
                </a:lnTo>
                <a:lnTo>
                  <a:pt x="187523" y="89297"/>
                </a:lnTo>
                <a:lnTo>
                  <a:pt x="196453" y="98227"/>
                </a:lnTo>
                <a:lnTo>
                  <a:pt x="196453" y="116086"/>
                </a:lnTo>
                <a:lnTo>
                  <a:pt x="205383" y="133946"/>
                </a:lnTo>
                <a:lnTo>
                  <a:pt x="205383" y="151805"/>
                </a:lnTo>
                <a:lnTo>
                  <a:pt x="214312" y="169664"/>
                </a:lnTo>
                <a:lnTo>
                  <a:pt x="223242" y="187524"/>
                </a:lnTo>
                <a:lnTo>
                  <a:pt x="223242" y="214313"/>
                </a:lnTo>
                <a:lnTo>
                  <a:pt x="232172" y="223242"/>
                </a:lnTo>
                <a:lnTo>
                  <a:pt x="232172" y="241102"/>
                </a:lnTo>
                <a:lnTo>
                  <a:pt x="232172" y="250031"/>
                </a:lnTo>
                <a:lnTo>
                  <a:pt x="241101" y="258961"/>
                </a:lnTo>
                <a:lnTo>
                  <a:pt x="241101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910953" y="4223742"/>
            <a:ext cx="196454" cy="303610"/>
          </a:xfrm>
          <a:custGeom>
            <a:avLst/>
            <a:gdLst/>
            <a:ahLst/>
            <a:cxnLst/>
            <a:rect l="0" t="0" r="0" b="0"/>
            <a:pathLst>
              <a:path w="196454" h="303610">
                <a:moveTo>
                  <a:pt x="35719" y="62508"/>
                </a:moveTo>
                <a:lnTo>
                  <a:pt x="35719" y="71437"/>
                </a:lnTo>
                <a:lnTo>
                  <a:pt x="26789" y="89297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51804"/>
                </a:lnTo>
                <a:lnTo>
                  <a:pt x="26789" y="178594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32172"/>
                </a:lnTo>
                <a:lnTo>
                  <a:pt x="17860" y="250031"/>
                </a:lnTo>
                <a:lnTo>
                  <a:pt x="17860" y="267890"/>
                </a:lnTo>
                <a:lnTo>
                  <a:pt x="17860" y="276820"/>
                </a:lnTo>
                <a:lnTo>
                  <a:pt x="8930" y="294679"/>
                </a:lnTo>
                <a:lnTo>
                  <a:pt x="8930" y="303609"/>
                </a:lnTo>
                <a:lnTo>
                  <a:pt x="8930" y="303609"/>
                </a:lnTo>
                <a:lnTo>
                  <a:pt x="8930" y="303609"/>
                </a:lnTo>
                <a:lnTo>
                  <a:pt x="0" y="303609"/>
                </a:lnTo>
                <a:lnTo>
                  <a:pt x="0" y="303609"/>
                </a:lnTo>
                <a:lnTo>
                  <a:pt x="0" y="294679"/>
                </a:lnTo>
                <a:lnTo>
                  <a:pt x="0" y="276820"/>
                </a:lnTo>
                <a:lnTo>
                  <a:pt x="0" y="267890"/>
                </a:lnTo>
                <a:lnTo>
                  <a:pt x="0" y="250031"/>
                </a:lnTo>
                <a:lnTo>
                  <a:pt x="0" y="232172"/>
                </a:lnTo>
                <a:lnTo>
                  <a:pt x="0" y="205383"/>
                </a:lnTo>
                <a:lnTo>
                  <a:pt x="0" y="187523"/>
                </a:lnTo>
                <a:lnTo>
                  <a:pt x="8930" y="160734"/>
                </a:lnTo>
                <a:lnTo>
                  <a:pt x="8930" y="133945"/>
                </a:lnTo>
                <a:lnTo>
                  <a:pt x="17860" y="107156"/>
                </a:lnTo>
                <a:lnTo>
                  <a:pt x="26789" y="89297"/>
                </a:lnTo>
                <a:lnTo>
                  <a:pt x="35719" y="62508"/>
                </a:lnTo>
                <a:lnTo>
                  <a:pt x="44649" y="44648"/>
                </a:lnTo>
                <a:lnTo>
                  <a:pt x="53578" y="26789"/>
                </a:lnTo>
                <a:lnTo>
                  <a:pt x="71438" y="17859"/>
                </a:lnTo>
                <a:lnTo>
                  <a:pt x="80367" y="8929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8929"/>
                </a:lnTo>
                <a:lnTo>
                  <a:pt x="142875" y="17859"/>
                </a:lnTo>
                <a:lnTo>
                  <a:pt x="151805" y="26789"/>
                </a:lnTo>
                <a:lnTo>
                  <a:pt x="160735" y="44648"/>
                </a:lnTo>
                <a:lnTo>
                  <a:pt x="169664" y="62508"/>
                </a:lnTo>
                <a:lnTo>
                  <a:pt x="169664" y="80367"/>
                </a:lnTo>
                <a:lnTo>
                  <a:pt x="178594" y="98226"/>
                </a:lnTo>
                <a:lnTo>
                  <a:pt x="178594" y="116086"/>
                </a:lnTo>
                <a:lnTo>
                  <a:pt x="187524" y="142875"/>
                </a:lnTo>
                <a:lnTo>
                  <a:pt x="187524" y="169664"/>
                </a:lnTo>
                <a:lnTo>
                  <a:pt x="187524" y="187523"/>
                </a:lnTo>
                <a:lnTo>
                  <a:pt x="187524" y="214312"/>
                </a:lnTo>
                <a:lnTo>
                  <a:pt x="187524" y="232172"/>
                </a:lnTo>
                <a:lnTo>
                  <a:pt x="187524" y="250031"/>
                </a:lnTo>
                <a:lnTo>
                  <a:pt x="196453" y="267890"/>
                </a:lnTo>
                <a:lnTo>
                  <a:pt x="196453" y="276820"/>
                </a:lnTo>
                <a:lnTo>
                  <a:pt x="196453" y="285750"/>
                </a:lnTo>
                <a:lnTo>
                  <a:pt x="196453" y="285750"/>
                </a:lnTo>
                <a:lnTo>
                  <a:pt x="196453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232422" y="4259461"/>
            <a:ext cx="17860" cy="258961"/>
          </a:xfrm>
          <a:custGeom>
            <a:avLst/>
            <a:gdLst/>
            <a:ahLst/>
            <a:cxnLst/>
            <a:rect l="0" t="0" r="0" b="0"/>
            <a:pathLst>
              <a:path w="17860" h="258961">
                <a:moveTo>
                  <a:pt x="8930" y="0"/>
                </a:moveTo>
                <a:lnTo>
                  <a:pt x="893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10715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78593"/>
                </a:lnTo>
                <a:lnTo>
                  <a:pt x="17859" y="205382"/>
                </a:lnTo>
                <a:lnTo>
                  <a:pt x="17859" y="223242"/>
                </a:lnTo>
                <a:lnTo>
                  <a:pt x="17859" y="241101"/>
                </a:lnTo>
                <a:lnTo>
                  <a:pt x="17859" y="250031"/>
                </a:lnTo>
                <a:lnTo>
                  <a:pt x="17859" y="258960"/>
                </a:lnTo>
                <a:lnTo>
                  <a:pt x="17859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2205633" y="4116586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2375297" y="4063007"/>
            <a:ext cx="44649" cy="482205"/>
          </a:xfrm>
          <a:custGeom>
            <a:avLst/>
            <a:gdLst/>
            <a:ahLst/>
            <a:cxnLst/>
            <a:rect l="0" t="0" r="0" b="0"/>
            <a:pathLst>
              <a:path w="44649" h="48220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9"/>
                </a:lnTo>
                <a:lnTo>
                  <a:pt x="17859" y="71438"/>
                </a:lnTo>
                <a:lnTo>
                  <a:pt x="17859" y="98227"/>
                </a:lnTo>
                <a:lnTo>
                  <a:pt x="1785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26789" y="196454"/>
                </a:lnTo>
                <a:lnTo>
                  <a:pt x="26789" y="223243"/>
                </a:lnTo>
                <a:lnTo>
                  <a:pt x="26789" y="250032"/>
                </a:lnTo>
                <a:lnTo>
                  <a:pt x="35719" y="267891"/>
                </a:lnTo>
                <a:lnTo>
                  <a:pt x="35719" y="294680"/>
                </a:lnTo>
                <a:lnTo>
                  <a:pt x="44648" y="321469"/>
                </a:lnTo>
                <a:lnTo>
                  <a:pt x="44648" y="348258"/>
                </a:lnTo>
                <a:lnTo>
                  <a:pt x="44648" y="375047"/>
                </a:lnTo>
                <a:lnTo>
                  <a:pt x="44648" y="392907"/>
                </a:lnTo>
                <a:lnTo>
                  <a:pt x="44648" y="419696"/>
                </a:lnTo>
                <a:lnTo>
                  <a:pt x="44648" y="437555"/>
                </a:lnTo>
                <a:lnTo>
                  <a:pt x="44648" y="446485"/>
                </a:lnTo>
                <a:lnTo>
                  <a:pt x="35719" y="464344"/>
                </a:lnTo>
                <a:lnTo>
                  <a:pt x="35719" y="473274"/>
                </a:lnTo>
                <a:lnTo>
                  <a:pt x="35719" y="482204"/>
                </a:lnTo>
                <a:lnTo>
                  <a:pt x="35719" y="482204"/>
                </a:lnTo>
                <a:lnTo>
                  <a:pt x="35719" y="4822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2321719" y="4232671"/>
            <a:ext cx="160735" cy="17861"/>
          </a:xfrm>
          <a:custGeom>
            <a:avLst/>
            <a:gdLst/>
            <a:ahLst/>
            <a:cxnLst/>
            <a:rect l="0" t="0" r="0" b="0"/>
            <a:pathLst>
              <a:path w="160735" h="1786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2544961" y="4250531"/>
            <a:ext cx="178595" cy="258962"/>
          </a:xfrm>
          <a:custGeom>
            <a:avLst/>
            <a:gdLst/>
            <a:ahLst/>
            <a:cxnLst/>
            <a:rect l="0" t="0" r="0" b="0"/>
            <a:pathLst>
              <a:path w="178595" h="258962">
                <a:moveTo>
                  <a:pt x="0" y="8930"/>
                </a:moveTo>
                <a:lnTo>
                  <a:pt x="0" y="8930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26789" y="98226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60734"/>
                </a:lnTo>
                <a:lnTo>
                  <a:pt x="26789" y="178594"/>
                </a:lnTo>
                <a:lnTo>
                  <a:pt x="35719" y="196453"/>
                </a:lnTo>
                <a:lnTo>
                  <a:pt x="35719" y="214312"/>
                </a:lnTo>
                <a:lnTo>
                  <a:pt x="35719" y="232172"/>
                </a:lnTo>
                <a:lnTo>
                  <a:pt x="35719" y="241101"/>
                </a:lnTo>
                <a:lnTo>
                  <a:pt x="35719" y="250031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50031"/>
                </a:lnTo>
                <a:lnTo>
                  <a:pt x="17859" y="241101"/>
                </a:lnTo>
                <a:lnTo>
                  <a:pt x="17859" y="232172"/>
                </a:lnTo>
                <a:lnTo>
                  <a:pt x="17859" y="214312"/>
                </a:lnTo>
                <a:lnTo>
                  <a:pt x="8930" y="187523"/>
                </a:lnTo>
                <a:lnTo>
                  <a:pt x="8930" y="169664"/>
                </a:lnTo>
                <a:lnTo>
                  <a:pt x="8930" y="142875"/>
                </a:lnTo>
                <a:lnTo>
                  <a:pt x="17859" y="116086"/>
                </a:lnTo>
                <a:lnTo>
                  <a:pt x="26789" y="89297"/>
                </a:lnTo>
                <a:lnTo>
                  <a:pt x="35719" y="71437"/>
                </a:lnTo>
                <a:lnTo>
                  <a:pt x="44648" y="44648"/>
                </a:lnTo>
                <a:lnTo>
                  <a:pt x="53578" y="35719"/>
                </a:lnTo>
                <a:lnTo>
                  <a:pt x="71437" y="17859"/>
                </a:lnTo>
                <a:lnTo>
                  <a:pt x="80367" y="8930"/>
                </a:lnTo>
                <a:lnTo>
                  <a:pt x="98227" y="0"/>
                </a:lnTo>
                <a:lnTo>
                  <a:pt x="116086" y="8930"/>
                </a:lnTo>
                <a:lnTo>
                  <a:pt x="125016" y="8930"/>
                </a:lnTo>
                <a:lnTo>
                  <a:pt x="142875" y="8930"/>
                </a:lnTo>
                <a:lnTo>
                  <a:pt x="151805" y="17859"/>
                </a:lnTo>
                <a:lnTo>
                  <a:pt x="169664" y="26789"/>
                </a:lnTo>
                <a:lnTo>
                  <a:pt x="178594" y="35719"/>
                </a:lnTo>
                <a:lnTo>
                  <a:pt x="178594" y="35719"/>
                </a:lnTo>
                <a:lnTo>
                  <a:pt x="178594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2777133" y="4286250"/>
            <a:ext cx="196454" cy="205383"/>
          </a:xfrm>
          <a:custGeom>
            <a:avLst/>
            <a:gdLst/>
            <a:ahLst/>
            <a:cxnLst/>
            <a:rect l="0" t="0" r="0" b="0"/>
            <a:pathLst>
              <a:path w="196454" h="205383">
                <a:moveTo>
                  <a:pt x="62508" y="8929"/>
                </a:moveTo>
                <a:lnTo>
                  <a:pt x="62508" y="8929"/>
                </a:lnTo>
                <a:lnTo>
                  <a:pt x="62508" y="8929"/>
                </a:lnTo>
                <a:lnTo>
                  <a:pt x="62508" y="8929"/>
                </a:lnTo>
                <a:lnTo>
                  <a:pt x="5357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33945"/>
                </a:lnTo>
                <a:lnTo>
                  <a:pt x="8930" y="151804"/>
                </a:lnTo>
                <a:lnTo>
                  <a:pt x="17859" y="169664"/>
                </a:lnTo>
                <a:lnTo>
                  <a:pt x="26789" y="178593"/>
                </a:lnTo>
                <a:lnTo>
                  <a:pt x="35719" y="187523"/>
                </a:lnTo>
                <a:lnTo>
                  <a:pt x="44648" y="196453"/>
                </a:lnTo>
                <a:lnTo>
                  <a:pt x="62508" y="205382"/>
                </a:lnTo>
                <a:lnTo>
                  <a:pt x="71437" y="205382"/>
                </a:lnTo>
                <a:lnTo>
                  <a:pt x="89297" y="205382"/>
                </a:lnTo>
                <a:lnTo>
                  <a:pt x="98226" y="196453"/>
                </a:lnTo>
                <a:lnTo>
                  <a:pt x="116086" y="187523"/>
                </a:lnTo>
                <a:lnTo>
                  <a:pt x="133945" y="187523"/>
                </a:lnTo>
                <a:lnTo>
                  <a:pt x="142875" y="169664"/>
                </a:lnTo>
                <a:lnTo>
                  <a:pt x="160734" y="160734"/>
                </a:lnTo>
                <a:lnTo>
                  <a:pt x="169664" y="142875"/>
                </a:lnTo>
                <a:lnTo>
                  <a:pt x="178594" y="125015"/>
                </a:lnTo>
                <a:lnTo>
                  <a:pt x="187523" y="107156"/>
                </a:lnTo>
                <a:lnTo>
                  <a:pt x="196453" y="89296"/>
                </a:lnTo>
                <a:lnTo>
                  <a:pt x="196453" y="80367"/>
                </a:lnTo>
                <a:lnTo>
                  <a:pt x="196453" y="62507"/>
                </a:lnTo>
                <a:lnTo>
                  <a:pt x="196453" y="53578"/>
                </a:lnTo>
                <a:lnTo>
                  <a:pt x="196453" y="35718"/>
                </a:lnTo>
                <a:lnTo>
                  <a:pt x="187523" y="26789"/>
                </a:lnTo>
                <a:lnTo>
                  <a:pt x="178594" y="26789"/>
                </a:lnTo>
                <a:lnTo>
                  <a:pt x="160734" y="17859"/>
                </a:lnTo>
                <a:lnTo>
                  <a:pt x="151805" y="17859"/>
                </a:lnTo>
                <a:lnTo>
                  <a:pt x="133945" y="17859"/>
                </a:lnTo>
                <a:lnTo>
                  <a:pt x="116086" y="17859"/>
                </a:lnTo>
                <a:lnTo>
                  <a:pt x="98226" y="17859"/>
                </a:lnTo>
                <a:lnTo>
                  <a:pt x="80367" y="26789"/>
                </a:lnTo>
                <a:lnTo>
                  <a:pt x="71437" y="26789"/>
                </a:lnTo>
                <a:lnTo>
                  <a:pt x="62508" y="35718"/>
                </a:lnTo>
                <a:lnTo>
                  <a:pt x="62508" y="44648"/>
                </a:lnTo>
                <a:lnTo>
                  <a:pt x="62508" y="446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3080742" y="4268390"/>
            <a:ext cx="267892" cy="473275"/>
          </a:xfrm>
          <a:custGeom>
            <a:avLst/>
            <a:gdLst/>
            <a:ahLst/>
            <a:cxnLst/>
            <a:rect l="0" t="0" r="0" b="0"/>
            <a:pathLst>
              <a:path w="267892" h="473275">
                <a:moveTo>
                  <a:pt x="178594" y="80367"/>
                </a:moveTo>
                <a:lnTo>
                  <a:pt x="178594" y="80367"/>
                </a:lnTo>
                <a:lnTo>
                  <a:pt x="169664" y="80367"/>
                </a:lnTo>
                <a:lnTo>
                  <a:pt x="169664" y="71438"/>
                </a:lnTo>
                <a:lnTo>
                  <a:pt x="169664" y="71438"/>
                </a:lnTo>
                <a:lnTo>
                  <a:pt x="160735" y="62508"/>
                </a:lnTo>
                <a:lnTo>
                  <a:pt x="160735" y="44649"/>
                </a:lnTo>
                <a:lnTo>
                  <a:pt x="151805" y="35719"/>
                </a:lnTo>
                <a:lnTo>
                  <a:pt x="142875" y="26789"/>
                </a:lnTo>
                <a:lnTo>
                  <a:pt x="133946" y="17860"/>
                </a:lnTo>
                <a:lnTo>
                  <a:pt x="12501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35719" y="53578"/>
                </a:lnTo>
                <a:lnTo>
                  <a:pt x="26789" y="71438"/>
                </a:lnTo>
                <a:lnTo>
                  <a:pt x="17860" y="89297"/>
                </a:lnTo>
                <a:lnTo>
                  <a:pt x="8930" y="107156"/>
                </a:lnTo>
                <a:lnTo>
                  <a:pt x="0" y="133946"/>
                </a:lnTo>
                <a:lnTo>
                  <a:pt x="0" y="151805"/>
                </a:lnTo>
                <a:lnTo>
                  <a:pt x="0" y="178594"/>
                </a:lnTo>
                <a:lnTo>
                  <a:pt x="0" y="187524"/>
                </a:lnTo>
                <a:lnTo>
                  <a:pt x="8930" y="205383"/>
                </a:lnTo>
                <a:lnTo>
                  <a:pt x="17860" y="214313"/>
                </a:lnTo>
                <a:lnTo>
                  <a:pt x="26789" y="223242"/>
                </a:lnTo>
                <a:lnTo>
                  <a:pt x="35719" y="232172"/>
                </a:lnTo>
                <a:lnTo>
                  <a:pt x="53578" y="232172"/>
                </a:lnTo>
                <a:lnTo>
                  <a:pt x="62508" y="232172"/>
                </a:lnTo>
                <a:lnTo>
                  <a:pt x="80367" y="223242"/>
                </a:lnTo>
                <a:lnTo>
                  <a:pt x="98227" y="214313"/>
                </a:lnTo>
                <a:lnTo>
                  <a:pt x="116086" y="196453"/>
                </a:lnTo>
                <a:lnTo>
                  <a:pt x="133946" y="187524"/>
                </a:lnTo>
                <a:lnTo>
                  <a:pt x="142875" y="169664"/>
                </a:lnTo>
                <a:lnTo>
                  <a:pt x="160735" y="151805"/>
                </a:lnTo>
                <a:lnTo>
                  <a:pt x="169664" y="133946"/>
                </a:lnTo>
                <a:lnTo>
                  <a:pt x="178594" y="116086"/>
                </a:lnTo>
                <a:lnTo>
                  <a:pt x="187524" y="98227"/>
                </a:lnTo>
                <a:lnTo>
                  <a:pt x="196453" y="89297"/>
                </a:lnTo>
                <a:lnTo>
                  <a:pt x="196453" y="71438"/>
                </a:lnTo>
                <a:lnTo>
                  <a:pt x="205383" y="7143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62508"/>
                </a:lnTo>
                <a:lnTo>
                  <a:pt x="205383" y="71438"/>
                </a:lnTo>
                <a:lnTo>
                  <a:pt x="205383" y="71438"/>
                </a:lnTo>
                <a:lnTo>
                  <a:pt x="214313" y="80367"/>
                </a:lnTo>
                <a:lnTo>
                  <a:pt x="214313" y="98227"/>
                </a:lnTo>
                <a:lnTo>
                  <a:pt x="223242" y="116086"/>
                </a:lnTo>
                <a:lnTo>
                  <a:pt x="223242" y="133946"/>
                </a:lnTo>
                <a:lnTo>
                  <a:pt x="232172" y="151805"/>
                </a:lnTo>
                <a:lnTo>
                  <a:pt x="241102" y="178594"/>
                </a:lnTo>
                <a:lnTo>
                  <a:pt x="241102" y="196453"/>
                </a:lnTo>
                <a:lnTo>
                  <a:pt x="250031" y="223242"/>
                </a:lnTo>
                <a:lnTo>
                  <a:pt x="258961" y="250031"/>
                </a:lnTo>
                <a:lnTo>
                  <a:pt x="258961" y="276821"/>
                </a:lnTo>
                <a:lnTo>
                  <a:pt x="258961" y="303610"/>
                </a:lnTo>
                <a:lnTo>
                  <a:pt x="267891" y="330399"/>
                </a:lnTo>
                <a:lnTo>
                  <a:pt x="258961" y="357188"/>
                </a:lnTo>
                <a:lnTo>
                  <a:pt x="258961" y="375047"/>
                </a:lnTo>
                <a:lnTo>
                  <a:pt x="250031" y="401836"/>
                </a:lnTo>
                <a:lnTo>
                  <a:pt x="241102" y="419696"/>
                </a:lnTo>
                <a:lnTo>
                  <a:pt x="223242" y="437555"/>
                </a:lnTo>
                <a:lnTo>
                  <a:pt x="214313" y="446485"/>
                </a:lnTo>
                <a:lnTo>
                  <a:pt x="196453" y="464344"/>
                </a:lnTo>
                <a:lnTo>
                  <a:pt x="178594" y="473274"/>
                </a:lnTo>
                <a:lnTo>
                  <a:pt x="160735" y="473274"/>
                </a:lnTo>
                <a:lnTo>
                  <a:pt x="142875" y="473274"/>
                </a:lnTo>
                <a:lnTo>
                  <a:pt x="133946" y="473274"/>
                </a:lnTo>
                <a:lnTo>
                  <a:pt x="125016" y="473274"/>
                </a:lnTo>
                <a:lnTo>
                  <a:pt x="125016" y="47327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3375422" y="4259461"/>
            <a:ext cx="214313" cy="241102"/>
          </a:xfrm>
          <a:custGeom>
            <a:avLst/>
            <a:gdLst/>
            <a:ahLst/>
            <a:cxnLst/>
            <a:rect l="0" t="0" r="0" b="0"/>
            <a:pathLst>
              <a:path w="214313" h="241102">
                <a:moveTo>
                  <a:pt x="17859" y="107156"/>
                </a:moveTo>
                <a:lnTo>
                  <a:pt x="17859" y="107156"/>
                </a:lnTo>
                <a:lnTo>
                  <a:pt x="17859" y="116085"/>
                </a:lnTo>
                <a:lnTo>
                  <a:pt x="26789" y="116085"/>
                </a:lnTo>
                <a:lnTo>
                  <a:pt x="26789" y="116085"/>
                </a:lnTo>
                <a:lnTo>
                  <a:pt x="35719" y="116085"/>
                </a:lnTo>
                <a:lnTo>
                  <a:pt x="44648" y="116085"/>
                </a:lnTo>
                <a:lnTo>
                  <a:pt x="53578" y="116085"/>
                </a:lnTo>
                <a:lnTo>
                  <a:pt x="71437" y="116085"/>
                </a:lnTo>
                <a:lnTo>
                  <a:pt x="89297" y="116085"/>
                </a:lnTo>
                <a:lnTo>
                  <a:pt x="107156" y="116085"/>
                </a:lnTo>
                <a:lnTo>
                  <a:pt x="125016" y="107156"/>
                </a:lnTo>
                <a:lnTo>
                  <a:pt x="142875" y="107156"/>
                </a:lnTo>
                <a:lnTo>
                  <a:pt x="160734" y="98226"/>
                </a:lnTo>
                <a:lnTo>
                  <a:pt x="178594" y="89296"/>
                </a:lnTo>
                <a:lnTo>
                  <a:pt x="187523" y="89296"/>
                </a:lnTo>
                <a:lnTo>
                  <a:pt x="205383" y="80367"/>
                </a:lnTo>
                <a:lnTo>
                  <a:pt x="205383" y="71437"/>
                </a:lnTo>
                <a:lnTo>
                  <a:pt x="214312" y="62507"/>
                </a:lnTo>
                <a:lnTo>
                  <a:pt x="214312" y="53578"/>
                </a:lnTo>
                <a:lnTo>
                  <a:pt x="214312" y="44648"/>
                </a:lnTo>
                <a:lnTo>
                  <a:pt x="205383" y="26789"/>
                </a:lnTo>
                <a:lnTo>
                  <a:pt x="196453" y="17859"/>
                </a:lnTo>
                <a:lnTo>
                  <a:pt x="187523" y="8929"/>
                </a:lnTo>
                <a:lnTo>
                  <a:pt x="178594" y="8929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29"/>
                </a:lnTo>
                <a:lnTo>
                  <a:pt x="62508" y="17859"/>
                </a:lnTo>
                <a:lnTo>
                  <a:pt x="44648" y="26789"/>
                </a:lnTo>
                <a:lnTo>
                  <a:pt x="35719" y="44648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9296"/>
                </a:lnTo>
                <a:lnTo>
                  <a:pt x="0" y="107156"/>
                </a:lnTo>
                <a:lnTo>
                  <a:pt x="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8930" y="187523"/>
                </a:lnTo>
                <a:lnTo>
                  <a:pt x="17859" y="205382"/>
                </a:lnTo>
                <a:lnTo>
                  <a:pt x="26789" y="214312"/>
                </a:lnTo>
                <a:lnTo>
                  <a:pt x="35719" y="232171"/>
                </a:lnTo>
                <a:lnTo>
                  <a:pt x="44648" y="232171"/>
                </a:lnTo>
                <a:lnTo>
                  <a:pt x="62508" y="241101"/>
                </a:lnTo>
                <a:lnTo>
                  <a:pt x="80367" y="241101"/>
                </a:lnTo>
                <a:lnTo>
                  <a:pt x="89297" y="241101"/>
                </a:lnTo>
                <a:lnTo>
                  <a:pt x="107156" y="241101"/>
                </a:lnTo>
                <a:lnTo>
                  <a:pt x="125016" y="241101"/>
                </a:lnTo>
                <a:lnTo>
                  <a:pt x="125016" y="241101"/>
                </a:lnTo>
                <a:lnTo>
                  <a:pt x="125016" y="24110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3616523" y="4223742"/>
            <a:ext cx="241103" cy="303610"/>
          </a:xfrm>
          <a:custGeom>
            <a:avLst/>
            <a:gdLst/>
            <a:ahLst/>
            <a:cxnLst/>
            <a:rect l="0" t="0" r="0" b="0"/>
            <a:pathLst>
              <a:path w="241103" h="303610">
                <a:moveTo>
                  <a:pt x="0" y="17859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17860" y="142875"/>
                </a:lnTo>
                <a:lnTo>
                  <a:pt x="17860" y="169664"/>
                </a:lnTo>
                <a:lnTo>
                  <a:pt x="26790" y="187523"/>
                </a:lnTo>
                <a:lnTo>
                  <a:pt x="26790" y="214312"/>
                </a:lnTo>
                <a:lnTo>
                  <a:pt x="26790" y="232172"/>
                </a:lnTo>
                <a:lnTo>
                  <a:pt x="35719" y="250031"/>
                </a:lnTo>
                <a:lnTo>
                  <a:pt x="35719" y="267890"/>
                </a:lnTo>
                <a:lnTo>
                  <a:pt x="35719" y="285750"/>
                </a:lnTo>
                <a:lnTo>
                  <a:pt x="35719" y="294679"/>
                </a:lnTo>
                <a:lnTo>
                  <a:pt x="26790" y="294679"/>
                </a:lnTo>
                <a:lnTo>
                  <a:pt x="26790" y="303609"/>
                </a:lnTo>
                <a:lnTo>
                  <a:pt x="26790" y="294679"/>
                </a:lnTo>
                <a:lnTo>
                  <a:pt x="26790" y="294679"/>
                </a:lnTo>
                <a:lnTo>
                  <a:pt x="26790" y="276820"/>
                </a:lnTo>
                <a:lnTo>
                  <a:pt x="17860" y="267890"/>
                </a:lnTo>
                <a:lnTo>
                  <a:pt x="17860" y="250031"/>
                </a:lnTo>
                <a:lnTo>
                  <a:pt x="17860" y="223242"/>
                </a:lnTo>
                <a:lnTo>
                  <a:pt x="17860" y="205383"/>
                </a:lnTo>
                <a:lnTo>
                  <a:pt x="26790" y="178594"/>
                </a:lnTo>
                <a:lnTo>
                  <a:pt x="26790" y="142875"/>
                </a:lnTo>
                <a:lnTo>
                  <a:pt x="35719" y="125015"/>
                </a:lnTo>
                <a:lnTo>
                  <a:pt x="44649" y="98226"/>
                </a:lnTo>
                <a:lnTo>
                  <a:pt x="53579" y="71437"/>
                </a:lnTo>
                <a:lnTo>
                  <a:pt x="62508" y="53578"/>
                </a:lnTo>
                <a:lnTo>
                  <a:pt x="80368" y="35719"/>
                </a:lnTo>
                <a:lnTo>
                  <a:pt x="89297" y="17859"/>
                </a:lnTo>
                <a:lnTo>
                  <a:pt x="107157" y="8929"/>
                </a:lnTo>
                <a:lnTo>
                  <a:pt x="125016" y="0"/>
                </a:lnTo>
                <a:lnTo>
                  <a:pt x="133946" y="0"/>
                </a:lnTo>
                <a:lnTo>
                  <a:pt x="142875" y="0"/>
                </a:lnTo>
                <a:lnTo>
                  <a:pt x="160735" y="8929"/>
                </a:lnTo>
                <a:lnTo>
                  <a:pt x="169665" y="17859"/>
                </a:lnTo>
                <a:lnTo>
                  <a:pt x="178594" y="35719"/>
                </a:lnTo>
                <a:lnTo>
                  <a:pt x="187524" y="44648"/>
                </a:lnTo>
                <a:lnTo>
                  <a:pt x="196454" y="71437"/>
                </a:lnTo>
                <a:lnTo>
                  <a:pt x="205383" y="89297"/>
                </a:lnTo>
                <a:lnTo>
                  <a:pt x="214313" y="116086"/>
                </a:lnTo>
                <a:lnTo>
                  <a:pt x="223243" y="142875"/>
                </a:lnTo>
                <a:lnTo>
                  <a:pt x="232172" y="169664"/>
                </a:lnTo>
                <a:lnTo>
                  <a:pt x="232172" y="187523"/>
                </a:lnTo>
                <a:lnTo>
                  <a:pt x="241102" y="214312"/>
                </a:lnTo>
                <a:lnTo>
                  <a:pt x="241102" y="232172"/>
                </a:lnTo>
                <a:lnTo>
                  <a:pt x="241102" y="241101"/>
                </a:lnTo>
                <a:lnTo>
                  <a:pt x="241102" y="250031"/>
                </a:lnTo>
                <a:lnTo>
                  <a:pt x="241102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161359" y="3857625"/>
            <a:ext cx="223244" cy="392907"/>
          </a:xfrm>
          <a:custGeom>
            <a:avLst/>
            <a:gdLst/>
            <a:ahLst/>
            <a:cxnLst/>
            <a:rect l="0" t="0" r="0" b="0"/>
            <a:pathLst>
              <a:path w="223244" h="392907">
                <a:moveTo>
                  <a:pt x="26789" y="0"/>
                </a:moveTo>
                <a:lnTo>
                  <a:pt x="26789" y="17859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71437"/>
                </a:lnTo>
                <a:lnTo>
                  <a:pt x="26789" y="107156"/>
                </a:lnTo>
                <a:lnTo>
                  <a:pt x="26789" y="133945"/>
                </a:lnTo>
                <a:lnTo>
                  <a:pt x="26789" y="160734"/>
                </a:lnTo>
                <a:lnTo>
                  <a:pt x="26789" y="196453"/>
                </a:lnTo>
                <a:lnTo>
                  <a:pt x="26789" y="223242"/>
                </a:lnTo>
                <a:lnTo>
                  <a:pt x="26789" y="258961"/>
                </a:lnTo>
                <a:lnTo>
                  <a:pt x="26789" y="285750"/>
                </a:lnTo>
                <a:lnTo>
                  <a:pt x="17860" y="312539"/>
                </a:lnTo>
                <a:lnTo>
                  <a:pt x="17860" y="330398"/>
                </a:lnTo>
                <a:lnTo>
                  <a:pt x="17860" y="348257"/>
                </a:lnTo>
                <a:lnTo>
                  <a:pt x="8930" y="366117"/>
                </a:lnTo>
                <a:lnTo>
                  <a:pt x="8930" y="375046"/>
                </a:lnTo>
                <a:lnTo>
                  <a:pt x="8930" y="383976"/>
                </a:lnTo>
                <a:lnTo>
                  <a:pt x="8930" y="383976"/>
                </a:lnTo>
                <a:lnTo>
                  <a:pt x="8930" y="392906"/>
                </a:lnTo>
                <a:lnTo>
                  <a:pt x="0" y="383976"/>
                </a:lnTo>
                <a:lnTo>
                  <a:pt x="0" y="383976"/>
                </a:lnTo>
                <a:lnTo>
                  <a:pt x="8930" y="375046"/>
                </a:lnTo>
                <a:lnTo>
                  <a:pt x="8930" y="357187"/>
                </a:lnTo>
                <a:lnTo>
                  <a:pt x="8930" y="339328"/>
                </a:lnTo>
                <a:lnTo>
                  <a:pt x="17860" y="321468"/>
                </a:lnTo>
                <a:lnTo>
                  <a:pt x="26789" y="294679"/>
                </a:lnTo>
                <a:lnTo>
                  <a:pt x="35719" y="267890"/>
                </a:lnTo>
                <a:lnTo>
                  <a:pt x="44649" y="241101"/>
                </a:lnTo>
                <a:lnTo>
                  <a:pt x="53579" y="214312"/>
                </a:lnTo>
                <a:lnTo>
                  <a:pt x="71438" y="187523"/>
                </a:lnTo>
                <a:lnTo>
                  <a:pt x="80368" y="169664"/>
                </a:lnTo>
                <a:lnTo>
                  <a:pt x="98227" y="151804"/>
                </a:lnTo>
                <a:lnTo>
                  <a:pt x="116086" y="133945"/>
                </a:lnTo>
                <a:lnTo>
                  <a:pt x="133946" y="125015"/>
                </a:lnTo>
                <a:lnTo>
                  <a:pt x="151805" y="125015"/>
                </a:lnTo>
                <a:lnTo>
                  <a:pt x="160735" y="125015"/>
                </a:lnTo>
                <a:lnTo>
                  <a:pt x="178594" y="133945"/>
                </a:lnTo>
                <a:lnTo>
                  <a:pt x="187524" y="133945"/>
                </a:lnTo>
                <a:lnTo>
                  <a:pt x="196454" y="151804"/>
                </a:lnTo>
                <a:lnTo>
                  <a:pt x="205383" y="169664"/>
                </a:lnTo>
                <a:lnTo>
                  <a:pt x="214313" y="187523"/>
                </a:lnTo>
                <a:lnTo>
                  <a:pt x="214313" y="214312"/>
                </a:lnTo>
                <a:lnTo>
                  <a:pt x="223243" y="241101"/>
                </a:lnTo>
                <a:lnTo>
                  <a:pt x="223243" y="258961"/>
                </a:lnTo>
                <a:lnTo>
                  <a:pt x="223243" y="285750"/>
                </a:lnTo>
                <a:lnTo>
                  <a:pt x="223243" y="312539"/>
                </a:lnTo>
                <a:lnTo>
                  <a:pt x="223243" y="330398"/>
                </a:lnTo>
                <a:lnTo>
                  <a:pt x="223243" y="357187"/>
                </a:lnTo>
                <a:lnTo>
                  <a:pt x="223243" y="366117"/>
                </a:lnTo>
                <a:lnTo>
                  <a:pt x="223243" y="383976"/>
                </a:lnTo>
                <a:lnTo>
                  <a:pt x="223243" y="392906"/>
                </a:lnTo>
                <a:lnTo>
                  <a:pt x="214313" y="392906"/>
                </a:lnTo>
                <a:lnTo>
                  <a:pt x="214313" y="392906"/>
                </a:lnTo>
                <a:lnTo>
                  <a:pt x="214313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464969" y="4018359"/>
            <a:ext cx="62509" cy="151806"/>
          </a:xfrm>
          <a:custGeom>
            <a:avLst/>
            <a:gdLst/>
            <a:ahLst/>
            <a:cxnLst/>
            <a:rect l="0" t="0" r="0" b="0"/>
            <a:pathLst>
              <a:path w="62509" h="15180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35719" y="98227"/>
                </a:lnTo>
                <a:lnTo>
                  <a:pt x="44648" y="116086"/>
                </a:lnTo>
                <a:lnTo>
                  <a:pt x="44648" y="133945"/>
                </a:lnTo>
                <a:lnTo>
                  <a:pt x="53578" y="142875"/>
                </a:lnTo>
                <a:lnTo>
                  <a:pt x="62508" y="151805"/>
                </a:lnTo>
                <a:lnTo>
                  <a:pt x="62508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500688" y="3973711"/>
            <a:ext cx="116086" cy="535782"/>
          </a:xfrm>
          <a:custGeom>
            <a:avLst/>
            <a:gdLst/>
            <a:ahLst/>
            <a:cxnLst/>
            <a:rect l="0" t="0" r="0" b="0"/>
            <a:pathLst>
              <a:path w="116086" h="535782">
                <a:moveTo>
                  <a:pt x="116085" y="0"/>
                </a:moveTo>
                <a:lnTo>
                  <a:pt x="116085" y="17859"/>
                </a:lnTo>
                <a:lnTo>
                  <a:pt x="107156" y="35718"/>
                </a:lnTo>
                <a:lnTo>
                  <a:pt x="107156" y="44648"/>
                </a:lnTo>
                <a:lnTo>
                  <a:pt x="107156" y="71437"/>
                </a:lnTo>
                <a:lnTo>
                  <a:pt x="98226" y="107156"/>
                </a:lnTo>
                <a:lnTo>
                  <a:pt x="89296" y="151804"/>
                </a:lnTo>
                <a:lnTo>
                  <a:pt x="80367" y="187523"/>
                </a:lnTo>
                <a:lnTo>
                  <a:pt x="71437" y="232171"/>
                </a:lnTo>
                <a:lnTo>
                  <a:pt x="62507" y="267890"/>
                </a:lnTo>
                <a:lnTo>
                  <a:pt x="53578" y="312539"/>
                </a:lnTo>
                <a:lnTo>
                  <a:pt x="44648" y="348257"/>
                </a:lnTo>
                <a:lnTo>
                  <a:pt x="35718" y="383976"/>
                </a:lnTo>
                <a:lnTo>
                  <a:pt x="26789" y="419695"/>
                </a:lnTo>
                <a:lnTo>
                  <a:pt x="26789" y="455414"/>
                </a:lnTo>
                <a:lnTo>
                  <a:pt x="17859" y="482203"/>
                </a:lnTo>
                <a:lnTo>
                  <a:pt x="8929" y="508992"/>
                </a:lnTo>
                <a:lnTo>
                  <a:pt x="8929" y="517921"/>
                </a:lnTo>
                <a:lnTo>
                  <a:pt x="0" y="535781"/>
                </a:lnTo>
                <a:lnTo>
                  <a:pt x="0" y="535781"/>
                </a:lnTo>
                <a:lnTo>
                  <a:pt x="0" y="5357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706070" y="3786187"/>
            <a:ext cx="205384" cy="446485"/>
          </a:xfrm>
          <a:custGeom>
            <a:avLst/>
            <a:gdLst/>
            <a:ahLst/>
            <a:cxnLst/>
            <a:rect l="0" t="0" r="0" b="0"/>
            <a:pathLst>
              <a:path w="205384" h="446485">
                <a:moveTo>
                  <a:pt x="205383" y="267891"/>
                </a:moveTo>
                <a:lnTo>
                  <a:pt x="205383" y="267891"/>
                </a:lnTo>
                <a:lnTo>
                  <a:pt x="196453" y="267891"/>
                </a:lnTo>
                <a:lnTo>
                  <a:pt x="196453" y="267891"/>
                </a:lnTo>
                <a:lnTo>
                  <a:pt x="196453" y="267891"/>
                </a:lnTo>
                <a:lnTo>
                  <a:pt x="187524" y="267891"/>
                </a:lnTo>
                <a:lnTo>
                  <a:pt x="187524" y="258961"/>
                </a:lnTo>
                <a:lnTo>
                  <a:pt x="178594" y="250031"/>
                </a:lnTo>
                <a:lnTo>
                  <a:pt x="169664" y="241102"/>
                </a:lnTo>
                <a:lnTo>
                  <a:pt x="160735" y="232172"/>
                </a:lnTo>
                <a:lnTo>
                  <a:pt x="151805" y="214313"/>
                </a:lnTo>
                <a:lnTo>
                  <a:pt x="142875" y="205383"/>
                </a:lnTo>
                <a:lnTo>
                  <a:pt x="133946" y="196453"/>
                </a:lnTo>
                <a:lnTo>
                  <a:pt x="125016" y="187524"/>
                </a:lnTo>
                <a:lnTo>
                  <a:pt x="116086" y="187524"/>
                </a:lnTo>
                <a:lnTo>
                  <a:pt x="107157" y="178594"/>
                </a:lnTo>
                <a:lnTo>
                  <a:pt x="98227" y="187524"/>
                </a:lnTo>
                <a:lnTo>
                  <a:pt x="89297" y="187524"/>
                </a:lnTo>
                <a:lnTo>
                  <a:pt x="71438" y="196453"/>
                </a:lnTo>
                <a:lnTo>
                  <a:pt x="62508" y="214313"/>
                </a:lnTo>
                <a:lnTo>
                  <a:pt x="53578" y="223242"/>
                </a:lnTo>
                <a:lnTo>
                  <a:pt x="35719" y="250031"/>
                </a:lnTo>
                <a:lnTo>
                  <a:pt x="26789" y="267891"/>
                </a:lnTo>
                <a:lnTo>
                  <a:pt x="17860" y="294680"/>
                </a:lnTo>
                <a:lnTo>
                  <a:pt x="8930" y="321469"/>
                </a:lnTo>
                <a:lnTo>
                  <a:pt x="8930" y="339328"/>
                </a:lnTo>
                <a:lnTo>
                  <a:pt x="0" y="366117"/>
                </a:lnTo>
                <a:lnTo>
                  <a:pt x="0" y="383977"/>
                </a:lnTo>
                <a:lnTo>
                  <a:pt x="0" y="401836"/>
                </a:lnTo>
                <a:lnTo>
                  <a:pt x="0" y="419695"/>
                </a:lnTo>
                <a:lnTo>
                  <a:pt x="8930" y="428625"/>
                </a:lnTo>
                <a:lnTo>
                  <a:pt x="17860" y="437555"/>
                </a:lnTo>
                <a:lnTo>
                  <a:pt x="26789" y="446484"/>
                </a:lnTo>
                <a:lnTo>
                  <a:pt x="35719" y="446484"/>
                </a:lnTo>
                <a:lnTo>
                  <a:pt x="44649" y="446484"/>
                </a:lnTo>
                <a:lnTo>
                  <a:pt x="62508" y="437555"/>
                </a:lnTo>
                <a:lnTo>
                  <a:pt x="71438" y="428625"/>
                </a:lnTo>
                <a:lnTo>
                  <a:pt x="80368" y="419695"/>
                </a:lnTo>
                <a:lnTo>
                  <a:pt x="98227" y="401836"/>
                </a:lnTo>
                <a:lnTo>
                  <a:pt x="107157" y="383977"/>
                </a:lnTo>
                <a:lnTo>
                  <a:pt x="125016" y="357188"/>
                </a:lnTo>
                <a:lnTo>
                  <a:pt x="133946" y="330399"/>
                </a:lnTo>
                <a:lnTo>
                  <a:pt x="142875" y="303609"/>
                </a:lnTo>
                <a:lnTo>
                  <a:pt x="160735" y="276820"/>
                </a:lnTo>
                <a:lnTo>
                  <a:pt x="169664" y="250031"/>
                </a:lnTo>
                <a:lnTo>
                  <a:pt x="169664" y="223242"/>
                </a:lnTo>
                <a:lnTo>
                  <a:pt x="178594" y="187524"/>
                </a:lnTo>
                <a:lnTo>
                  <a:pt x="178594" y="160734"/>
                </a:lnTo>
                <a:lnTo>
                  <a:pt x="187524" y="125016"/>
                </a:lnTo>
                <a:lnTo>
                  <a:pt x="187524" y="98227"/>
                </a:lnTo>
                <a:lnTo>
                  <a:pt x="187524" y="71438"/>
                </a:lnTo>
                <a:lnTo>
                  <a:pt x="187524" y="53578"/>
                </a:lnTo>
                <a:lnTo>
                  <a:pt x="187524" y="35719"/>
                </a:lnTo>
                <a:lnTo>
                  <a:pt x="187524" y="17859"/>
                </a:lnTo>
                <a:lnTo>
                  <a:pt x="187524" y="893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69664" y="8930"/>
                </a:lnTo>
                <a:lnTo>
                  <a:pt x="169664" y="8930"/>
                </a:lnTo>
                <a:lnTo>
                  <a:pt x="169664" y="26789"/>
                </a:lnTo>
                <a:lnTo>
                  <a:pt x="169664" y="44649"/>
                </a:lnTo>
                <a:lnTo>
                  <a:pt x="169664" y="71438"/>
                </a:lnTo>
                <a:lnTo>
                  <a:pt x="169664" y="98227"/>
                </a:lnTo>
                <a:lnTo>
                  <a:pt x="178594" y="125016"/>
                </a:lnTo>
                <a:lnTo>
                  <a:pt x="178594" y="151805"/>
                </a:lnTo>
                <a:lnTo>
                  <a:pt x="178594" y="178594"/>
                </a:lnTo>
                <a:lnTo>
                  <a:pt x="187524" y="214313"/>
                </a:lnTo>
                <a:lnTo>
                  <a:pt x="187524" y="241102"/>
                </a:lnTo>
                <a:lnTo>
                  <a:pt x="187524" y="276820"/>
                </a:lnTo>
                <a:lnTo>
                  <a:pt x="187524" y="303609"/>
                </a:lnTo>
                <a:lnTo>
                  <a:pt x="187524" y="330399"/>
                </a:lnTo>
                <a:lnTo>
                  <a:pt x="187524" y="348258"/>
                </a:lnTo>
                <a:lnTo>
                  <a:pt x="196453" y="375047"/>
                </a:lnTo>
                <a:lnTo>
                  <a:pt x="196453" y="383977"/>
                </a:lnTo>
                <a:lnTo>
                  <a:pt x="196453" y="392906"/>
                </a:lnTo>
                <a:lnTo>
                  <a:pt x="196453" y="3929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982891" y="3973711"/>
            <a:ext cx="116087" cy="232172"/>
          </a:xfrm>
          <a:custGeom>
            <a:avLst/>
            <a:gdLst/>
            <a:ahLst/>
            <a:cxnLst/>
            <a:rect l="0" t="0" r="0" b="0"/>
            <a:pathLst>
              <a:path w="116087" h="232172">
                <a:moveTo>
                  <a:pt x="8929" y="0"/>
                </a:moveTo>
                <a:lnTo>
                  <a:pt x="8929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16085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3"/>
                </a:lnTo>
                <a:lnTo>
                  <a:pt x="0" y="205382"/>
                </a:lnTo>
                <a:lnTo>
                  <a:pt x="0" y="214312"/>
                </a:lnTo>
                <a:lnTo>
                  <a:pt x="0" y="223242"/>
                </a:lnTo>
                <a:lnTo>
                  <a:pt x="0" y="232171"/>
                </a:lnTo>
                <a:lnTo>
                  <a:pt x="0" y="232171"/>
                </a:lnTo>
                <a:lnTo>
                  <a:pt x="0" y="232171"/>
                </a:lnTo>
                <a:lnTo>
                  <a:pt x="0" y="232171"/>
                </a:lnTo>
                <a:lnTo>
                  <a:pt x="0" y="223242"/>
                </a:lnTo>
                <a:lnTo>
                  <a:pt x="0" y="214312"/>
                </a:lnTo>
                <a:lnTo>
                  <a:pt x="0" y="196453"/>
                </a:lnTo>
                <a:lnTo>
                  <a:pt x="0" y="178593"/>
                </a:lnTo>
                <a:lnTo>
                  <a:pt x="0" y="160734"/>
                </a:lnTo>
                <a:lnTo>
                  <a:pt x="8929" y="142875"/>
                </a:lnTo>
                <a:lnTo>
                  <a:pt x="8929" y="125015"/>
                </a:lnTo>
                <a:lnTo>
                  <a:pt x="17859" y="98226"/>
                </a:lnTo>
                <a:lnTo>
                  <a:pt x="17859" y="80367"/>
                </a:lnTo>
                <a:lnTo>
                  <a:pt x="26789" y="62507"/>
                </a:lnTo>
                <a:lnTo>
                  <a:pt x="44648" y="44648"/>
                </a:lnTo>
                <a:lnTo>
                  <a:pt x="53578" y="26789"/>
                </a:lnTo>
                <a:lnTo>
                  <a:pt x="71437" y="17859"/>
                </a:lnTo>
                <a:lnTo>
                  <a:pt x="80367" y="8929"/>
                </a:lnTo>
                <a:lnTo>
                  <a:pt x="8929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215063" y="3982640"/>
            <a:ext cx="8930" cy="196454"/>
          </a:xfrm>
          <a:custGeom>
            <a:avLst/>
            <a:gdLst/>
            <a:ahLst/>
            <a:cxnLst/>
            <a:rect l="0" t="0" r="0" b="0"/>
            <a:pathLst>
              <a:path w="8930" h="196454">
                <a:moveTo>
                  <a:pt x="8929" y="0"/>
                </a:moveTo>
                <a:lnTo>
                  <a:pt x="8929" y="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35719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25016"/>
                </a:lnTo>
                <a:lnTo>
                  <a:pt x="8929" y="142875"/>
                </a:lnTo>
                <a:lnTo>
                  <a:pt x="0" y="160735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197203" y="3812976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8930"/>
                </a:move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357938" y="3750468"/>
            <a:ext cx="205383" cy="464345"/>
          </a:xfrm>
          <a:custGeom>
            <a:avLst/>
            <a:gdLst/>
            <a:ahLst/>
            <a:cxnLst/>
            <a:rect l="0" t="0" r="0" b="0"/>
            <a:pathLst>
              <a:path w="205383" h="464345">
                <a:moveTo>
                  <a:pt x="187523" y="303610"/>
                </a:moveTo>
                <a:lnTo>
                  <a:pt x="187523" y="303610"/>
                </a:lnTo>
                <a:lnTo>
                  <a:pt x="187523" y="303610"/>
                </a:lnTo>
                <a:lnTo>
                  <a:pt x="187523" y="303610"/>
                </a:lnTo>
                <a:lnTo>
                  <a:pt x="178593" y="294680"/>
                </a:lnTo>
                <a:lnTo>
                  <a:pt x="178593" y="285750"/>
                </a:lnTo>
                <a:lnTo>
                  <a:pt x="178593" y="276821"/>
                </a:lnTo>
                <a:lnTo>
                  <a:pt x="178593" y="258961"/>
                </a:lnTo>
                <a:lnTo>
                  <a:pt x="169664" y="250032"/>
                </a:lnTo>
                <a:lnTo>
                  <a:pt x="169664" y="241102"/>
                </a:lnTo>
                <a:lnTo>
                  <a:pt x="160734" y="223243"/>
                </a:lnTo>
                <a:lnTo>
                  <a:pt x="151804" y="214313"/>
                </a:lnTo>
                <a:lnTo>
                  <a:pt x="142875" y="205383"/>
                </a:lnTo>
                <a:lnTo>
                  <a:pt x="133945" y="196453"/>
                </a:lnTo>
                <a:lnTo>
                  <a:pt x="125015" y="187524"/>
                </a:lnTo>
                <a:lnTo>
                  <a:pt x="107156" y="187524"/>
                </a:lnTo>
                <a:lnTo>
                  <a:pt x="98226" y="187524"/>
                </a:lnTo>
                <a:lnTo>
                  <a:pt x="80367" y="196453"/>
                </a:lnTo>
                <a:lnTo>
                  <a:pt x="71437" y="214313"/>
                </a:lnTo>
                <a:lnTo>
                  <a:pt x="53578" y="223243"/>
                </a:lnTo>
                <a:lnTo>
                  <a:pt x="35718" y="241102"/>
                </a:lnTo>
                <a:lnTo>
                  <a:pt x="26789" y="258961"/>
                </a:lnTo>
                <a:lnTo>
                  <a:pt x="17859" y="285750"/>
                </a:lnTo>
                <a:lnTo>
                  <a:pt x="8929" y="312539"/>
                </a:lnTo>
                <a:lnTo>
                  <a:pt x="0" y="330399"/>
                </a:lnTo>
                <a:lnTo>
                  <a:pt x="0" y="357188"/>
                </a:lnTo>
                <a:lnTo>
                  <a:pt x="0" y="375047"/>
                </a:lnTo>
                <a:lnTo>
                  <a:pt x="0" y="401836"/>
                </a:lnTo>
                <a:lnTo>
                  <a:pt x="0" y="419696"/>
                </a:lnTo>
                <a:lnTo>
                  <a:pt x="8929" y="428625"/>
                </a:lnTo>
                <a:lnTo>
                  <a:pt x="17859" y="446485"/>
                </a:lnTo>
                <a:lnTo>
                  <a:pt x="26789" y="455414"/>
                </a:lnTo>
                <a:lnTo>
                  <a:pt x="35718" y="455414"/>
                </a:lnTo>
                <a:lnTo>
                  <a:pt x="53578" y="464344"/>
                </a:lnTo>
                <a:lnTo>
                  <a:pt x="62507" y="455414"/>
                </a:lnTo>
                <a:lnTo>
                  <a:pt x="80367" y="455414"/>
                </a:lnTo>
                <a:lnTo>
                  <a:pt x="98226" y="437555"/>
                </a:lnTo>
                <a:lnTo>
                  <a:pt x="107156" y="419696"/>
                </a:lnTo>
                <a:lnTo>
                  <a:pt x="125015" y="401836"/>
                </a:lnTo>
                <a:lnTo>
                  <a:pt x="142875" y="375047"/>
                </a:lnTo>
                <a:lnTo>
                  <a:pt x="151804" y="348258"/>
                </a:lnTo>
                <a:lnTo>
                  <a:pt x="169664" y="321469"/>
                </a:lnTo>
                <a:lnTo>
                  <a:pt x="178593" y="285750"/>
                </a:lnTo>
                <a:lnTo>
                  <a:pt x="178593" y="250032"/>
                </a:lnTo>
                <a:lnTo>
                  <a:pt x="187523" y="223243"/>
                </a:lnTo>
                <a:lnTo>
                  <a:pt x="187523" y="187524"/>
                </a:lnTo>
                <a:lnTo>
                  <a:pt x="196453" y="151805"/>
                </a:lnTo>
                <a:lnTo>
                  <a:pt x="205382" y="125016"/>
                </a:lnTo>
                <a:lnTo>
                  <a:pt x="205382" y="89297"/>
                </a:lnTo>
                <a:lnTo>
                  <a:pt x="205382" y="62508"/>
                </a:lnTo>
                <a:lnTo>
                  <a:pt x="205382" y="35719"/>
                </a:lnTo>
                <a:lnTo>
                  <a:pt x="196453" y="1786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6581180" y="3670101"/>
            <a:ext cx="26790" cy="535782"/>
          </a:xfrm>
          <a:custGeom>
            <a:avLst/>
            <a:gdLst/>
            <a:ahLst/>
            <a:cxnLst/>
            <a:rect l="0" t="0" r="0" b="0"/>
            <a:pathLst>
              <a:path w="26790" h="535782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17859" y="151805"/>
                </a:lnTo>
                <a:lnTo>
                  <a:pt x="17859" y="187524"/>
                </a:lnTo>
                <a:lnTo>
                  <a:pt x="17859" y="223242"/>
                </a:lnTo>
                <a:lnTo>
                  <a:pt x="26789" y="258961"/>
                </a:lnTo>
                <a:lnTo>
                  <a:pt x="17859" y="294680"/>
                </a:lnTo>
                <a:lnTo>
                  <a:pt x="17859" y="330399"/>
                </a:lnTo>
                <a:lnTo>
                  <a:pt x="17859" y="366117"/>
                </a:lnTo>
                <a:lnTo>
                  <a:pt x="17859" y="401836"/>
                </a:lnTo>
                <a:lnTo>
                  <a:pt x="17859" y="428625"/>
                </a:lnTo>
                <a:lnTo>
                  <a:pt x="17859" y="455414"/>
                </a:lnTo>
                <a:lnTo>
                  <a:pt x="8929" y="482203"/>
                </a:lnTo>
                <a:lnTo>
                  <a:pt x="8929" y="500063"/>
                </a:lnTo>
                <a:lnTo>
                  <a:pt x="8929" y="517922"/>
                </a:lnTo>
                <a:lnTo>
                  <a:pt x="8929" y="526852"/>
                </a:lnTo>
                <a:lnTo>
                  <a:pt x="8929" y="535781"/>
                </a:lnTo>
                <a:lnTo>
                  <a:pt x="8929" y="53578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6697266" y="3929062"/>
            <a:ext cx="205383" cy="258962"/>
          </a:xfrm>
          <a:custGeom>
            <a:avLst/>
            <a:gdLst/>
            <a:ahLst/>
            <a:cxnLst/>
            <a:rect l="0" t="0" r="0" b="0"/>
            <a:pathLst>
              <a:path w="205383" h="258962">
                <a:moveTo>
                  <a:pt x="0" y="89297"/>
                </a:moveTo>
                <a:lnTo>
                  <a:pt x="8929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8" y="116086"/>
                </a:lnTo>
                <a:lnTo>
                  <a:pt x="53578" y="116086"/>
                </a:lnTo>
                <a:lnTo>
                  <a:pt x="62507" y="107156"/>
                </a:lnTo>
                <a:lnTo>
                  <a:pt x="80367" y="107156"/>
                </a:lnTo>
                <a:lnTo>
                  <a:pt x="98226" y="107156"/>
                </a:lnTo>
                <a:lnTo>
                  <a:pt x="116086" y="107156"/>
                </a:lnTo>
                <a:lnTo>
                  <a:pt x="133945" y="98227"/>
                </a:lnTo>
                <a:lnTo>
                  <a:pt x="142875" y="98227"/>
                </a:lnTo>
                <a:lnTo>
                  <a:pt x="160734" y="89297"/>
                </a:lnTo>
                <a:lnTo>
                  <a:pt x="178593" y="80367"/>
                </a:lnTo>
                <a:lnTo>
                  <a:pt x="187523" y="71438"/>
                </a:lnTo>
                <a:lnTo>
                  <a:pt x="196453" y="71438"/>
                </a:lnTo>
                <a:lnTo>
                  <a:pt x="196453" y="62508"/>
                </a:lnTo>
                <a:lnTo>
                  <a:pt x="205382" y="53578"/>
                </a:lnTo>
                <a:lnTo>
                  <a:pt x="205382" y="35719"/>
                </a:lnTo>
                <a:lnTo>
                  <a:pt x="205382" y="26789"/>
                </a:lnTo>
                <a:lnTo>
                  <a:pt x="205382" y="17859"/>
                </a:lnTo>
                <a:lnTo>
                  <a:pt x="196453" y="17859"/>
                </a:lnTo>
                <a:lnTo>
                  <a:pt x="187523" y="8930"/>
                </a:lnTo>
                <a:lnTo>
                  <a:pt x="178593" y="893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0"/>
                </a:lnTo>
                <a:lnTo>
                  <a:pt x="125015" y="8930"/>
                </a:lnTo>
                <a:lnTo>
                  <a:pt x="107156" y="8930"/>
                </a:lnTo>
                <a:lnTo>
                  <a:pt x="98226" y="17859"/>
                </a:lnTo>
                <a:lnTo>
                  <a:pt x="80367" y="26789"/>
                </a:lnTo>
                <a:lnTo>
                  <a:pt x="62507" y="35719"/>
                </a:lnTo>
                <a:lnTo>
                  <a:pt x="53578" y="53578"/>
                </a:lnTo>
                <a:lnTo>
                  <a:pt x="35718" y="71438"/>
                </a:lnTo>
                <a:lnTo>
                  <a:pt x="26789" y="89297"/>
                </a:lnTo>
                <a:lnTo>
                  <a:pt x="17859" y="107156"/>
                </a:lnTo>
                <a:lnTo>
                  <a:pt x="17859" y="125016"/>
                </a:lnTo>
                <a:lnTo>
                  <a:pt x="8929" y="142875"/>
                </a:lnTo>
                <a:lnTo>
                  <a:pt x="8929" y="169664"/>
                </a:lnTo>
                <a:lnTo>
                  <a:pt x="17859" y="187524"/>
                </a:lnTo>
                <a:lnTo>
                  <a:pt x="17859" y="205383"/>
                </a:lnTo>
                <a:lnTo>
                  <a:pt x="26789" y="223242"/>
                </a:lnTo>
                <a:lnTo>
                  <a:pt x="35718" y="232172"/>
                </a:lnTo>
                <a:lnTo>
                  <a:pt x="44648" y="241102"/>
                </a:lnTo>
                <a:lnTo>
                  <a:pt x="62507" y="250031"/>
                </a:lnTo>
                <a:lnTo>
                  <a:pt x="71437" y="258961"/>
                </a:lnTo>
                <a:lnTo>
                  <a:pt x="80367" y="258961"/>
                </a:lnTo>
                <a:lnTo>
                  <a:pt x="98226" y="258961"/>
                </a:lnTo>
                <a:lnTo>
                  <a:pt x="107156" y="258961"/>
                </a:lnTo>
                <a:lnTo>
                  <a:pt x="125015" y="258961"/>
                </a:lnTo>
                <a:lnTo>
                  <a:pt x="133945" y="250031"/>
                </a:lnTo>
                <a:lnTo>
                  <a:pt x="142875" y="250031"/>
                </a:lnTo>
                <a:lnTo>
                  <a:pt x="151804" y="241102"/>
                </a:lnTo>
                <a:lnTo>
                  <a:pt x="160734" y="241102"/>
                </a:lnTo>
                <a:lnTo>
                  <a:pt x="160734" y="24110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4536281" y="3812976"/>
            <a:ext cx="17861" cy="616150"/>
          </a:xfrm>
          <a:custGeom>
            <a:avLst/>
            <a:gdLst/>
            <a:ahLst/>
            <a:cxnLst/>
            <a:rect l="0" t="0" r="0" b="0"/>
            <a:pathLst>
              <a:path w="17861" h="616150">
                <a:moveTo>
                  <a:pt x="17860" y="0"/>
                </a:moveTo>
                <a:lnTo>
                  <a:pt x="17860" y="17860"/>
                </a:lnTo>
                <a:lnTo>
                  <a:pt x="17860" y="44649"/>
                </a:lnTo>
                <a:lnTo>
                  <a:pt x="17860" y="53578"/>
                </a:lnTo>
                <a:lnTo>
                  <a:pt x="17860" y="89297"/>
                </a:lnTo>
                <a:lnTo>
                  <a:pt x="17860" y="133945"/>
                </a:lnTo>
                <a:lnTo>
                  <a:pt x="17860" y="178594"/>
                </a:lnTo>
                <a:lnTo>
                  <a:pt x="17860" y="214313"/>
                </a:lnTo>
                <a:lnTo>
                  <a:pt x="17860" y="258961"/>
                </a:lnTo>
                <a:lnTo>
                  <a:pt x="17860" y="303610"/>
                </a:lnTo>
                <a:lnTo>
                  <a:pt x="17860" y="348258"/>
                </a:lnTo>
                <a:lnTo>
                  <a:pt x="17860" y="392906"/>
                </a:lnTo>
                <a:lnTo>
                  <a:pt x="17860" y="428625"/>
                </a:lnTo>
                <a:lnTo>
                  <a:pt x="17860" y="473274"/>
                </a:lnTo>
                <a:lnTo>
                  <a:pt x="17860" y="508992"/>
                </a:lnTo>
                <a:lnTo>
                  <a:pt x="17860" y="544711"/>
                </a:lnTo>
                <a:lnTo>
                  <a:pt x="17860" y="571500"/>
                </a:lnTo>
                <a:lnTo>
                  <a:pt x="17860" y="589360"/>
                </a:lnTo>
                <a:lnTo>
                  <a:pt x="8930" y="607219"/>
                </a:lnTo>
                <a:lnTo>
                  <a:pt x="8930" y="616149"/>
                </a:lnTo>
                <a:lnTo>
                  <a:pt x="0" y="616149"/>
                </a:lnTo>
                <a:lnTo>
                  <a:pt x="0" y="616149"/>
                </a:lnTo>
                <a:lnTo>
                  <a:pt x="0" y="6161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4482703" y="4116586"/>
            <a:ext cx="169665" cy="26790"/>
          </a:xfrm>
          <a:custGeom>
            <a:avLst/>
            <a:gdLst/>
            <a:ahLst/>
            <a:cxnLst/>
            <a:rect l="0" t="0" r="0" b="0"/>
            <a:pathLst>
              <a:path w="169665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59"/>
                </a:lnTo>
                <a:lnTo>
                  <a:pt x="35719" y="17859"/>
                </a:lnTo>
                <a:lnTo>
                  <a:pt x="5357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6" y="8929"/>
                </a:lnTo>
                <a:lnTo>
                  <a:pt x="133945" y="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723805" y="4080867"/>
            <a:ext cx="125016" cy="258962"/>
          </a:xfrm>
          <a:custGeom>
            <a:avLst/>
            <a:gdLst/>
            <a:ahLst/>
            <a:cxnLst/>
            <a:rect l="0" t="0" r="0" b="0"/>
            <a:pathLst>
              <a:path w="125016" h="258962">
                <a:moveTo>
                  <a:pt x="8929" y="0"/>
                </a:moveTo>
                <a:lnTo>
                  <a:pt x="8929" y="0"/>
                </a:lnTo>
                <a:lnTo>
                  <a:pt x="0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89297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60734"/>
                </a:lnTo>
                <a:lnTo>
                  <a:pt x="17859" y="178594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32172"/>
                </a:lnTo>
                <a:lnTo>
                  <a:pt x="26789" y="241101"/>
                </a:lnTo>
                <a:lnTo>
                  <a:pt x="26789" y="250031"/>
                </a:lnTo>
                <a:lnTo>
                  <a:pt x="17859" y="258961"/>
                </a:lnTo>
                <a:lnTo>
                  <a:pt x="17859" y="258961"/>
                </a:lnTo>
                <a:lnTo>
                  <a:pt x="17859" y="250031"/>
                </a:lnTo>
                <a:lnTo>
                  <a:pt x="17859" y="241101"/>
                </a:lnTo>
                <a:lnTo>
                  <a:pt x="17859" y="232172"/>
                </a:lnTo>
                <a:lnTo>
                  <a:pt x="8929" y="214312"/>
                </a:lnTo>
                <a:lnTo>
                  <a:pt x="8929" y="187523"/>
                </a:lnTo>
                <a:lnTo>
                  <a:pt x="8929" y="160734"/>
                </a:lnTo>
                <a:lnTo>
                  <a:pt x="17859" y="133945"/>
                </a:lnTo>
                <a:lnTo>
                  <a:pt x="26789" y="107156"/>
                </a:lnTo>
                <a:lnTo>
                  <a:pt x="35718" y="80367"/>
                </a:lnTo>
                <a:lnTo>
                  <a:pt x="44648" y="62508"/>
                </a:lnTo>
                <a:lnTo>
                  <a:pt x="53578" y="44648"/>
                </a:lnTo>
                <a:lnTo>
                  <a:pt x="62508" y="26789"/>
                </a:lnTo>
                <a:lnTo>
                  <a:pt x="80367" y="17859"/>
                </a:lnTo>
                <a:lnTo>
                  <a:pt x="98226" y="8929"/>
                </a:lnTo>
                <a:lnTo>
                  <a:pt x="107156" y="8929"/>
                </a:lnTo>
                <a:lnTo>
                  <a:pt x="116086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4982766" y="4000500"/>
            <a:ext cx="26790" cy="232172"/>
          </a:xfrm>
          <a:custGeom>
            <a:avLst/>
            <a:gdLst/>
            <a:ahLst/>
            <a:cxnLst/>
            <a:rect l="0" t="0" r="0" b="0"/>
            <a:pathLst>
              <a:path w="26790" h="232172">
                <a:moveTo>
                  <a:pt x="8929" y="0"/>
                </a:move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29" y="89296"/>
                </a:lnTo>
                <a:lnTo>
                  <a:pt x="8929" y="116086"/>
                </a:lnTo>
                <a:lnTo>
                  <a:pt x="8929" y="142875"/>
                </a:lnTo>
                <a:lnTo>
                  <a:pt x="17859" y="169664"/>
                </a:lnTo>
                <a:lnTo>
                  <a:pt x="17859" y="187523"/>
                </a:lnTo>
                <a:lnTo>
                  <a:pt x="17859" y="205382"/>
                </a:lnTo>
                <a:lnTo>
                  <a:pt x="17859" y="214312"/>
                </a:lnTo>
                <a:lnTo>
                  <a:pt x="17859" y="223242"/>
                </a:lnTo>
                <a:lnTo>
                  <a:pt x="26789" y="232171"/>
                </a:lnTo>
                <a:lnTo>
                  <a:pt x="26789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4973836" y="3777257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4938117" y="3848695"/>
            <a:ext cx="17861" cy="89298"/>
          </a:xfrm>
          <a:custGeom>
            <a:avLst/>
            <a:gdLst/>
            <a:ahLst/>
            <a:cxnLst/>
            <a:rect l="0" t="0" r="0" b="0"/>
            <a:pathLst>
              <a:path w="17861" h="89298">
                <a:moveTo>
                  <a:pt x="17860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1366242" y="5706070"/>
            <a:ext cx="223243" cy="321469"/>
          </a:xfrm>
          <a:custGeom>
            <a:avLst/>
            <a:gdLst/>
            <a:ahLst/>
            <a:cxnLst/>
            <a:rect l="0" t="0" r="0" b="0"/>
            <a:pathLst>
              <a:path w="223243" h="321469">
                <a:moveTo>
                  <a:pt x="178594" y="98226"/>
                </a:moveTo>
                <a:lnTo>
                  <a:pt x="178594" y="89296"/>
                </a:lnTo>
                <a:lnTo>
                  <a:pt x="178594" y="89296"/>
                </a:lnTo>
                <a:lnTo>
                  <a:pt x="169664" y="89296"/>
                </a:lnTo>
                <a:lnTo>
                  <a:pt x="169664" y="80367"/>
                </a:lnTo>
                <a:lnTo>
                  <a:pt x="169664" y="80367"/>
                </a:lnTo>
                <a:lnTo>
                  <a:pt x="160735" y="71437"/>
                </a:lnTo>
                <a:lnTo>
                  <a:pt x="160735" y="62507"/>
                </a:lnTo>
                <a:lnTo>
                  <a:pt x="151805" y="53578"/>
                </a:lnTo>
                <a:lnTo>
                  <a:pt x="151805" y="44648"/>
                </a:lnTo>
                <a:lnTo>
                  <a:pt x="142875" y="35718"/>
                </a:lnTo>
                <a:lnTo>
                  <a:pt x="133946" y="26789"/>
                </a:lnTo>
                <a:lnTo>
                  <a:pt x="125016" y="1785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1786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8930" y="178593"/>
                </a:lnTo>
                <a:lnTo>
                  <a:pt x="17860" y="178593"/>
                </a:lnTo>
                <a:lnTo>
                  <a:pt x="26789" y="187523"/>
                </a:lnTo>
                <a:lnTo>
                  <a:pt x="35719" y="187523"/>
                </a:lnTo>
                <a:lnTo>
                  <a:pt x="44649" y="187523"/>
                </a:lnTo>
                <a:lnTo>
                  <a:pt x="53578" y="187523"/>
                </a:lnTo>
                <a:lnTo>
                  <a:pt x="71438" y="187523"/>
                </a:lnTo>
                <a:lnTo>
                  <a:pt x="80367" y="187523"/>
                </a:lnTo>
                <a:lnTo>
                  <a:pt x="98227" y="178593"/>
                </a:lnTo>
                <a:lnTo>
                  <a:pt x="116086" y="178593"/>
                </a:lnTo>
                <a:lnTo>
                  <a:pt x="133946" y="178593"/>
                </a:lnTo>
                <a:lnTo>
                  <a:pt x="142875" y="178593"/>
                </a:lnTo>
                <a:lnTo>
                  <a:pt x="169664" y="178593"/>
                </a:lnTo>
                <a:lnTo>
                  <a:pt x="178594" y="187523"/>
                </a:lnTo>
                <a:lnTo>
                  <a:pt x="196453" y="187523"/>
                </a:lnTo>
                <a:lnTo>
                  <a:pt x="205383" y="196453"/>
                </a:lnTo>
                <a:lnTo>
                  <a:pt x="214313" y="205382"/>
                </a:lnTo>
                <a:lnTo>
                  <a:pt x="223242" y="214312"/>
                </a:lnTo>
                <a:lnTo>
                  <a:pt x="223242" y="223242"/>
                </a:lnTo>
                <a:lnTo>
                  <a:pt x="223242" y="241101"/>
                </a:lnTo>
                <a:lnTo>
                  <a:pt x="214313" y="258960"/>
                </a:lnTo>
                <a:lnTo>
                  <a:pt x="205383" y="267890"/>
                </a:lnTo>
                <a:lnTo>
                  <a:pt x="196453" y="285750"/>
                </a:lnTo>
                <a:lnTo>
                  <a:pt x="178594" y="294679"/>
                </a:lnTo>
                <a:lnTo>
                  <a:pt x="160735" y="312539"/>
                </a:lnTo>
                <a:lnTo>
                  <a:pt x="151805" y="321468"/>
                </a:lnTo>
                <a:lnTo>
                  <a:pt x="133946" y="321468"/>
                </a:lnTo>
                <a:lnTo>
                  <a:pt x="116086" y="321468"/>
                </a:lnTo>
                <a:lnTo>
                  <a:pt x="98227" y="321468"/>
                </a:lnTo>
                <a:lnTo>
                  <a:pt x="80367" y="321468"/>
                </a:lnTo>
                <a:lnTo>
                  <a:pt x="71438" y="321468"/>
                </a:lnTo>
                <a:lnTo>
                  <a:pt x="53578" y="312539"/>
                </a:lnTo>
                <a:lnTo>
                  <a:pt x="44649" y="312539"/>
                </a:lnTo>
                <a:lnTo>
                  <a:pt x="35719" y="303609"/>
                </a:lnTo>
                <a:lnTo>
                  <a:pt x="26789" y="303609"/>
                </a:lnTo>
                <a:lnTo>
                  <a:pt x="26789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>
            <a:off x="1696641" y="5634632"/>
            <a:ext cx="169665" cy="312540"/>
          </a:xfrm>
          <a:custGeom>
            <a:avLst/>
            <a:gdLst/>
            <a:ahLst/>
            <a:cxnLst/>
            <a:rect l="0" t="0" r="0" b="0"/>
            <a:pathLst>
              <a:path w="169665" h="312540">
                <a:moveTo>
                  <a:pt x="17859" y="35719"/>
                </a:moveTo>
                <a:lnTo>
                  <a:pt x="17859" y="3571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0" y="178594"/>
                </a:lnTo>
                <a:lnTo>
                  <a:pt x="8929" y="196453"/>
                </a:lnTo>
                <a:lnTo>
                  <a:pt x="8929" y="223242"/>
                </a:lnTo>
                <a:lnTo>
                  <a:pt x="17859" y="241102"/>
                </a:lnTo>
                <a:lnTo>
                  <a:pt x="26789" y="258961"/>
                </a:lnTo>
                <a:lnTo>
                  <a:pt x="26789" y="276820"/>
                </a:lnTo>
                <a:lnTo>
                  <a:pt x="35718" y="294680"/>
                </a:lnTo>
                <a:lnTo>
                  <a:pt x="44648" y="303609"/>
                </a:lnTo>
                <a:lnTo>
                  <a:pt x="44648" y="312539"/>
                </a:lnTo>
                <a:lnTo>
                  <a:pt x="53578" y="312539"/>
                </a:lnTo>
                <a:lnTo>
                  <a:pt x="53578" y="312539"/>
                </a:lnTo>
                <a:lnTo>
                  <a:pt x="62507" y="312539"/>
                </a:lnTo>
                <a:lnTo>
                  <a:pt x="71437" y="303609"/>
                </a:lnTo>
                <a:lnTo>
                  <a:pt x="71437" y="294680"/>
                </a:lnTo>
                <a:lnTo>
                  <a:pt x="80367" y="285750"/>
                </a:lnTo>
                <a:lnTo>
                  <a:pt x="80367" y="267891"/>
                </a:lnTo>
                <a:lnTo>
                  <a:pt x="89297" y="241102"/>
                </a:lnTo>
                <a:lnTo>
                  <a:pt x="89297" y="214313"/>
                </a:lnTo>
                <a:lnTo>
                  <a:pt x="98226" y="187523"/>
                </a:lnTo>
                <a:lnTo>
                  <a:pt x="107156" y="151805"/>
                </a:lnTo>
                <a:lnTo>
                  <a:pt x="116086" y="125016"/>
                </a:lnTo>
                <a:lnTo>
                  <a:pt x="125015" y="98227"/>
                </a:lnTo>
                <a:lnTo>
                  <a:pt x="125015" y="71438"/>
                </a:lnTo>
                <a:lnTo>
                  <a:pt x="133945" y="53578"/>
                </a:lnTo>
                <a:lnTo>
                  <a:pt x="133945" y="35719"/>
                </a:lnTo>
                <a:lnTo>
                  <a:pt x="142875" y="17859"/>
                </a:lnTo>
                <a:lnTo>
                  <a:pt x="142875" y="8930"/>
                </a:lnTo>
                <a:lnTo>
                  <a:pt x="142875" y="0"/>
                </a:lnTo>
                <a:lnTo>
                  <a:pt x="151804" y="0"/>
                </a:lnTo>
                <a:lnTo>
                  <a:pt x="151804" y="8930"/>
                </a:lnTo>
                <a:lnTo>
                  <a:pt x="151804" y="17859"/>
                </a:lnTo>
                <a:lnTo>
                  <a:pt x="151804" y="26789"/>
                </a:lnTo>
                <a:lnTo>
                  <a:pt x="151804" y="44648"/>
                </a:lnTo>
                <a:lnTo>
                  <a:pt x="151804" y="71438"/>
                </a:lnTo>
                <a:lnTo>
                  <a:pt x="151804" y="89297"/>
                </a:lnTo>
                <a:lnTo>
                  <a:pt x="142875" y="116086"/>
                </a:lnTo>
                <a:lnTo>
                  <a:pt x="142875" y="142875"/>
                </a:lnTo>
                <a:lnTo>
                  <a:pt x="142875" y="169664"/>
                </a:lnTo>
                <a:lnTo>
                  <a:pt x="151804" y="196453"/>
                </a:lnTo>
                <a:lnTo>
                  <a:pt x="151804" y="214313"/>
                </a:lnTo>
                <a:lnTo>
                  <a:pt x="151804" y="232172"/>
                </a:lnTo>
                <a:lnTo>
                  <a:pt x="160734" y="250031"/>
                </a:lnTo>
                <a:lnTo>
                  <a:pt x="160734" y="258961"/>
                </a:lnTo>
                <a:lnTo>
                  <a:pt x="169664" y="276820"/>
                </a:lnTo>
                <a:lnTo>
                  <a:pt x="169664" y="276820"/>
                </a:lnTo>
                <a:lnTo>
                  <a:pt x="169664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1991320" y="5509617"/>
            <a:ext cx="17861" cy="401836"/>
          </a:xfrm>
          <a:custGeom>
            <a:avLst/>
            <a:gdLst/>
            <a:ahLst/>
            <a:cxnLst/>
            <a:rect l="0" t="0" r="0" b="0"/>
            <a:pathLst>
              <a:path w="17861" h="401836">
                <a:moveTo>
                  <a:pt x="17860" y="0"/>
                </a:moveTo>
                <a:lnTo>
                  <a:pt x="17860" y="893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62508"/>
                </a:lnTo>
                <a:lnTo>
                  <a:pt x="0" y="98226"/>
                </a:lnTo>
                <a:lnTo>
                  <a:pt x="0" y="133945"/>
                </a:lnTo>
                <a:lnTo>
                  <a:pt x="0" y="169663"/>
                </a:lnTo>
                <a:lnTo>
                  <a:pt x="0" y="205382"/>
                </a:lnTo>
                <a:lnTo>
                  <a:pt x="8930" y="250031"/>
                </a:lnTo>
                <a:lnTo>
                  <a:pt x="8930" y="285749"/>
                </a:lnTo>
                <a:lnTo>
                  <a:pt x="8930" y="312538"/>
                </a:lnTo>
                <a:lnTo>
                  <a:pt x="8930" y="348257"/>
                </a:lnTo>
                <a:lnTo>
                  <a:pt x="17860" y="375046"/>
                </a:lnTo>
                <a:lnTo>
                  <a:pt x="17860" y="392906"/>
                </a:lnTo>
                <a:lnTo>
                  <a:pt x="17860" y="401835"/>
                </a:lnTo>
                <a:lnTo>
                  <a:pt x="17860" y="4018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>
            <a:off x="2107406" y="5429250"/>
            <a:ext cx="223243" cy="589360"/>
          </a:xfrm>
          <a:custGeom>
            <a:avLst/>
            <a:gdLst/>
            <a:ahLst/>
            <a:cxnLst/>
            <a:rect l="0" t="0" r="0" b="0"/>
            <a:pathLst>
              <a:path w="223243" h="589360">
                <a:moveTo>
                  <a:pt x="223242" y="35719"/>
                </a:moveTo>
                <a:lnTo>
                  <a:pt x="223242" y="35719"/>
                </a:lnTo>
                <a:lnTo>
                  <a:pt x="223242" y="26789"/>
                </a:lnTo>
                <a:lnTo>
                  <a:pt x="214313" y="26789"/>
                </a:lnTo>
                <a:lnTo>
                  <a:pt x="214313" y="26789"/>
                </a:lnTo>
                <a:lnTo>
                  <a:pt x="205383" y="17859"/>
                </a:lnTo>
                <a:lnTo>
                  <a:pt x="196453" y="17859"/>
                </a:lnTo>
                <a:lnTo>
                  <a:pt x="196453" y="8930"/>
                </a:lnTo>
                <a:lnTo>
                  <a:pt x="187524" y="8930"/>
                </a:lnTo>
                <a:lnTo>
                  <a:pt x="17859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17859"/>
                </a:lnTo>
                <a:lnTo>
                  <a:pt x="89297" y="35719"/>
                </a:lnTo>
                <a:lnTo>
                  <a:pt x="71438" y="62508"/>
                </a:lnTo>
                <a:lnTo>
                  <a:pt x="62508" y="80367"/>
                </a:lnTo>
                <a:lnTo>
                  <a:pt x="44649" y="116086"/>
                </a:lnTo>
                <a:lnTo>
                  <a:pt x="35719" y="142875"/>
                </a:lnTo>
                <a:lnTo>
                  <a:pt x="26789" y="178593"/>
                </a:lnTo>
                <a:lnTo>
                  <a:pt x="17860" y="214312"/>
                </a:lnTo>
                <a:lnTo>
                  <a:pt x="8930" y="250030"/>
                </a:lnTo>
                <a:lnTo>
                  <a:pt x="8930" y="285749"/>
                </a:lnTo>
                <a:lnTo>
                  <a:pt x="0" y="321468"/>
                </a:lnTo>
                <a:lnTo>
                  <a:pt x="0" y="348257"/>
                </a:lnTo>
                <a:lnTo>
                  <a:pt x="8930" y="383976"/>
                </a:lnTo>
                <a:lnTo>
                  <a:pt x="8930" y="410765"/>
                </a:lnTo>
                <a:lnTo>
                  <a:pt x="8930" y="446484"/>
                </a:lnTo>
                <a:lnTo>
                  <a:pt x="17860" y="473273"/>
                </a:lnTo>
                <a:lnTo>
                  <a:pt x="17860" y="491132"/>
                </a:lnTo>
                <a:lnTo>
                  <a:pt x="17860" y="517921"/>
                </a:lnTo>
                <a:lnTo>
                  <a:pt x="26789" y="544710"/>
                </a:lnTo>
                <a:lnTo>
                  <a:pt x="26789" y="571499"/>
                </a:lnTo>
                <a:lnTo>
                  <a:pt x="26789" y="589359"/>
                </a:lnTo>
                <a:lnTo>
                  <a:pt x="26789" y="589359"/>
                </a:lnTo>
                <a:lnTo>
                  <a:pt x="26789" y="5893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2080617" y="5688210"/>
            <a:ext cx="98228" cy="35720"/>
          </a:xfrm>
          <a:custGeom>
            <a:avLst/>
            <a:gdLst/>
            <a:ahLst/>
            <a:cxnLst/>
            <a:rect l="0" t="0" r="0" b="0"/>
            <a:pathLst>
              <a:path w="98228" h="35720">
                <a:moveTo>
                  <a:pt x="0" y="35719"/>
                </a:move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26789" y="26789"/>
                </a:lnTo>
                <a:lnTo>
                  <a:pt x="35719" y="26789"/>
                </a:lnTo>
                <a:lnTo>
                  <a:pt x="53578" y="17860"/>
                </a:lnTo>
                <a:lnTo>
                  <a:pt x="71438" y="17860"/>
                </a:lnTo>
                <a:lnTo>
                  <a:pt x="8036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>
            <a:off x="2241352" y="5634632"/>
            <a:ext cx="178594" cy="312540"/>
          </a:xfrm>
          <a:custGeom>
            <a:avLst/>
            <a:gdLst/>
            <a:ahLst/>
            <a:cxnLst/>
            <a:rect l="0" t="0" r="0" b="0"/>
            <a:pathLst>
              <a:path w="178594" h="312540">
                <a:moveTo>
                  <a:pt x="17859" y="71438"/>
                </a:moveTo>
                <a:lnTo>
                  <a:pt x="17859" y="71438"/>
                </a:lnTo>
                <a:lnTo>
                  <a:pt x="17859" y="71438"/>
                </a:lnTo>
                <a:lnTo>
                  <a:pt x="17859" y="80367"/>
                </a:lnTo>
                <a:lnTo>
                  <a:pt x="8929" y="89297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33945"/>
                </a:lnTo>
                <a:lnTo>
                  <a:pt x="8929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8929" y="232172"/>
                </a:lnTo>
                <a:lnTo>
                  <a:pt x="8929" y="250031"/>
                </a:lnTo>
                <a:lnTo>
                  <a:pt x="17859" y="267891"/>
                </a:lnTo>
                <a:lnTo>
                  <a:pt x="17859" y="285750"/>
                </a:lnTo>
                <a:lnTo>
                  <a:pt x="26789" y="294680"/>
                </a:lnTo>
                <a:lnTo>
                  <a:pt x="35718" y="303609"/>
                </a:lnTo>
                <a:lnTo>
                  <a:pt x="44648" y="303609"/>
                </a:lnTo>
                <a:lnTo>
                  <a:pt x="53578" y="303609"/>
                </a:lnTo>
                <a:lnTo>
                  <a:pt x="62507" y="294680"/>
                </a:lnTo>
                <a:lnTo>
                  <a:pt x="80367" y="285750"/>
                </a:lnTo>
                <a:lnTo>
                  <a:pt x="89296" y="276820"/>
                </a:lnTo>
                <a:lnTo>
                  <a:pt x="98226" y="258961"/>
                </a:lnTo>
                <a:lnTo>
                  <a:pt x="107156" y="232172"/>
                </a:lnTo>
                <a:lnTo>
                  <a:pt x="116086" y="214313"/>
                </a:lnTo>
                <a:lnTo>
                  <a:pt x="125015" y="187523"/>
                </a:lnTo>
                <a:lnTo>
                  <a:pt x="133945" y="160734"/>
                </a:lnTo>
                <a:lnTo>
                  <a:pt x="142875" y="133945"/>
                </a:lnTo>
                <a:lnTo>
                  <a:pt x="142875" y="116086"/>
                </a:lnTo>
                <a:lnTo>
                  <a:pt x="151804" y="89297"/>
                </a:lnTo>
                <a:lnTo>
                  <a:pt x="151804" y="71438"/>
                </a:lnTo>
                <a:lnTo>
                  <a:pt x="160734" y="44648"/>
                </a:lnTo>
                <a:lnTo>
                  <a:pt x="160734" y="35719"/>
                </a:lnTo>
                <a:lnTo>
                  <a:pt x="169664" y="17859"/>
                </a:lnTo>
                <a:lnTo>
                  <a:pt x="169664" y="8930"/>
                </a:lnTo>
                <a:lnTo>
                  <a:pt x="169664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0"/>
                </a:lnTo>
                <a:lnTo>
                  <a:pt x="178593" y="8930"/>
                </a:lnTo>
                <a:lnTo>
                  <a:pt x="178593" y="17859"/>
                </a:lnTo>
                <a:lnTo>
                  <a:pt x="178593" y="35719"/>
                </a:lnTo>
                <a:lnTo>
                  <a:pt x="178593" y="53578"/>
                </a:lnTo>
                <a:lnTo>
                  <a:pt x="178593" y="71438"/>
                </a:lnTo>
                <a:lnTo>
                  <a:pt x="178593" y="107156"/>
                </a:lnTo>
                <a:lnTo>
                  <a:pt x="178593" y="133945"/>
                </a:lnTo>
                <a:lnTo>
                  <a:pt x="178593" y="169664"/>
                </a:lnTo>
                <a:lnTo>
                  <a:pt x="178593" y="196453"/>
                </a:lnTo>
                <a:lnTo>
                  <a:pt x="178593" y="223242"/>
                </a:lnTo>
                <a:lnTo>
                  <a:pt x="178593" y="258961"/>
                </a:lnTo>
                <a:lnTo>
                  <a:pt x="178593" y="276820"/>
                </a:lnTo>
                <a:lnTo>
                  <a:pt x="178593" y="294680"/>
                </a:lnTo>
                <a:lnTo>
                  <a:pt x="178593" y="303609"/>
                </a:lnTo>
                <a:lnTo>
                  <a:pt x="178593" y="312539"/>
                </a:lnTo>
                <a:lnTo>
                  <a:pt x="178593" y="312539"/>
                </a:lnTo>
                <a:lnTo>
                  <a:pt x="178593" y="312539"/>
                </a:lnTo>
                <a:lnTo>
                  <a:pt x="178593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2527102" y="5607843"/>
            <a:ext cx="160735" cy="294681"/>
          </a:xfrm>
          <a:custGeom>
            <a:avLst/>
            <a:gdLst/>
            <a:ahLst/>
            <a:cxnLst/>
            <a:rect l="0" t="0" r="0" b="0"/>
            <a:pathLst>
              <a:path w="160735" h="294681">
                <a:moveTo>
                  <a:pt x="8929" y="35719"/>
                </a:move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32172"/>
                </a:lnTo>
                <a:lnTo>
                  <a:pt x="8929" y="250031"/>
                </a:lnTo>
                <a:lnTo>
                  <a:pt x="8929" y="258961"/>
                </a:lnTo>
                <a:lnTo>
                  <a:pt x="8929" y="276820"/>
                </a:lnTo>
                <a:lnTo>
                  <a:pt x="8929" y="285750"/>
                </a:lnTo>
                <a:lnTo>
                  <a:pt x="8929" y="285750"/>
                </a:lnTo>
                <a:lnTo>
                  <a:pt x="0" y="294680"/>
                </a:lnTo>
                <a:lnTo>
                  <a:pt x="0" y="285750"/>
                </a:lnTo>
                <a:lnTo>
                  <a:pt x="0" y="285750"/>
                </a:lnTo>
                <a:lnTo>
                  <a:pt x="0" y="267891"/>
                </a:lnTo>
                <a:lnTo>
                  <a:pt x="0" y="250031"/>
                </a:lnTo>
                <a:lnTo>
                  <a:pt x="0" y="223242"/>
                </a:lnTo>
                <a:lnTo>
                  <a:pt x="8929" y="196453"/>
                </a:lnTo>
                <a:lnTo>
                  <a:pt x="17859" y="160734"/>
                </a:lnTo>
                <a:lnTo>
                  <a:pt x="26789" y="133945"/>
                </a:lnTo>
                <a:lnTo>
                  <a:pt x="35718" y="107156"/>
                </a:lnTo>
                <a:lnTo>
                  <a:pt x="44648" y="80367"/>
                </a:lnTo>
                <a:lnTo>
                  <a:pt x="53578" y="62508"/>
                </a:lnTo>
                <a:lnTo>
                  <a:pt x="71437" y="44648"/>
                </a:lnTo>
                <a:lnTo>
                  <a:pt x="89296" y="26789"/>
                </a:lnTo>
                <a:lnTo>
                  <a:pt x="98226" y="17859"/>
                </a:lnTo>
                <a:lnTo>
                  <a:pt x="116086" y="8930"/>
                </a:lnTo>
                <a:lnTo>
                  <a:pt x="125015" y="8930"/>
                </a:lnTo>
                <a:lnTo>
                  <a:pt x="142875" y="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4045148" y="5188148"/>
            <a:ext cx="187525" cy="634008"/>
          </a:xfrm>
          <a:custGeom>
            <a:avLst/>
            <a:gdLst/>
            <a:ahLst/>
            <a:cxnLst/>
            <a:rect l="0" t="0" r="0" b="0"/>
            <a:pathLst>
              <a:path w="187525" h="634008">
                <a:moveTo>
                  <a:pt x="187524" y="178594"/>
                </a:moveTo>
                <a:lnTo>
                  <a:pt x="187524" y="178594"/>
                </a:lnTo>
                <a:lnTo>
                  <a:pt x="187524" y="169665"/>
                </a:lnTo>
                <a:lnTo>
                  <a:pt x="187524" y="169665"/>
                </a:lnTo>
                <a:lnTo>
                  <a:pt x="187524" y="160735"/>
                </a:lnTo>
                <a:lnTo>
                  <a:pt x="187524" y="151805"/>
                </a:lnTo>
                <a:lnTo>
                  <a:pt x="187524" y="142875"/>
                </a:lnTo>
                <a:lnTo>
                  <a:pt x="187524" y="125016"/>
                </a:lnTo>
                <a:lnTo>
                  <a:pt x="187524" y="116086"/>
                </a:lnTo>
                <a:lnTo>
                  <a:pt x="187524" y="98227"/>
                </a:lnTo>
                <a:lnTo>
                  <a:pt x="187524" y="89297"/>
                </a:lnTo>
                <a:lnTo>
                  <a:pt x="187524" y="80368"/>
                </a:lnTo>
                <a:lnTo>
                  <a:pt x="187524" y="71438"/>
                </a:lnTo>
                <a:lnTo>
                  <a:pt x="187524" y="62508"/>
                </a:lnTo>
                <a:lnTo>
                  <a:pt x="178594" y="53579"/>
                </a:lnTo>
                <a:lnTo>
                  <a:pt x="178594" y="44649"/>
                </a:lnTo>
                <a:lnTo>
                  <a:pt x="169665" y="35719"/>
                </a:lnTo>
                <a:lnTo>
                  <a:pt x="169665" y="26790"/>
                </a:lnTo>
                <a:lnTo>
                  <a:pt x="160735" y="17860"/>
                </a:lnTo>
                <a:lnTo>
                  <a:pt x="151805" y="8930"/>
                </a:lnTo>
                <a:lnTo>
                  <a:pt x="142875" y="893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8930"/>
                </a:lnTo>
                <a:lnTo>
                  <a:pt x="80368" y="17860"/>
                </a:lnTo>
                <a:lnTo>
                  <a:pt x="71438" y="26790"/>
                </a:lnTo>
                <a:lnTo>
                  <a:pt x="62508" y="35719"/>
                </a:lnTo>
                <a:lnTo>
                  <a:pt x="53579" y="44649"/>
                </a:lnTo>
                <a:lnTo>
                  <a:pt x="44649" y="62508"/>
                </a:lnTo>
                <a:lnTo>
                  <a:pt x="44649" y="71438"/>
                </a:lnTo>
                <a:lnTo>
                  <a:pt x="35719" y="89297"/>
                </a:lnTo>
                <a:lnTo>
                  <a:pt x="26790" y="107157"/>
                </a:lnTo>
                <a:lnTo>
                  <a:pt x="26790" y="125016"/>
                </a:lnTo>
                <a:lnTo>
                  <a:pt x="26790" y="151805"/>
                </a:lnTo>
                <a:lnTo>
                  <a:pt x="17860" y="169665"/>
                </a:lnTo>
                <a:lnTo>
                  <a:pt x="17860" y="196454"/>
                </a:lnTo>
                <a:lnTo>
                  <a:pt x="17860" y="214313"/>
                </a:lnTo>
                <a:lnTo>
                  <a:pt x="17860" y="241102"/>
                </a:lnTo>
                <a:lnTo>
                  <a:pt x="17860" y="267891"/>
                </a:lnTo>
                <a:lnTo>
                  <a:pt x="17860" y="285750"/>
                </a:lnTo>
                <a:lnTo>
                  <a:pt x="17860" y="312540"/>
                </a:lnTo>
                <a:lnTo>
                  <a:pt x="17860" y="339329"/>
                </a:lnTo>
                <a:lnTo>
                  <a:pt x="17860" y="366118"/>
                </a:lnTo>
                <a:lnTo>
                  <a:pt x="17860" y="392906"/>
                </a:lnTo>
                <a:lnTo>
                  <a:pt x="17860" y="419695"/>
                </a:lnTo>
                <a:lnTo>
                  <a:pt x="17860" y="446484"/>
                </a:lnTo>
                <a:lnTo>
                  <a:pt x="17860" y="473273"/>
                </a:lnTo>
                <a:lnTo>
                  <a:pt x="17860" y="500062"/>
                </a:lnTo>
                <a:lnTo>
                  <a:pt x="17860" y="535781"/>
                </a:lnTo>
                <a:lnTo>
                  <a:pt x="17860" y="553640"/>
                </a:lnTo>
                <a:lnTo>
                  <a:pt x="8930" y="580429"/>
                </a:lnTo>
                <a:lnTo>
                  <a:pt x="8930" y="598289"/>
                </a:lnTo>
                <a:lnTo>
                  <a:pt x="8930" y="616148"/>
                </a:lnTo>
                <a:lnTo>
                  <a:pt x="8930" y="625078"/>
                </a:lnTo>
                <a:lnTo>
                  <a:pt x="0" y="634007"/>
                </a:lnTo>
                <a:lnTo>
                  <a:pt x="0" y="634007"/>
                </a:lnTo>
                <a:lnTo>
                  <a:pt x="0" y="6340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3973711" y="5536406"/>
            <a:ext cx="178595" cy="17861"/>
          </a:xfrm>
          <a:custGeom>
            <a:avLst/>
            <a:gdLst/>
            <a:ahLst/>
            <a:cxnLst/>
            <a:rect l="0" t="0" r="0" b="0"/>
            <a:pathLst>
              <a:path w="178595" h="17861">
                <a:moveTo>
                  <a:pt x="8930" y="17860"/>
                </a:move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8930"/>
                </a:lnTo>
                <a:lnTo>
                  <a:pt x="89297" y="0"/>
                </a:lnTo>
                <a:lnTo>
                  <a:pt x="98227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Freeform 147"/>
          <p:cNvSpPr/>
          <p:nvPr/>
        </p:nvSpPr>
        <p:spPr>
          <a:xfrm>
            <a:off x="4321969" y="5259586"/>
            <a:ext cx="44649" cy="500063"/>
          </a:xfrm>
          <a:custGeom>
            <a:avLst/>
            <a:gdLst/>
            <a:ahLst/>
            <a:cxnLst/>
            <a:rect l="0" t="0" r="0" b="0"/>
            <a:pathLst>
              <a:path w="44649" h="500063">
                <a:moveTo>
                  <a:pt x="4464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9" y="44648"/>
                </a:lnTo>
                <a:lnTo>
                  <a:pt x="35719" y="62508"/>
                </a:lnTo>
                <a:lnTo>
                  <a:pt x="35719" y="80367"/>
                </a:lnTo>
                <a:lnTo>
                  <a:pt x="35719" y="107156"/>
                </a:lnTo>
                <a:lnTo>
                  <a:pt x="35719" y="133945"/>
                </a:lnTo>
                <a:lnTo>
                  <a:pt x="35719" y="160734"/>
                </a:lnTo>
                <a:lnTo>
                  <a:pt x="35719" y="187523"/>
                </a:lnTo>
                <a:lnTo>
                  <a:pt x="35719" y="214312"/>
                </a:lnTo>
                <a:lnTo>
                  <a:pt x="35719" y="250031"/>
                </a:lnTo>
                <a:lnTo>
                  <a:pt x="26789" y="276820"/>
                </a:lnTo>
                <a:lnTo>
                  <a:pt x="26789" y="303609"/>
                </a:lnTo>
                <a:lnTo>
                  <a:pt x="26789" y="339327"/>
                </a:lnTo>
                <a:lnTo>
                  <a:pt x="17859" y="366116"/>
                </a:lnTo>
                <a:lnTo>
                  <a:pt x="17859" y="392905"/>
                </a:lnTo>
                <a:lnTo>
                  <a:pt x="8929" y="419694"/>
                </a:lnTo>
                <a:lnTo>
                  <a:pt x="8929" y="446484"/>
                </a:lnTo>
                <a:lnTo>
                  <a:pt x="8929" y="464343"/>
                </a:lnTo>
                <a:lnTo>
                  <a:pt x="0" y="482202"/>
                </a:lnTo>
                <a:lnTo>
                  <a:pt x="0" y="491132"/>
                </a:lnTo>
                <a:lnTo>
                  <a:pt x="0" y="500062"/>
                </a:lnTo>
                <a:lnTo>
                  <a:pt x="0" y="500062"/>
                </a:lnTo>
                <a:lnTo>
                  <a:pt x="0" y="50006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Freeform 148"/>
          <p:cNvSpPr/>
          <p:nvPr/>
        </p:nvSpPr>
        <p:spPr>
          <a:xfrm>
            <a:off x="4500563" y="5491758"/>
            <a:ext cx="196454" cy="258961"/>
          </a:xfrm>
          <a:custGeom>
            <a:avLst/>
            <a:gdLst/>
            <a:ahLst/>
            <a:cxnLst/>
            <a:rect l="0" t="0" r="0" b="0"/>
            <a:pathLst>
              <a:path w="196454" h="258961">
                <a:moveTo>
                  <a:pt x="8929" y="62508"/>
                </a:moveTo>
                <a:lnTo>
                  <a:pt x="8929" y="71437"/>
                </a:lnTo>
                <a:lnTo>
                  <a:pt x="0" y="89296"/>
                </a:lnTo>
                <a:lnTo>
                  <a:pt x="0" y="98226"/>
                </a:lnTo>
                <a:lnTo>
                  <a:pt x="0" y="116085"/>
                </a:lnTo>
                <a:lnTo>
                  <a:pt x="0" y="142874"/>
                </a:lnTo>
                <a:lnTo>
                  <a:pt x="0" y="160733"/>
                </a:lnTo>
                <a:lnTo>
                  <a:pt x="0" y="178593"/>
                </a:lnTo>
                <a:lnTo>
                  <a:pt x="0" y="205382"/>
                </a:lnTo>
                <a:lnTo>
                  <a:pt x="8929" y="214312"/>
                </a:lnTo>
                <a:lnTo>
                  <a:pt x="17859" y="232171"/>
                </a:lnTo>
                <a:lnTo>
                  <a:pt x="26789" y="241101"/>
                </a:lnTo>
                <a:lnTo>
                  <a:pt x="35718" y="250030"/>
                </a:lnTo>
                <a:lnTo>
                  <a:pt x="44648" y="258960"/>
                </a:lnTo>
                <a:lnTo>
                  <a:pt x="53578" y="258960"/>
                </a:lnTo>
                <a:lnTo>
                  <a:pt x="62507" y="258960"/>
                </a:lnTo>
                <a:lnTo>
                  <a:pt x="71437" y="250030"/>
                </a:lnTo>
                <a:lnTo>
                  <a:pt x="80367" y="232171"/>
                </a:lnTo>
                <a:lnTo>
                  <a:pt x="98226" y="214312"/>
                </a:lnTo>
                <a:lnTo>
                  <a:pt x="107156" y="196452"/>
                </a:lnTo>
                <a:lnTo>
                  <a:pt x="116085" y="178593"/>
                </a:lnTo>
                <a:lnTo>
                  <a:pt x="133945" y="151804"/>
                </a:lnTo>
                <a:lnTo>
                  <a:pt x="142875" y="125015"/>
                </a:lnTo>
                <a:lnTo>
                  <a:pt x="151804" y="107155"/>
                </a:lnTo>
                <a:lnTo>
                  <a:pt x="151804" y="80367"/>
                </a:lnTo>
                <a:lnTo>
                  <a:pt x="160734" y="62508"/>
                </a:lnTo>
                <a:lnTo>
                  <a:pt x="169664" y="44648"/>
                </a:lnTo>
                <a:lnTo>
                  <a:pt x="169664" y="26789"/>
                </a:lnTo>
                <a:lnTo>
                  <a:pt x="178593" y="17859"/>
                </a:lnTo>
                <a:lnTo>
                  <a:pt x="178593" y="893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96453" y="17859"/>
                </a:lnTo>
                <a:lnTo>
                  <a:pt x="196453" y="35719"/>
                </a:lnTo>
                <a:lnTo>
                  <a:pt x="196453" y="53578"/>
                </a:lnTo>
                <a:lnTo>
                  <a:pt x="196453" y="71437"/>
                </a:lnTo>
                <a:lnTo>
                  <a:pt x="196453" y="98226"/>
                </a:lnTo>
                <a:lnTo>
                  <a:pt x="196453" y="125015"/>
                </a:lnTo>
                <a:lnTo>
                  <a:pt x="196453" y="142874"/>
                </a:lnTo>
                <a:lnTo>
                  <a:pt x="196453" y="169663"/>
                </a:lnTo>
                <a:lnTo>
                  <a:pt x="196453" y="187522"/>
                </a:lnTo>
                <a:lnTo>
                  <a:pt x="196453" y="205382"/>
                </a:lnTo>
                <a:lnTo>
                  <a:pt x="196453" y="214312"/>
                </a:lnTo>
                <a:lnTo>
                  <a:pt x="196453" y="21431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4813102" y="5464969"/>
            <a:ext cx="142876" cy="250031"/>
          </a:xfrm>
          <a:custGeom>
            <a:avLst/>
            <a:gdLst/>
            <a:ahLst/>
            <a:cxnLst/>
            <a:rect l="0" t="0" r="0" b="0"/>
            <a:pathLst>
              <a:path w="142876" h="250031">
                <a:moveTo>
                  <a:pt x="17859" y="53578"/>
                </a:moveTo>
                <a:lnTo>
                  <a:pt x="8929" y="62508"/>
                </a:lnTo>
                <a:lnTo>
                  <a:pt x="8929" y="71437"/>
                </a:lnTo>
                <a:lnTo>
                  <a:pt x="8929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3"/>
                </a:lnTo>
                <a:lnTo>
                  <a:pt x="0" y="196452"/>
                </a:lnTo>
                <a:lnTo>
                  <a:pt x="0" y="214311"/>
                </a:lnTo>
                <a:lnTo>
                  <a:pt x="8929" y="223241"/>
                </a:lnTo>
                <a:lnTo>
                  <a:pt x="17859" y="241101"/>
                </a:lnTo>
                <a:lnTo>
                  <a:pt x="17859" y="241101"/>
                </a:lnTo>
                <a:lnTo>
                  <a:pt x="26789" y="250030"/>
                </a:lnTo>
                <a:lnTo>
                  <a:pt x="44648" y="250030"/>
                </a:lnTo>
                <a:lnTo>
                  <a:pt x="53578" y="250030"/>
                </a:lnTo>
                <a:lnTo>
                  <a:pt x="62507" y="241101"/>
                </a:lnTo>
                <a:lnTo>
                  <a:pt x="71437" y="232171"/>
                </a:lnTo>
                <a:lnTo>
                  <a:pt x="89296" y="223241"/>
                </a:lnTo>
                <a:lnTo>
                  <a:pt x="98226" y="214311"/>
                </a:lnTo>
                <a:lnTo>
                  <a:pt x="107156" y="196452"/>
                </a:lnTo>
                <a:lnTo>
                  <a:pt x="125015" y="178593"/>
                </a:lnTo>
                <a:lnTo>
                  <a:pt x="125015" y="160733"/>
                </a:lnTo>
                <a:lnTo>
                  <a:pt x="133945" y="142874"/>
                </a:lnTo>
                <a:lnTo>
                  <a:pt x="142875" y="125015"/>
                </a:lnTo>
                <a:lnTo>
                  <a:pt x="142875" y="98226"/>
                </a:lnTo>
                <a:lnTo>
                  <a:pt x="142875" y="80367"/>
                </a:lnTo>
                <a:lnTo>
                  <a:pt x="142875" y="62508"/>
                </a:lnTo>
                <a:lnTo>
                  <a:pt x="142875" y="44648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9296" y="8929"/>
                </a:lnTo>
                <a:lnTo>
                  <a:pt x="80367" y="17859"/>
                </a:lnTo>
                <a:lnTo>
                  <a:pt x="71437" y="26789"/>
                </a:lnTo>
                <a:lnTo>
                  <a:pt x="7143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5018484" y="5464969"/>
            <a:ext cx="116087" cy="232172"/>
          </a:xfrm>
          <a:custGeom>
            <a:avLst/>
            <a:gdLst/>
            <a:ahLst/>
            <a:cxnLst/>
            <a:rect l="0" t="0" r="0" b="0"/>
            <a:pathLst>
              <a:path w="116087" h="232172">
                <a:moveTo>
                  <a:pt x="17860" y="0"/>
                </a:moveTo>
                <a:lnTo>
                  <a:pt x="1786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42874"/>
                </a:lnTo>
                <a:lnTo>
                  <a:pt x="8930" y="160733"/>
                </a:lnTo>
                <a:lnTo>
                  <a:pt x="8930" y="178593"/>
                </a:lnTo>
                <a:lnTo>
                  <a:pt x="8930" y="196452"/>
                </a:lnTo>
                <a:lnTo>
                  <a:pt x="8930" y="205382"/>
                </a:lnTo>
                <a:lnTo>
                  <a:pt x="8930" y="214311"/>
                </a:lnTo>
                <a:lnTo>
                  <a:pt x="8930" y="223241"/>
                </a:lnTo>
                <a:lnTo>
                  <a:pt x="0" y="232171"/>
                </a:lnTo>
                <a:lnTo>
                  <a:pt x="0" y="232171"/>
                </a:lnTo>
                <a:lnTo>
                  <a:pt x="0" y="232171"/>
                </a:lnTo>
                <a:lnTo>
                  <a:pt x="0" y="223241"/>
                </a:lnTo>
                <a:lnTo>
                  <a:pt x="0" y="214311"/>
                </a:lnTo>
                <a:lnTo>
                  <a:pt x="0" y="205382"/>
                </a:lnTo>
                <a:lnTo>
                  <a:pt x="0" y="196452"/>
                </a:lnTo>
                <a:lnTo>
                  <a:pt x="8930" y="178593"/>
                </a:lnTo>
                <a:lnTo>
                  <a:pt x="8930" y="151804"/>
                </a:lnTo>
                <a:lnTo>
                  <a:pt x="17860" y="133944"/>
                </a:lnTo>
                <a:lnTo>
                  <a:pt x="26789" y="107156"/>
                </a:lnTo>
                <a:lnTo>
                  <a:pt x="35719" y="89297"/>
                </a:lnTo>
                <a:lnTo>
                  <a:pt x="44649" y="62508"/>
                </a:lnTo>
                <a:lnTo>
                  <a:pt x="53579" y="53578"/>
                </a:lnTo>
                <a:lnTo>
                  <a:pt x="62508" y="35719"/>
                </a:lnTo>
                <a:lnTo>
                  <a:pt x="80368" y="26789"/>
                </a:lnTo>
                <a:lnTo>
                  <a:pt x="89297" y="17859"/>
                </a:lnTo>
                <a:lnTo>
                  <a:pt x="98227" y="8929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5268516" y="5438180"/>
            <a:ext cx="17860" cy="232172"/>
          </a:xfrm>
          <a:custGeom>
            <a:avLst/>
            <a:gdLst/>
            <a:ahLst/>
            <a:cxnLst/>
            <a:rect l="0" t="0" r="0" b="0"/>
            <a:pathLst>
              <a:path w="17860" h="232172">
                <a:moveTo>
                  <a:pt x="17859" y="0"/>
                </a:moveTo>
                <a:lnTo>
                  <a:pt x="17859" y="17859"/>
                </a:lnTo>
                <a:lnTo>
                  <a:pt x="1785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51804"/>
                </a:lnTo>
                <a:lnTo>
                  <a:pt x="8929" y="178593"/>
                </a:lnTo>
                <a:lnTo>
                  <a:pt x="0" y="196452"/>
                </a:lnTo>
                <a:lnTo>
                  <a:pt x="0" y="214311"/>
                </a:lnTo>
                <a:lnTo>
                  <a:pt x="0" y="223241"/>
                </a:lnTo>
                <a:lnTo>
                  <a:pt x="0" y="232171"/>
                </a:lnTo>
                <a:lnTo>
                  <a:pt x="0" y="23217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Freeform 152"/>
          <p:cNvSpPr/>
          <p:nvPr/>
        </p:nvSpPr>
        <p:spPr>
          <a:xfrm>
            <a:off x="5214938" y="5250656"/>
            <a:ext cx="17860" cy="17861"/>
          </a:xfrm>
          <a:custGeom>
            <a:avLst/>
            <a:gdLst/>
            <a:ahLst/>
            <a:cxnLst/>
            <a:rect l="0" t="0" r="0" b="0"/>
            <a:pathLst>
              <a:path w="17860" h="17861">
                <a:moveTo>
                  <a:pt x="17859" y="0"/>
                </a:move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Freeform 153"/>
          <p:cNvSpPr/>
          <p:nvPr/>
        </p:nvSpPr>
        <p:spPr>
          <a:xfrm>
            <a:off x="5366742" y="5143500"/>
            <a:ext cx="223243" cy="580430"/>
          </a:xfrm>
          <a:custGeom>
            <a:avLst/>
            <a:gdLst/>
            <a:ahLst/>
            <a:cxnLst/>
            <a:rect l="0" t="0" r="0" b="0"/>
            <a:pathLst>
              <a:path w="223243" h="580430">
                <a:moveTo>
                  <a:pt x="187524" y="375047"/>
                </a:moveTo>
                <a:lnTo>
                  <a:pt x="187524" y="375047"/>
                </a:lnTo>
                <a:lnTo>
                  <a:pt x="187524" y="375047"/>
                </a:lnTo>
                <a:lnTo>
                  <a:pt x="187524" y="366117"/>
                </a:lnTo>
                <a:lnTo>
                  <a:pt x="178594" y="366117"/>
                </a:lnTo>
                <a:lnTo>
                  <a:pt x="178594" y="348258"/>
                </a:lnTo>
                <a:lnTo>
                  <a:pt x="178594" y="339328"/>
                </a:lnTo>
                <a:lnTo>
                  <a:pt x="169664" y="330398"/>
                </a:lnTo>
                <a:lnTo>
                  <a:pt x="160735" y="321469"/>
                </a:lnTo>
                <a:lnTo>
                  <a:pt x="160735" y="303609"/>
                </a:lnTo>
                <a:lnTo>
                  <a:pt x="151805" y="294680"/>
                </a:lnTo>
                <a:lnTo>
                  <a:pt x="142875" y="285750"/>
                </a:lnTo>
                <a:lnTo>
                  <a:pt x="133946" y="276820"/>
                </a:lnTo>
                <a:lnTo>
                  <a:pt x="125016" y="276820"/>
                </a:lnTo>
                <a:lnTo>
                  <a:pt x="116086" y="267891"/>
                </a:lnTo>
                <a:lnTo>
                  <a:pt x="107156" y="276820"/>
                </a:lnTo>
                <a:lnTo>
                  <a:pt x="98227" y="276820"/>
                </a:lnTo>
                <a:lnTo>
                  <a:pt x="80367" y="294680"/>
                </a:lnTo>
                <a:lnTo>
                  <a:pt x="62508" y="312539"/>
                </a:lnTo>
                <a:lnTo>
                  <a:pt x="53578" y="330398"/>
                </a:lnTo>
                <a:lnTo>
                  <a:pt x="44649" y="357188"/>
                </a:lnTo>
                <a:lnTo>
                  <a:pt x="26789" y="383977"/>
                </a:lnTo>
                <a:lnTo>
                  <a:pt x="17860" y="419695"/>
                </a:lnTo>
                <a:lnTo>
                  <a:pt x="8930" y="446484"/>
                </a:lnTo>
                <a:lnTo>
                  <a:pt x="0" y="482202"/>
                </a:lnTo>
                <a:lnTo>
                  <a:pt x="0" y="508991"/>
                </a:lnTo>
                <a:lnTo>
                  <a:pt x="0" y="526851"/>
                </a:lnTo>
                <a:lnTo>
                  <a:pt x="0" y="553640"/>
                </a:lnTo>
                <a:lnTo>
                  <a:pt x="8930" y="562570"/>
                </a:lnTo>
                <a:lnTo>
                  <a:pt x="8930" y="571499"/>
                </a:lnTo>
                <a:lnTo>
                  <a:pt x="17860" y="580429"/>
                </a:lnTo>
                <a:lnTo>
                  <a:pt x="26789" y="580429"/>
                </a:lnTo>
                <a:lnTo>
                  <a:pt x="44649" y="580429"/>
                </a:lnTo>
                <a:lnTo>
                  <a:pt x="53578" y="571499"/>
                </a:lnTo>
                <a:lnTo>
                  <a:pt x="71438" y="562570"/>
                </a:lnTo>
                <a:lnTo>
                  <a:pt x="80367" y="544710"/>
                </a:lnTo>
                <a:lnTo>
                  <a:pt x="98227" y="517921"/>
                </a:lnTo>
                <a:lnTo>
                  <a:pt x="107156" y="491132"/>
                </a:lnTo>
                <a:lnTo>
                  <a:pt x="125016" y="455413"/>
                </a:lnTo>
                <a:lnTo>
                  <a:pt x="133946" y="428625"/>
                </a:lnTo>
                <a:lnTo>
                  <a:pt x="142875" y="392906"/>
                </a:lnTo>
                <a:lnTo>
                  <a:pt x="160735" y="357188"/>
                </a:lnTo>
                <a:lnTo>
                  <a:pt x="169664" y="312539"/>
                </a:lnTo>
                <a:lnTo>
                  <a:pt x="178594" y="276820"/>
                </a:lnTo>
                <a:lnTo>
                  <a:pt x="187524" y="241102"/>
                </a:lnTo>
                <a:lnTo>
                  <a:pt x="187524" y="196453"/>
                </a:lnTo>
                <a:lnTo>
                  <a:pt x="196453" y="160734"/>
                </a:lnTo>
                <a:lnTo>
                  <a:pt x="205383" y="125016"/>
                </a:lnTo>
                <a:lnTo>
                  <a:pt x="214313" y="89297"/>
                </a:lnTo>
                <a:lnTo>
                  <a:pt x="214313" y="62508"/>
                </a:lnTo>
                <a:lnTo>
                  <a:pt x="223242" y="35719"/>
                </a:lnTo>
                <a:lnTo>
                  <a:pt x="223242" y="17859"/>
                </a:lnTo>
                <a:lnTo>
                  <a:pt x="223242" y="893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8930"/>
                </a:lnTo>
                <a:lnTo>
                  <a:pt x="223242" y="26789"/>
                </a:lnTo>
                <a:lnTo>
                  <a:pt x="223242" y="53578"/>
                </a:lnTo>
                <a:lnTo>
                  <a:pt x="214313" y="80367"/>
                </a:lnTo>
                <a:lnTo>
                  <a:pt x="214313" y="107156"/>
                </a:lnTo>
                <a:lnTo>
                  <a:pt x="214313" y="142875"/>
                </a:lnTo>
                <a:lnTo>
                  <a:pt x="214313" y="178594"/>
                </a:lnTo>
                <a:lnTo>
                  <a:pt x="205383" y="214313"/>
                </a:lnTo>
                <a:lnTo>
                  <a:pt x="205383" y="250031"/>
                </a:lnTo>
                <a:lnTo>
                  <a:pt x="205383" y="294680"/>
                </a:lnTo>
                <a:lnTo>
                  <a:pt x="205383" y="330398"/>
                </a:lnTo>
                <a:lnTo>
                  <a:pt x="205383" y="375047"/>
                </a:lnTo>
                <a:lnTo>
                  <a:pt x="196453" y="410766"/>
                </a:lnTo>
                <a:lnTo>
                  <a:pt x="196453" y="446484"/>
                </a:lnTo>
                <a:lnTo>
                  <a:pt x="196453" y="473273"/>
                </a:lnTo>
                <a:lnTo>
                  <a:pt x="196453" y="500062"/>
                </a:lnTo>
                <a:lnTo>
                  <a:pt x="187524" y="517921"/>
                </a:lnTo>
                <a:lnTo>
                  <a:pt x="187524" y="535780"/>
                </a:lnTo>
                <a:lnTo>
                  <a:pt x="187524" y="544710"/>
                </a:lnTo>
                <a:lnTo>
                  <a:pt x="196453" y="553640"/>
                </a:lnTo>
                <a:lnTo>
                  <a:pt x="196453" y="553640"/>
                </a:lnTo>
                <a:lnTo>
                  <a:pt x="196453" y="562570"/>
                </a:lnTo>
                <a:lnTo>
                  <a:pt x="196453" y="56257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 154"/>
          <p:cNvSpPr/>
          <p:nvPr/>
        </p:nvSpPr>
        <p:spPr>
          <a:xfrm>
            <a:off x="5661422" y="5322094"/>
            <a:ext cx="196454" cy="339328"/>
          </a:xfrm>
          <a:custGeom>
            <a:avLst/>
            <a:gdLst/>
            <a:ahLst/>
            <a:cxnLst/>
            <a:rect l="0" t="0" r="0" b="0"/>
            <a:pathLst>
              <a:path w="196454" h="339328">
                <a:moveTo>
                  <a:pt x="0" y="169664"/>
                </a:move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8930" y="196453"/>
                </a:lnTo>
                <a:lnTo>
                  <a:pt x="8930" y="196453"/>
                </a:lnTo>
                <a:lnTo>
                  <a:pt x="17859" y="196453"/>
                </a:lnTo>
                <a:lnTo>
                  <a:pt x="26789" y="196453"/>
                </a:lnTo>
                <a:lnTo>
                  <a:pt x="44648" y="196453"/>
                </a:lnTo>
                <a:lnTo>
                  <a:pt x="53578" y="187523"/>
                </a:lnTo>
                <a:lnTo>
                  <a:pt x="71437" y="178594"/>
                </a:lnTo>
                <a:lnTo>
                  <a:pt x="89297" y="169664"/>
                </a:lnTo>
                <a:lnTo>
                  <a:pt x="107156" y="151804"/>
                </a:lnTo>
                <a:lnTo>
                  <a:pt x="116086" y="142875"/>
                </a:lnTo>
                <a:lnTo>
                  <a:pt x="133945" y="125015"/>
                </a:lnTo>
                <a:lnTo>
                  <a:pt x="151805" y="116086"/>
                </a:lnTo>
                <a:lnTo>
                  <a:pt x="160734" y="98226"/>
                </a:lnTo>
                <a:lnTo>
                  <a:pt x="169664" y="89297"/>
                </a:lnTo>
                <a:lnTo>
                  <a:pt x="178594" y="71437"/>
                </a:lnTo>
                <a:lnTo>
                  <a:pt x="187523" y="53578"/>
                </a:lnTo>
                <a:lnTo>
                  <a:pt x="196453" y="44648"/>
                </a:lnTo>
                <a:lnTo>
                  <a:pt x="196453" y="35719"/>
                </a:lnTo>
                <a:lnTo>
                  <a:pt x="196453" y="17859"/>
                </a:lnTo>
                <a:lnTo>
                  <a:pt x="187523" y="17859"/>
                </a:lnTo>
                <a:lnTo>
                  <a:pt x="178594" y="8929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8929"/>
                </a:lnTo>
                <a:lnTo>
                  <a:pt x="125016" y="17859"/>
                </a:lnTo>
                <a:lnTo>
                  <a:pt x="107156" y="26789"/>
                </a:lnTo>
                <a:lnTo>
                  <a:pt x="89297" y="44648"/>
                </a:lnTo>
                <a:lnTo>
                  <a:pt x="71437" y="62508"/>
                </a:lnTo>
                <a:lnTo>
                  <a:pt x="53578" y="89297"/>
                </a:lnTo>
                <a:lnTo>
                  <a:pt x="35719" y="107156"/>
                </a:lnTo>
                <a:lnTo>
                  <a:pt x="26789" y="133945"/>
                </a:lnTo>
                <a:lnTo>
                  <a:pt x="17859" y="160734"/>
                </a:lnTo>
                <a:lnTo>
                  <a:pt x="8930" y="187523"/>
                </a:lnTo>
                <a:lnTo>
                  <a:pt x="0" y="214312"/>
                </a:lnTo>
                <a:lnTo>
                  <a:pt x="0" y="232172"/>
                </a:lnTo>
                <a:lnTo>
                  <a:pt x="0" y="258960"/>
                </a:lnTo>
                <a:lnTo>
                  <a:pt x="8930" y="276819"/>
                </a:lnTo>
                <a:lnTo>
                  <a:pt x="17859" y="294679"/>
                </a:lnTo>
                <a:lnTo>
                  <a:pt x="26789" y="312538"/>
                </a:lnTo>
                <a:lnTo>
                  <a:pt x="35719" y="321468"/>
                </a:lnTo>
                <a:lnTo>
                  <a:pt x="53578" y="330397"/>
                </a:lnTo>
                <a:lnTo>
                  <a:pt x="62508" y="339327"/>
                </a:lnTo>
                <a:lnTo>
                  <a:pt x="80367" y="339327"/>
                </a:lnTo>
                <a:lnTo>
                  <a:pt x="89297" y="339327"/>
                </a:lnTo>
                <a:lnTo>
                  <a:pt x="107156" y="339327"/>
                </a:lnTo>
                <a:lnTo>
                  <a:pt x="125016" y="339327"/>
                </a:lnTo>
                <a:lnTo>
                  <a:pt x="142875" y="339327"/>
                </a:lnTo>
                <a:lnTo>
                  <a:pt x="151805" y="330397"/>
                </a:lnTo>
                <a:lnTo>
                  <a:pt x="169664" y="321468"/>
                </a:lnTo>
                <a:lnTo>
                  <a:pt x="169664" y="321468"/>
                </a:lnTo>
                <a:lnTo>
                  <a:pt x="169664" y="32146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3161109" y="5295305"/>
            <a:ext cx="125017" cy="508992"/>
          </a:xfrm>
          <a:custGeom>
            <a:avLst/>
            <a:gdLst/>
            <a:ahLst/>
            <a:cxnLst/>
            <a:rect l="0" t="0" r="0" b="0"/>
            <a:pathLst>
              <a:path w="125017" h="508992">
                <a:moveTo>
                  <a:pt x="44649" y="0"/>
                </a:moveTo>
                <a:lnTo>
                  <a:pt x="53579" y="17859"/>
                </a:lnTo>
                <a:lnTo>
                  <a:pt x="53579" y="35718"/>
                </a:lnTo>
                <a:lnTo>
                  <a:pt x="53579" y="44648"/>
                </a:lnTo>
                <a:lnTo>
                  <a:pt x="53579" y="80367"/>
                </a:lnTo>
                <a:lnTo>
                  <a:pt x="44649" y="116086"/>
                </a:lnTo>
                <a:lnTo>
                  <a:pt x="44649" y="151804"/>
                </a:lnTo>
                <a:lnTo>
                  <a:pt x="44649" y="196453"/>
                </a:lnTo>
                <a:lnTo>
                  <a:pt x="44649" y="232172"/>
                </a:lnTo>
                <a:lnTo>
                  <a:pt x="35719" y="276820"/>
                </a:lnTo>
                <a:lnTo>
                  <a:pt x="35719" y="312538"/>
                </a:lnTo>
                <a:lnTo>
                  <a:pt x="35719" y="348257"/>
                </a:lnTo>
                <a:lnTo>
                  <a:pt x="35719" y="383975"/>
                </a:lnTo>
                <a:lnTo>
                  <a:pt x="35719" y="410765"/>
                </a:lnTo>
                <a:lnTo>
                  <a:pt x="35719" y="437554"/>
                </a:lnTo>
                <a:lnTo>
                  <a:pt x="35719" y="455413"/>
                </a:lnTo>
                <a:lnTo>
                  <a:pt x="26789" y="473272"/>
                </a:lnTo>
                <a:lnTo>
                  <a:pt x="26789" y="491132"/>
                </a:lnTo>
                <a:lnTo>
                  <a:pt x="26789" y="500061"/>
                </a:lnTo>
                <a:lnTo>
                  <a:pt x="17860" y="500061"/>
                </a:lnTo>
                <a:lnTo>
                  <a:pt x="17860" y="508991"/>
                </a:lnTo>
                <a:lnTo>
                  <a:pt x="17860" y="508991"/>
                </a:lnTo>
                <a:lnTo>
                  <a:pt x="8930" y="500061"/>
                </a:lnTo>
                <a:lnTo>
                  <a:pt x="8930" y="491132"/>
                </a:lnTo>
                <a:lnTo>
                  <a:pt x="8930" y="482202"/>
                </a:lnTo>
                <a:lnTo>
                  <a:pt x="8930" y="464343"/>
                </a:lnTo>
                <a:lnTo>
                  <a:pt x="0" y="437554"/>
                </a:lnTo>
                <a:lnTo>
                  <a:pt x="8930" y="410765"/>
                </a:lnTo>
                <a:lnTo>
                  <a:pt x="8930" y="383975"/>
                </a:lnTo>
                <a:lnTo>
                  <a:pt x="17860" y="357186"/>
                </a:lnTo>
                <a:lnTo>
                  <a:pt x="26789" y="330397"/>
                </a:lnTo>
                <a:lnTo>
                  <a:pt x="35719" y="312538"/>
                </a:lnTo>
                <a:lnTo>
                  <a:pt x="44649" y="285749"/>
                </a:lnTo>
                <a:lnTo>
                  <a:pt x="53579" y="267890"/>
                </a:lnTo>
                <a:lnTo>
                  <a:pt x="62508" y="250031"/>
                </a:lnTo>
                <a:lnTo>
                  <a:pt x="71438" y="241101"/>
                </a:lnTo>
                <a:lnTo>
                  <a:pt x="89297" y="241101"/>
                </a:lnTo>
                <a:lnTo>
                  <a:pt x="98227" y="232172"/>
                </a:lnTo>
                <a:lnTo>
                  <a:pt x="107157" y="241101"/>
                </a:lnTo>
                <a:lnTo>
                  <a:pt x="116086" y="250031"/>
                </a:lnTo>
                <a:lnTo>
                  <a:pt x="116086" y="258961"/>
                </a:lnTo>
                <a:lnTo>
                  <a:pt x="125016" y="267890"/>
                </a:lnTo>
                <a:lnTo>
                  <a:pt x="125016" y="294679"/>
                </a:lnTo>
                <a:lnTo>
                  <a:pt x="125016" y="312538"/>
                </a:lnTo>
                <a:lnTo>
                  <a:pt x="125016" y="339327"/>
                </a:lnTo>
                <a:lnTo>
                  <a:pt x="125016" y="366116"/>
                </a:lnTo>
                <a:lnTo>
                  <a:pt x="125016" y="383975"/>
                </a:lnTo>
                <a:lnTo>
                  <a:pt x="125016" y="410765"/>
                </a:lnTo>
                <a:lnTo>
                  <a:pt x="125016" y="437554"/>
                </a:lnTo>
                <a:lnTo>
                  <a:pt x="125016" y="455413"/>
                </a:lnTo>
                <a:lnTo>
                  <a:pt x="125016" y="464343"/>
                </a:lnTo>
                <a:lnTo>
                  <a:pt x="125016" y="473272"/>
                </a:lnTo>
                <a:lnTo>
                  <a:pt x="125016" y="482202"/>
                </a:lnTo>
                <a:lnTo>
                  <a:pt x="125016" y="491132"/>
                </a:lnTo>
                <a:lnTo>
                  <a:pt x="125016" y="49113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Freeform 156"/>
          <p:cNvSpPr/>
          <p:nvPr/>
        </p:nvSpPr>
        <p:spPr>
          <a:xfrm>
            <a:off x="3357563" y="5536406"/>
            <a:ext cx="133946" cy="205383"/>
          </a:xfrm>
          <a:custGeom>
            <a:avLst/>
            <a:gdLst/>
            <a:ahLst/>
            <a:cxnLst/>
            <a:rect l="0" t="0" r="0" b="0"/>
            <a:pathLst>
              <a:path w="133946" h="205383">
                <a:moveTo>
                  <a:pt x="0" y="116085"/>
                </a:moveTo>
                <a:lnTo>
                  <a:pt x="0" y="116085"/>
                </a:lnTo>
                <a:lnTo>
                  <a:pt x="0" y="116085"/>
                </a:lnTo>
                <a:lnTo>
                  <a:pt x="0" y="116085"/>
                </a:lnTo>
                <a:lnTo>
                  <a:pt x="8929" y="125015"/>
                </a:lnTo>
                <a:lnTo>
                  <a:pt x="8929" y="125015"/>
                </a:lnTo>
                <a:lnTo>
                  <a:pt x="17859" y="125015"/>
                </a:lnTo>
                <a:lnTo>
                  <a:pt x="26789" y="125015"/>
                </a:lnTo>
                <a:lnTo>
                  <a:pt x="35718" y="125015"/>
                </a:lnTo>
                <a:lnTo>
                  <a:pt x="44648" y="125015"/>
                </a:lnTo>
                <a:lnTo>
                  <a:pt x="62507" y="125015"/>
                </a:lnTo>
                <a:lnTo>
                  <a:pt x="71437" y="116085"/>
                </a:lnTo>
                <a:lnTo>
                  <a:pt x="80367" y="107156"/>
                </a:lnTo>
                <a:lnTo>
                  <a:pt x="89296" y="98226"/>
                </a:lnTo>
                <a:lnTo>
                  <a:pt x="98226" y="89296"/>
                </a:lnTo>
                <a:lnTo>
                  <a:pt x="98226" y="71437"/>
                </a:lnTo>
                <a:lnTo>
                  <a:pt x="107156" y="62507"/>
                </a:lnTo>
                <a:lnTo>
                  <a:pt x="107156" y="44648"/>
                </a:lnTo>
                <a:lnTo>
                  <a:pt x="107156" y="35719"/>
                </a:lnTo>
                <a:lnTo>
                  <a:pt x="107156" y="17860"/>
                </a:lnTo>
                <a:lnTo>
                  <a:pt x="107156" y="8930"/>
                </a:ln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62507" y="8930"/>
                </a:lnTo>
                <a:lnTo>
                  <a:pt x="53578" y="26789"/>
                </a:lnTo>
                <a:lnTo>
                  <a:pt x="44648" y="44648"/>
                </a:lnTo>
                <a:lnTo>
                  <a:pt x="35718" y="62507"/>
                </a:lnTo>
                <a:lnTo>
                  <a:pt x="26789" y="80367"/>
                </a:lnTo>
                <a:lnTo>
                  <a:pt x="17859" y="98226"/>
                </a:lnTo>
                <a:lnTo>
                  <a:pt x="8929" y="116085"/>
                </a:lnTo>
                <a:lnTo>
                  <a:pt x="8929" y="142874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87523"/>
                </a:lnTo>
                <a:lnTo>
                  <a:pt x="17859" y="196453"/>
                </a:lnTo>
                <a:lnTo>
                  <a:pt x="26789" y="196453"/>
                </a:lnTo>
                <a:lnTo>
                  <a:pt x="35718" y="196453"/>
                </a:lnTo>
                <a:lnTo>
                  <a:pt x="53578" y="196453"/>
                </a:lnTo>
                <a:lnTo>
                  <a:pt x="62507" y="205382"/>
                </a:lnTo>
                <a:lnTo>
                  <a:pt x="80367" y="196453"/>
                </a:lnTo>
                <a:lnTo>
                  <a:pt x="98226" y="196453"/>
                </a:lnTo>
                <a:lnTo>
                  <a:pt x="116085" y="196453"/>
                </a:lnTo>
                <a:lnTo>
                  <a:pt x="125015" y="187523"/>
                </a:lnTo>
                <a:lnTo>
                  <a:pt x="133945" y="187523"/>
                </a:lnTo>
                <a:lnTo>
                  <a:pt x="133945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Freeform 157"/>
          <p:cNvSpPr/>
          <p:nvPr/>
        </p:nvSpPr>
        <p:spPr>
          <a:xfrm>
            <a:off x="3571875" y="5545336"/>
            <a:ext cx="80368" cy="169664"/>
          </a:xfrm>
          <a:custGeom>
            <a:avLst/>
            <a:gdLst/>
            <a:ahLst/>
            <a:cxnLst/>
            <a:rect l="0" t="0" r="0" b="0"/>
            <a:pathLst>
              <a:path w="80368" h="16966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17859" y="35718"/>
                </a:lnTo>
                <a:lnTo>
                  <a:pt x="17859" y="53577"/>
                </a:lnTo>
                <a:lnTo>
                  <a:pt x="26789" y="62507"/>
                </a:lnTo>
                <a:lnTo>
                  <a:pt x="35719" y="80366"/>
                </a:lnTo>
                <a:lnTo>
                  <a:pt x="44648" y="98226"/>
                </a:lnTo>
                <a:lnTo>
                  <a:pt x="53578" y="116085"/>
                </a:lnTo>
                <a:lnTo>
                  <a:pt x="62508" y="133944"/>
                </a:lnTo>
                <a:lnTo>
                  <a:pt x="71438" y="142874"/>
                </a:lnTo>
                <a:lnTo>
                  <a:pt x="71438" y="160734"/>
                </a:lnTo>
                <a:lnTo>
                  <a:pt x="80367" y="169663"/>
                </a:lnTo>
                <a:lnTo>
                  <a:pt x="80367" y="169663"/>
                </a:lnTo>
                <a:lnTo>
                  <a:pt x="80367" y="1696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3571875" y="5518547"/>
            <a:ext cx="89298" cy="285750"/>
          </a:xfrm>
          <a:custGeom>
            <a:avLst/>
            <a:gdLst/>
            <a:ahLst/>
            <a:cxnLst/>
            <a:rect l="0" t="0" r="0" b="0"/>
            <a:pathLst>
              <a:path w="89298" h="285750">
                <a:moveTo>
                  <a:pt x="89297" y="0"/>
                </a:moveTo>
                <a:lnTo>
                  <a:pt x="89297" y="0"/>
                </a:lnTo>
                <a:lnTo>
                  <a:pt x="80367" y="17859"/>
                </a:lnTo>
                <a:lnTo>
                  <a:pt x="80367" y="26789"/>
                </a:lnTo>
                <a:lnTo>
                  <a:pt x="71438" y="53578"/>
                </a:lnTo>
                <a:lnTo>
                  <a:pt x="62508" y="80366"/>
                </a:lnTo>
                <a:lnTo>
                  <a:pt x="53578" y="116085"/>
                </a:lnTo>
                <a:lnTo>
                  <a:pt x="44648" y="151804"/>
                </a:lnTo>
                <a:lnTo>
                  <a:pt x="26789" y="178593"/>
                </a:lnTo>
                <a:lnTo>
                  <a:pt x="17859" y="214312"/>
                </a:lnTo>
                <a:lnTo>
                  <a:pt x="8930" y="241101"/>
                </a:lnTo>
                <a:lnTo>
                  <a:pt x="8930" y="258960"/>
                </a:lnTo>
                <a:lnTo>
                  <a:pt x="0" y="276819"/>
                </a:lnTo>
                <a:lnTo>
                  <a:pt x="0" y="285749"/>
                </a:lnTo>
                <a:lnTo>
                  <a:pt x="0" y="2857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3741539" y="5536406"/>
            <a:ext cx="169665" cy="258961"/>
          </a:xfrm>
          <a:custGeom>
            <a:avLst/>
            <a:gdLst/>
            <a:ahLst/>
            <a:cxnLst/>
            <a:rect l="0" t="0" r="0" b="0"/>
            <a:pathLst>
              <a:path w="169665" h="258961">
                <a:moveTo>
                  <a:pt x="125016" y="89296"/>
                </a:moveTo>
                <a:lnTo>
                  <a:pt x="133945" y="89296"/>
                </a:lnTo>
                <a:lnTo>
                  <a:pt x="125016" y="89296"/>
                </a:lnTo>
                <a:lnTo>
                  <a:pt x="125016" y="89296"/>
                </a:lnTo>
                <a:lnTo>
                  <a:pt x="125016" y="89296"/>
                </a:lnTo>
                <a:lnTo>
                  <a:pt x="125016" y="89296"/>
                </a:lnTo>
                <a:lnTo>
                  <a:pt x="125016" y="89296"/>
                </a:lnTo>
                <a:lnTo>
                  <a:pt x="125016" y="89296"/>
                </a:lnTo>
                <a:lnTo>
                  <a:pt x="125016" y="80367"/>
                </a:lnTo>
                <a:lnTo>
                  <a:pt x="125016" y="80367"/>
                </a:lnTo>
                <a:lnTo>
                  <a:pt x="125016" y="62507"/>
                </a:lnTo>
                <a:lnTo>
                  <a:pt x="116086" y="53578"/>
                </a:lnTo>
                <a:lnTo>
                  <a:pt x="116086" y="44648"/>
                </a:lnTo>
                <a:lnTo>
                  <a:pt x="107156" y="26789"/>
                </a:lnTo>
                <a:lnTo>
                  <a:pt x="107156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17859" y="89296"/>
                </a:lnTo>
                <a:lnTo>
                  <a:pt x="8930" y="116085"/>
                </a:lnTo>
                <a:lnTo>
                  <a:pt x="8930" y="13394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8930" y="187523"/>
                </a:lnTo>
                <a:lnTo>
                  <a:pt x="8930" y="196453"/>
                </a:lnTo>
                <a:lnTo>
                  <a:pt x="17859" y="196453"/>
                </a:lnTo>
                <a:lnTo>
                  <a:pt x="26789" y="196453"/>
                </a:lnTo>
                <a:lnTo>
                  <a:pt x="44649" y="196453"/>
                </a:lnTo>
                <a:lnTo>
                  <a:pt x="53578" y="187523"/>
                </a:lnTo>
                <a:lnTo>
                  <a:pt x="71438" y="178593"/>
                </a:lnTo>
                <a:lnTo>
                  <a:pt x="80367" y="169664"/>
                </a:lnTo>
                <a:lnTo>
                  <a:pt x="98227" y="151804"/>
                </a:lnTo>
                <a:lnTo>
                  <a:pt x="107156" y="133945"/>
                </a:lnTo>
                <a:lnTo>
                  <a:pt x="116086" y="116085"/>
                </a:lnTo>
                <a:lnTo>
                  <a:pt x="125016" y="107156"/>
                </a:lnTo>
                <a:lnTo>
                  <a:pt x="142875" y="89296"/>
                </a:lnTo>
                <a:lnTo>
                  <a:pt x="142875" y="80367"/>
                </a:lnTo>
                <a:lnTo>
                  <a:pt x="151805" y="7143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71437"/>
                </a:lnTo>
                <a:lnTo>
                  <a:pt x="160734" y="80367"/>
                </a:lnTo>
                <a:lnTo>
                  <a:pt x="160734" y="98226"/>
                </a:lnTo>
                <a:lnTo>
                  <a:pt x="160734" y="107156"/>
                </a:lnTo>
                <a:lnTo>
                  <a:pt x="160734" y="125015"/>
                </a:lnTo>
                <a:lnTo>
                  <a:pt x="160734" y="142874"/>
                </a:lnTo>
                <a:lnTo>
                  <a:pt x="160734" y="160734"/>
                </a:lnTo>
                <a:lnTo>
                  <a:pt x="160734" y="178593"/>
                </a:lnTo>
                <a:lnTo>
                  <a:pt x="160734" y="196453"/>
                </a:lnTo>
                <a:lnTo>
                  <a:pt x="160734" y="214312"/>
                </a:lnTo>
                <a:lnTo>
                  <a:pt x="169664" y="232171"/>
                </a:lnTo>
                <a:lnTo>
                  <a:pt x="169664" y="241101"/>
                </a:lnTo>
                <a:lnTo>
                  <a:pt x="169664" y="250031"/>
                </a:lnTo>
                <a:lnTo>
                  <a:pt x="169664" y="258960"/>
                </a:lnTo>
                <a:lnTo>
                  <a:pt x="169664" y="2589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Name Ionic Compounds</a:t>
            </a:r>
          </a:p>
          <a:p>
            <a:pPr lvl="1"/>
            <a:r>
              <a:rPr lang="en-US" sz="4000" dirty="0" smtClean="0"/>
              <a:t>Page 82 Practice Problems</a:t>
            </a:r>
          </a:p>
          <a:p>
            <a:pPr lvl="2"/>
            <a:r>
              <a:rPr lang="en-US" sz="4000" dirty="0" smtClean="0"/>
              <a:t>Every second part</a:t>
            </a:r>
          </a:p>
          <a:p>
            <a:r>
              <a:rPr lang="en-US" sz="4000" dirty="0" smtClean="0"/>
              <a:t>Name Molecular Compounds</a:t>
            </a:r>
          </a:p>
          <a:p>
            <a:pPr lvl="1"/>
            <a:r>
              <a:rPr lang="en-US" sz="4000" dirty="0" smtClean="0"/>
              <a:t>Page 83 Practice Problems</a:t>
            </a:r>
          </a:p>
          <a:p>
            <a:pPr lvl="2"/>
            <a:r>
              <a:rPr lang="en-US" sz="4000" dirty="0" smtClean="0"/>
              <a:t>All parts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 Physical and Chemical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3.1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6152" cy="51054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Compounds:</a:t>
            </a:r>
          </a:p>
          <a:p>
            <a:pPr lvl="1"/>
            <a:r>
              <a:rPr lang="en-CA" sz="3200" dirty="0" smtClean="0"/>
              <a:t>pure substances made of more than one kind of element joined together.</a:t>
            </a:r>
          </a:p>
          <a:p>
            <a:pPr lvl="1"/>
            <a:r>
              <a:rPr lang="en-US" sz="3200" dirty="0"/>
              <a:t>Compounds form </a:t>
            </a:r>
            <a:r>
              <a:rPr lang="en-US" sz="3200" dirty="0" smtClean="0"/>
              <a:t>through</a:t>
            </a:r>
          </a:p>
          <a:p>
            <a:pPr marL="36576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b="1" dirty="0"/>
              <a:t>chemical </a:t>
            </a:r>
            <a:r>
              <a:rPr lang="en-US" sz="3200" b="1" dirty="0" smtClean="0"/>
              <a:t>bonds</a:t>
            </a:r>
            <a:r>
              <a:rPr lang="en-US" sz="3200" dirty="0"/>
              <a:t> </a:t>
            </a:r>
            <a:r>
              <a:rPr lang="en-US" sz="3200" dirty="0" smtClean="0"/>
              <a:t>- links </a:t>
            </a:r>
          </a:p>
          <a:p>
            <a:pPr marL="36576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between two or more </a:t>
            </a:r>
          </a:p>
          <a:p>
            <a:pPr marL="36576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atoms </a:t>
            </a:r>
            <a:r>
              <a:rPr lang="en-US" sz="3200" dirty="0"/>
              <a:t>that </a:t>
            </a:r>
            <a:r>
              <a:rPr lang="en-US" sz="3200" dirty="0" smtClean="0"/>
              <a:t>hold </a:t>
            </a:r>
            <a:r>
              <a:rPr lang="en-US" sz="3200" dirty="0"/>
              <a:t>the </a:t>
            </a:r>
            <a:endParaRPr lang="en-US" sz="3200" dirty="0" smtClean="0"/>
          </a:p>
          <a:p>
            <a:pPr marL="365760" lvl="1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atoms together.</a:t>
            </a:r>
            <a:endParaRPr lang="en-US" sz="3200" dirty="0"/>
          </a:p>
          <a:p>
            <a:pPr lvl="1"/>
            <a:endParaRPr lang="en-CA" dirty="0" smtClean="0"/>
          </a:p>
          <a:p>
            <a:pPr lvl="2"/>
            <a:endParaRPr lang="en-CA" dirty="0" smtClean="0"/>
          </a:p>
          <a:p>
            <a:pPr lvl="2"/>
            <a:endParaRPr lang="en-C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3481262" cy="291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Physical Change</a:t>
            </a:r>
          </a:p>
          <a:p>
            <a:pPr lvl="1"/>
            <a:r>
              <a:rPr lang="en-US" sz="4000" dirty="0" smtClean="0"/>
              <a:t>A change in matter in which the </a:t>
            </a:r>
            <a:r>
              <a:rPr lang="en-US" sz="4000" i="1" dirty="0" smtClean="0"/>
              <a:t>appearance may change </a:t>
            </a:r>
            <a:r>
              <a:rPr lang="en-US" sz="4000" dirty="0" smtClean="0"/>
              <a:t>but no chemical bonds are broken or made and no new substance is 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Changes, cont’d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types of physical change are:</a:t>
            </a:r>
          </a:p>
          <a:p>
            <a:pPr lvl="1"/>
            <a:r>
              <a:rPr lang="en-US" dirty="0" smtClean="0"/>
              <a:t>1) Change of State</a:t>
            </a:r>
          </a:p>
          <a:p>
            <a:pPr lvl="2"/>
            <a:r>
              <a:rPr lang="en-US" dirty="0" smtClean="0"/>
              <a:t>Melting – solid to a liquid; Freezing – liquid to a solid.</a:t>
            </a:r>
          </a:p>
          <a:p>
            <a:pPr lvl="2"/>
            <a:r>
              <a:rPr lang="en-US" dirty="0" smtClean="0"/>
              <a:t>Boiling/</a:t>
            </a:r>
            <a:r>
              <a:rPr lang="en-US" dirty="0" err="1" smtClean="0"/>
              <a:t>Evaporationg</a:t>
            </a:r>
            <a:r>
              <a:rPr lang="en-US" dirty="0" smtClean="0"/>
              <a:t> – liquid to a gas; Condensing – gas to a liquid.</a:t>
            </a:r>
          </a:p>
          <a:p>
            <a:pPr lvl="1"/>
            <a:r>
              <a:rPr lang="en-US" dirty="0" smtClean="0"/>
              <a:t>2) Cutting</a:t>
            </a:r>
          </a:p>
          <a:p>
            <a:pPr lvl="2"/>
            <a:r>
              <a:rPr lang="en-US" dirty="0" smtClean="0"/>
              <a:t>Breaking into smaller pieces.</a:t>
            </a:r>
          </a:p>
          <a:p>
            <a:pPr lvl="1"/>
            <a:r>
              <a:rPr lang="en-US" dirty="0" smtClean="0"/>
              <a:t>3) Dissolving</a:t>
            </a:r>
          </a:p>
          <a:p>
            <a:pPr lvl="2"/>
            <a:r>
              <a:rPr lang="en-US" dirty="0" smtClean="0"/>
              <a:t>Mixing two substances together. Ex. Salt in water.</a:t>
            </a:r>
          </a:p>
        </p:txBody>
      </p:sp>
      <p:sp>
        <p:nvSpPr>
          <p:cNvPr id="2" name="Freeform 1"/>
          <p:cNvSpPr/>
          <p:nvPr/>
        </p:nvSpPr>
        <p:spPr>
          <a:xfrm>
            <a:off x="1634133" y="2920007"/>
            <a:ext cx="875110" cy="8931"/>
          </a:xfrm>
          <a:custGeom>
            <a:avLst/>
            <a:gdLst/>
            <a:ahLst/>
            <a:cxnLst/>
            <a:rect l="0" t="0" r="0" b="0"/>
            <a:pathLst>
              <a:path w="875110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0"/>
                </a:lnTo>
                <a:lnTo>
                  <a:pt x="205383" y="0"/>
                </a:lnTo>
                <a:lnTo>
                  <a:pt x="223242" y="0"/>
                </a:lnTo>
                <a:lnTo>
                  <a:pt x="241101" y="0"/>
                </a:lnTo>
                <a:lnTo>
                  <a:pt x="258961" y="0"/>
                </a:lnTo>
                <a:lnTo>
                  <a:pt x="276820" y="0"/>
                </a:lnTo>
                <a:lnTo>
                  <a:pt x="294680" y="0"/>
                </a:lnTo>
                <a:lnTo>
                  <a:pt x="321469" y="0"/>
                </a:lnTo>
                <a:lnTo>
                  <a:pt x="339328" y="0"/>
                </a:lnTo>
                <a:lnTo>
                  <a:pt x="357187" y="0"/>
                </a:lnTo>
                <a:lnTo>
                  <a:pt x="383976" y="0"/>
                </a:lnTo>
                <a:lnTo>
                  <a:pt x="401836" y="0"/>
                </a:lnTo>
                <a:lnTo>
                  <a:pt x="428625" y="0"/>
                </a:lnTo>
                <a:lnTo>
                  <a:pt x="446484" y="0"/>
                </a:lnTo>
                <a:lnTo>
                  <a:pt x="464344" y="0"/>
                </a:lnTo>
                <a:lnTo>
                  <a:pt x="482203" y="0"/>
                </a:lnTo>
                <a:lnTo>
                  <a:pt x="508992" y="0"/>
                </a:lnTo>
                <a:lnTo>
                  <a:pt x="526851" y="0"/>
                </a:lnTo>
                <a:lnTo>
                  <a:pt x="544711" y="0"/>
                </a:lnTo>
                <a:lnTo>
                  <a:pt x="562570" y="0"/>
                </a:lnTo>
                <a:lnTo>
                  <a:pt x="580430" y="0"/>
                </a:lnTo>
                <a:lnTo>
                  <a:pt x="607219" y="0"/>
                </a:lnTo>
                <a:lnTo>
                  <a:pt x="625078" y="0"/>
                </a:lnTo>
                <a:lnTo>
                  <a:pt x="642937" y="0"/>
                </a:lnTo>
                <a:lnTo>
                  <a:pt x="660797" y="0"/>
                </a:lnTo>
                <a:lnTo>
                  <a:pt x="669726" y="8930"/>
                </a:lnTo>
                <a:lnTo>
                  <a:pt x="687586" y="8930"/>
                </a:lnTo>
                <a:lnTo>
                  <a:pt x="705445" y="8930"/>
                </a:lnTo>
                <a:lnTo>
                  <a:pt x="705445" y="8930"/>
                </a:lnTo>
                <a:lnTo>
                  <a:pt x="723305" y="8930"/>
                </a:lnTo>
                <a:lnTo>
                  <a:pt x="732234" y="8930"/>
                </a:lnTo>
                <a:lnTo>
                  <a:pt x="741164" y="8930"/>
                </a:lnTo>
                <a:lnTo>
                  <a:pt x="759023" y="8930"/>
                </a:lnTo>
                <a:lnTo>
                  <a:pt x="767953" y="8930"/>
                </a:lnTo>
                <a:lnTo>
                  <a:pt x="785812" y="8930"/>
                </a:lnTo>
                <a:lnTo>
                  <a:pt x="794742" y="8930"/>
                </a:lnTo>
                <a:lnTo>
                  <a:pt x="803672" y="8930"/>
                </a:lnTo>
                <a:lnTo>
                  <a:pt x="812601" y="8930"/>
                </a:lnTo>
                <a:lnTo>
                  <a:pt x="821531" y="8930"/>
                </a:lnTo>
                <a:lnTo>
                  <a:pt x="830461" y="8930"/>
                </a:lnTo>
                <a:lnTo>
                  <a:pt x="839390" y="8930"/>
                </a:lnTo>
                <a:lnTo>
                  <a:pt x="848320" y="8930"/>
                </a:lnTo>
                <a:lnTo>
                  <a:pt x="857250" y="8930"/>
                </a:lnTo>
                <a:lnTo>
                  <a:pt x="866180" y="8930"/>
                </a:lnTo>
                <a:lnTo>
                  <a:pt x="866180" y="8930"/>
                </a:lnTo>
                <a:lnTo>
                  <a:pt x="866180" y="8930"/>
                </a:lnTo>
                <a:lnTo>
                  <a:pt x="875109" y="8930"/>
                </a:lnTo>
                <a:lnTo>
                  <a:pt x="87510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625203" y="3295054"/>
            <a:ext cx="2509243" cy="26790"/>
          </a:xfrm>
          <a:custGeom>
            <a:avLst/>
            <a:gdLst/>
            <a:ahLst/>
            <a:cxnLst/>
            <a:rect l="0" t="0" r="0" b="0"/>
            <a:pathLst>
              <a:path w="2509243" h="26790">
                <a:moveTo>
                  <a:pt x="0" y="17860"/>
                </a:moveTo>
                <a:lnTo>
                  <a:pt x="893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17860"/>
                </a:lnTo>
                <a:lnTo>
                  <a:pt x="44649" y="17860"/>
                </a:lnTo>
                <a:lnTo>
                  <a:pt x="5357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4" y="8930"/>
                </a:lnTo>
                <a:lnTo>
                  <a:pt x="205383" y="8930"/>
                </a:lnTo>
                <a:lnTo>
                  <a:pt x="223242" y="8930"/>
                </a:lnTo>
                <a:lnTo>
                  <a:pt x="241102" y="8930"/>
                </a:lnTo>
                <a:lnTo>
                  <a:pt x="258961" y="8930"/>
                </a:lnTo>
                <a:lnTo>
                  <a:pt x="276820" y="8930"/>
                </a:lnTo>
                <a:lnTo>
                  <a:pt x="294680" y="8930"/>
                </a:lnTo>
                <a:lnTo>
                  <a:pt x="321469" y="8930"/>
                </a:lnTo>
                <a:lnTo>
                  <a:pt x="339328" y="8930"/>
                </a:lnTo>
                <a:lnTo>
                  <a:pt x="357188" y="8930"/>
                </a:lnTo>
                <a:lnTo>
                  <a:pt x="375047" y="8930"/>
                </a:lnTo>
                <a:lnTo>
                  <a:pt x="392906" y="8930"/>
                </a:lnTo>
                <a:lnTo>
                  <a:pt x="410766" y="8930"/>
                </a:lnTo>
                <a:lnTo>
                  <a:pt x="428625" y="8930"/>
                </a:lnTo>
                <a:lnTo>
                  <a:pt x="446485" y="8930"/>
                </a:lnTo>
                <a:lnTo>
                  <a:pt x="464344" y="8930"/>
                </a:lnTo>
                <a:lnTo>
                  <a:pt x="491133" y="8930"/>
                </a:lnTo>
                <a:lnTo>
                  <a:pt x="508992" y="8930"/>
                </a:lnTo>
                <a:lnTo>
                  <a:pt x="526852" y="8930"/>
                </a:lnTo>
                <a:lnTo>
                  <a:pt x="544711" y="8930"/>
                </a:lnTo>
                <a:lnTo>
                  <a:pt x="562570" y="0"/>
                </a:lnTo>
                <a:lnTo>
                  <a:pt x="589360" y="0"/>
                </a:lnTo>
                <a:lnTo>
                  <a:pt x="607219" y="0"/>
                </a:lnTo>
                <a:lnTo>
                  <a:pt x="616149" y="0"/>
                </a:lnTo>
                <a:lnTo>
                  <a:pt x="634008" y="0"/>
                </a:lnTo>
                <a:lnTo>
                  <a:pt x="651867" y="0"/>
                </a:lnTo>
                <a:lnTo>
                  <a:pt x="669727" y="0"/>
                </a:lnTo>
                <a:lnTo>
                  <a:pt x="696516" y="0"/>
                </a:lnTo>
                <a:lnTo>
                  <a:pt x="714375" y="0"/>
                </a:lnTo>
                <a:lnTo>
                  <a:pt x="723305" y="0"/>
                </a:lnTo>
                <a:lnTo>
                  <a:pt x="741164" y="0"/>
                </a:lnTo>
                <a:lnTo>
                  <a:pt x="759024" y="0"/>
                </a:lnTo>
                <a:lnTo>
                  <a:pt x="776883" y="0"/>
                </a:lnTo>
                <a:lnTo>
                  <a:pt x="794742" y="0"/>
                </a:lnTo>
                <a:lnTo>
                  <a:pt x="803672" y="0"/>
                </a:lnTo>
                <a:lnTo>
                  <a:pt x="830461" y="0"/>
                </a:lnTo>
                <a:lnTo>
                  <a:pt x="848320" y="0"/>
                </a:lnTo>
                <a:lnTo>
                  <a:pt x="857250" y="0"/>
                </a:lnTo>
                <a:lnTo>
                  <a:pt x="884039" y="0"/>
                </a:lnTo>
                <a:lnTo>
                  <a:pt x="901899" y="0"/>
                </a:lnTo>
                <a:lnTo>
                  <a:pt x="910828" y="0"/>
                </a:lnTo>
                <a:lnTo>
                  <a:pt x="928688" y="0"/>
                </a:lnTo>
                <a:lnTo>
                  <a:pt x="946547" y="0"/>
                </a:lnTo>
                <a:lnTo>
                  <a:pt x="964406" y="0"/>
                </a:lnTo>
                <a:lnTo>
                  <a:pt x="982266" y="0"/>
                </a:lnTo>
                <a:lnTo>
                  <a:pt x="1000125" y="0"/>
                </a:lnTo>
                <a:lnTo>
                  <a:pt x="1017985" y="0"/>
                </a:lnTo>
                <a:lnTo>
                  <a:pt x="1035844" y="0"/>
                </a:lnTo>
                <a:lnTo>
                  <a:pt x="1053703" y="0"/>
                </a:lnTo>
                <a:lnTo>
                  <a:pt x="1080492" y="0"/>
                </a:lnTo>
                <a:lnTo>
                  <a:pt x="1098352" y="0"/>
                </a:lnTo>
                <a:lnTo>
                  <a:pt x="1116211" y="0"/>
                </a:lnTo>
                <a:lnTo>
                  <a:pt x="1134070" y="0"/>
                </a:lnTo>
                <a:lnTo>
                  <a:pt x="1151930" y="0"/>
                </a:lnTo>
                <a:lnTo>
                  <a:pt x="1169789" y="0"/>
                </a:lnTo>
                <a:lnTo>
                  <a:pt x="1187649" y="0"/>
                </a:lnTo>
                <a:lnTo>
                  <a:pt x="1196578" y="0"/>
                </a:lnTo>
                <a:lnTo>
                  <a:pt x="1214438" y="0"/>
                </a:lnTo>
                <a:lnTo>
                  <a:pt x="1232297" y="0"/>
                </a:lnTo>
                <a:lnTo>
                  <a:pt x="1259086" y="8930"/>
                </a:lnTo>
                <a:lnTo>
                  <a:pt x="1276945" y="0"/>
                </a:lnTo>
                <a:lnTo>
                  <a:pt x="1294805" y="0"/>
                </a:lnTo>
                <a:lnTo>
                  <a:pt x="1312664" y="0"/>
                </a:lnTo>
                <a:lnTo>
                  <a:pt x="1339453" y="0"/>
                </a:lnTo>
                <a:lnTo>
                  <a:pt x="1357313" y="0"/>
                </a:lnTo>
                <a:lnTo>
                  <a:pt x="1375172" y="0"/>
                </a:lnTo>
                <a:lnTo>
                  <a:pt x="1393031" y="0"/>
                </a:lnTo>
                <a:lnTo>
                  <a:pt x="1410891" y="0"/>
                </a:lnTo>
                <a:lnTo>
                  <a:pt x="1428750" y="0"/>
                </a:lnTo>
                <a:lnTo>
                  <a:pt x="1446610" y="0"/>
                </a:lnTo>
                <a:lnTo>
                  <a:pt x="1464469" y="0"/>
                </a:lnTo>
                <a:lnTo>
                  <a:pt x="1491258" y="0"/>
                </a:lnTo>
                <a:lnTo>
                  <a:pt x="1518047" y="0"/>
                </a:lnTo>
                <a:lnTo>
                  <a:pt x="1535906" y="0"/>
                </a:lnTo>
                <a:lnTo>
                  <a:pt x="1553766" y="0"/>
                </a:lnTo>
                <a:lnTo>
                  <a:pt x="1580555" y="0"/>
                </a:lnTo>
                <a:lnTo>
                  <a:pt x="1607344" y="0"/>
                </a:lnTo>
                <a:lnTo>
                  <a:pt x="1625203" y="0"/>
                </a:lnTo>
                <a:lnTo>
                  <a:pt x="1643063" y="0"/>
                </a:lnTo>
                <a:lnTo>
                  <a:pt x="1669852" y="0"/>
                </a:lnTo>
                <a:lnTo>
                  <a:pt x="1696641" y="0"/>
                </a:lnTo>
                <a:lnTo>
                  <a:pt x="1714500" y="0"/>
                </a:lnTo>
                <a:lnTo>
                  <a:pt x="1741289" y="0"/>
                </a:lnTo>
                <a:lnTo>
                  <a:pt x="1768078" y="0"/>
                </a:lnTo>
                <a:lnTo>
                  <a:pt x="1785938" y="0"/>
                </a:lnTo>
                <a:lnTo>
                  <a:pt x="1812727" y="0"/>
                </a:lnTo>
                <a:lnTo>
                  <a:pt x="1830586" y="0"/>
                </a:lnTo>
                <a:lnTo>
                  <a:pt x="1857375" y="0"/>
                </a:lnTo>
                <a:lnTo>
                  <a:pt x="1884164" y="0"/>
                </a:lnTo>
                <a:lnTo>
                  <a:pt x="1902024" y="8930"/>
                </a:lnTo>
                <a:lnTo>
                  <a:pt x="1928813" y="8930"/>
                </a:lnTo>
                <a:lnTo>
                  <a:pt x="1946672" y="8930"/>
                </a:lnTo>
                <a:lnTo>
                  <a:pt x="1973461" y="8930"/>
                </a:lnTo>
                <a:lnTo>
                  <a:pt x="1991320" y="8930"/>
                </a:lnTo>
                <a:lnTo>
                  <a:pt x="2009180" y="8930"/>
                </a:lnTo>
                <a:lnTo>
                  <a:pt x="2035969" y="8930"/>
                </a:lnTo>
                <a:lnTo>
                  <a:pt x="2053828" y="8930"/>
                </a:lnTo>
                <a:lnTo>
                  <a:pt x="2071688" y="8930"/>
                </a:lnTo>
                <a:lnTo>
                  <a:pt x="2089547" y="8930"/>
                </a:lnTo>
                <a:lnTo>
                  <a:pt x="2116336" y="8930"/>
                </a:lnTo>
                <a:lnTo>
                  <a:pt x="2134195" y="17860"/>
                </a:lnTo>
                <a:lnTo>
                  <a:pt x="2152055" y="17860"/>
                </a:lnTo>
                <a:lnTo>
                  <a:pt x="2169914" y="17860"/>
                </a:lnTo>
                <a:lnTo>
                  <a:pt x="2187774" y="17860"/>
                </a:lnTo>
                <a:lnTo>
                  <a:pt x="2214563" y="17860"/>
                </a:lnTo>
                <a:lnTo>
                  <a:pt x="2232422" y="26789"/>
                </a:lnTo>
                <a:lnTo>
                  <a:pt x="2250281" y="26789"/>
                </a:lnTo>
                <a:lnTo>
                  <a:pt x="2268141" y="26789"/>
                </a:lnTo>
                <a:lnTo>
                  <a:pt x="2286000" y="26789"/>
                </a:lnTo>
                <a:lnTo>
                  <a:pt x="2303860" y="26789"/>
                </a:lnTo>
                <a:lnTo>
                  <a:pt x="2321719" y="26789"/>
                </a:lnTo>
                <a:lnTo>
                  <a:pt x="2339578" y="26789"/>
                </a:lnTo>
                <a:lnTo>
                  <a:pt x="2357438" y="17860"/>
                </a:lnTo>
                <a:lnTo>
                  <a:pt x="2366367" y="17860"/>
                </a:lnTo>
                <a:lnTo>
                  <a:pt x="2384227" y="17860"/>
                </a:lnTo>
                <a:lnTo>
                  <a:pt x="2393156" y="17860"/>
                </a:lnTo>
                <a:lnTo>
                  <a:pt x="2411016" y="17860"/>
                </a:lnTo>
                <a:lnTo>
                  <a:pt x="2419945" y="17860"/>
                </a:lnTo>
                <a:lnTo>
                  <a:pt x="2419945" y="17860"/>
                </a:lnTo>
                <a:lnTo>
                  <a:pt x="2428875" y="17860"/>
                </a:lnTo>
                <a:lnTo>
                  <a:pt x="2437805" y="17860"/>
                </a:lnTo>
                <a:lnTo>
                  <a:pt x="2446735" y="17860"/>
                </a:lnTo>
                <a:lnTo>
                  <a:pt x="2446735" y="17860"/>
                </a:lnTo>
                <a:lnTo>
                  <a:pt x="2446735" y="8930"/>
                </a:lnTo>
                <a:lnTo>
                  <a:pt x="2455664" y="8930"/>
                </a:lnTo>
                <a:lnTo>
                  <a:pt x="2464594" y="8930"/>
                </a:lnTo>
                <a:lnTo>
                  <a:pt x="2473524" y="8930"/>
                </a:lnTo>
                <a:lnTo>
                  <a:pt x="2482453" y="8930"/>
                </a:lnTo>
                <a:lnTo>
                  <a:pt x="2491383" y="8930"/>
                </a:lnTo>
                <a:lnTo>
                  <a:pt x="2500313" y="8930"/>
                </a:lnTo>
                <a:lnTo>
                  <a:pt x="2509242" y="8930"/>
                </a:lnTo>
                <a:lnTo>
                  <a:pt x="2509242" y="8930"/>
                </a:lnTo>
                <a:lnTo>
                  <a:pt x="2509242" y="8930"/>
                </a:lnTo>
                <a:lnTo>
                  <a:pt x="250924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732734" y="2902148"/>
            <a:ext cx="1053705" cy="44649"/>
          </a:xfrm>
          <a:custGeom>
            <a:avLst/>
            <a:gdLst/>
            <a:ahLst/>
            <a:cxnLst/>
            <a:rect l="0" t="0" r="0" b="0"/>
            <a:pathLst>
              <a:path w="1053705" h="44649">
                <a:moveTo>
                  <a:pt x="0" y="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107157" y="17859"/>
                </a:lnTo>
                <a:lnTo>
                  <a:pt x="133946" y="17859"/>
                </a:lnTo>
                <a:lnTo>
                  <a:pt x="160735" y="17859"/>
                </a:lnTo>
                <a:lnTo>
                  <a:pt x="187524" y="17859"/>
                </a:lnTo>
                <a:lnTo>
                  <a:pt x="214313" y="17859"/>
                </a:lnTo>
                <a:lnTo>
                  <a:pt x="250032" y="17859"/>
                </a:lnTo>
                <a:lnTo>
                  <a:pt x="276821" y="17859"/>
                </a:lnTo>
                <a:lnTo>
                  <a:pt x="312539" y="17859"/>
                </a:lnTo>
                <a:lnTo>
                  <a:pt x="339329" y="17859"/>
                </a:lnTo>
                <a:lnTo>
                  <a:pt x="375047" y="26789"/>
                </a:lnTo>
                <a:lnTo>
                  <a:pt x="401836" y="26789"/>
                </a:lnTo>
                <a:lnTo>
                  <a:pt x="437555" y="26789"/>
                </a:lnTo>
                <a:lnTo>
                  <a:pt x="464344" y="26789"/>
                </a:lnTo>
                <a:lnTo>
                  <a:pt x="491133" y="26789"/>
                </a:lnTo>
                <a:lnTo>
                  <a:pt x="526852" y="35719"/>
                </a:lnTo>
                <a:lnTo>
                  <a:pt x="553641" y="35719"/>
                </a:lnTo>
                <a:lnTo>
                  <a:pt x="580430" y="35719"/>
                </a:lnTo>
                <a:lnTo>
                  <a:pt x="616149" y="35719"/>
                </a:lnTo>
                <a:lnTo>
                  <a:pt x="642938" y="35719"/>
                </a:lnTo>
                <a:lnTo>
                  <a:pt x="669727" y="35719"/>
                </a:lnTo>
                <a:lnTo>
                  <a:pt x="687586" y="35719"/>
                </a:lnTo>
                <a:lnTo>
                  <a:pt x="714375" y="35719"/>
                </a:lnTo>
                <a:lnTo>
                  <a:pt x="741164" y="35719"/>
                </a:lnTo>
                <a:lnTo>
                  <a:pt x="759024" y="35719"/>
                </a:lnTo>
                <a:lnTo>
                  <a:pt x="776883" y="35719"/>
                </a:lnTo>
                <a:lnTo>
                  <a:pt x="803672" y="44648"/>
                </a:lnTo>
                <a:lnTo>
                  <a:pt x="821532" y="44648"/>
                </a:lnTo>
                <a:lnTo>
                  <a:pt x="839391" y="44648"/>
                </a:lnTo>
                <a:lnTo>
                  <a:pt x="857250" y="44648"/>
                </a:lnTo>
                <a:lnTo>
                  <a:pt x="875110" y="44648"/>
                </a:lnTo>
                <a:lnTo>
                  <a:pt x="892969" y="44648"/>
                </a:lnTo>
                <a:lnTo>
                  <a:pt x="901899" y="44648"/>
                </a:lnTo>
                <a:lnTo>
                  <a:pt x="919758" y="44648"/>
                </a:lnTo>
                <a:lnTo>
                  <a:pt x="937618" y="44648"/>
                </a:lnTo>
                <a:lnTo>
                  <a:pt x="946547" y="44648"/>
                </a:lnTo>
                <a:lnTo>
                  <a:pt x="964407" y="44648"/>
                </a:lnTo>
                <a:lnTo>
                  <a:pt x="973336" y="44648"/>
                </a:lnTo>
                <a:lnTo>
                  <a:pt x="991196" y="44648"/>
                </a:lnTo>
                <a:lnTo>
                  <a:pt x="1000125" y="44648"/>
                </a:lnTo>
                <a:lnTo>
                  <a:pt x="1017985" y="44648"/>
                </a:lnTo>
                <a:lnTo>
                  <a:pt x="1026914" y="44648"/>
                </a:lnTo>
                <a:lnTo>
                  <a:pt x="1035844" y="44648"/>
                </a:lnTo>
                <a:lnTo>
                  <a:pt x="1044774" y="44648"/>
                </a:lnTo>
                <a:lnTo>
                  <a:pt x="1044774" y="44648"/>
                </a:lnTo>
                <a:lnTo>
                  <a:pt x="1044774" y="44648"/>
                </a:lnTo>
                <a:lnTo>
                  <a:pt x="1053704" y="44648"/>
                </a:lnTo>
                <a:lnTo>
                  <a:pt x="1053704" y="44648"/>
                </a:lnTo>
                <a:lnTo>
                  <a:pt x="1053704" y="44648"/>
                </a:lnTo>
                <a:lnTo>
                  <a:pt x="1053704" y="44648"/>
                </a:lnTo>
                <a:lnTo>
                  <a:pt x="1053704" y="44648"/>
                </a:lnTo>
                <a:lnTo>
                  <a:pt x="1053704" y="44648"/>
                </a:lnTo>
                <a:lnTo>
                  <a:pt x="1053704" y="44648"/>
                </a:lnTo>
                <a:lnTo>
                  <a:pt x="1053704" y="44648"/>
                </a:lnTo>
                <a:lnTo>
                  <a:pt x="1053704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241852" y="3321843"/>
            <a:ext cx="1348383" cy="26790"/>
          </a:xfrm>
          <a:custGeom>
            <a:avLst/>
            <a:gdLst/>
            <a:ahLst/>
            <a:cxnLst/>
            <a:rect l="0" t="0" r="0" b="0"/>
            <a:pathLst>
              <a:path w="1348383" h="2679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1786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0734" y="17860"/>
                </a:lnTo>
                <a:lnTo>
                  <a:pt x="178593" y="17860"/>
                </a:lnTo>
                <a:lnTo>
                  <a:pt x="196453" y="17860"/>
                </a:lnTo>
                <a:lnTo>
                  <a:pt x="214312" y="17860"/>
                </a:lnTo>
                <a:lnTo>
                  <a:pt x="232171" y="17860"/>
                </a:lnTo>
                <a:lnTo>
                  <a:pt x="250031" y="17860"/>
                </a:lnTo>
                <a:lnTo>
                  <a:pt x="267890" y="17860"/>
                </a:lnTo>
                <a:lnTo>
                  <a:pt x="285750" y="17860"/>
                </a:lnTo>
                <a:lnTo>
                  <a:pt x="303609" y="17860"/>
                </a:lnTo>
                <a:lnTo>
                  <a:pt x="321468" y="17860"/>
                </a:lnTo>
                <a:lnTo>
                  <a:pt x="330398" y="26789"/>
                </a:lnTo>
                <a:lnTo>
                  <a:pt x="348257" y="26789"/>
                </a:lnTo>
                <a:lnTo>
                  <a:pt x="366117" y="26789"/>
                </a:lnTo>
                <a:lnTo>
                  <a:pt x="383976" y="26789"/>
                </a:lnTo>
                <a:lnTo>
                  <a:pt x="401836" y="26789"/>
                </a:lnTo>
                <a:lnTo>
                  <a:pt x="410765" y="26789"/>
                </a:lnTo>
                <a:lnTo>
                  <a:pt x="428625" y="26789"/>
                </a:lnTo>
                <a:lnTo>
                  <a:pt x="446484" y="26789"/>
                </a:lnTo>
                <a:lnTo>
                  <a:pt x="455414" y="26789"/>
                </a:lnTo>
                <a:lnTo>
                  <a:pt x="473273" y="26789"/>
                </a:lnTo>
                <a:lnTo>
                  <a:pt x="482203" y="26789"/>
                </a:lnTo>
                <a:lnTo>
                  <a:pt x="491132" y="26789"/>
                </a:lnTo>
                <a:lnTo>
                  <a:pt x="508992" y="26789"/>
                </a:lnTo>
                <a:lnTo>
                  <a:pt x="517921" y="26789"/>
                </a:lnTo>
                <a:lnTo>
                  <a:pt x="535781" y="26789"/>
                </a:lnTo>
                <a:lnTo>
                  <a:pt x="544711" y="26789"/>
                </a:lnTo>
                <a:lnTo>
                  <a:pt x="562570" y="26789"/>
                </a:lnTo>
                <a:lnTo>
                  <a:pt x="580429" y="26789"/>
                </a:lnTo>
                <a:lnTo>
                  <a:pt x="589359" y="26789"/>
                </a:lnTo>
                <a:lnTo>
                  <a:pt x="607218" y="26789"/>
                </a:lnTo>
                <a:lnTo>
                  <a:pt x="625078" y="26789"/>
                </a:lnTo>
                <a:lnTo>
                  <a:pt x="634007" y="26789"/>
                </a:lnTo>
                <a:lnTo>
                  <a:pt x="651867" y="26789"/>
                </a:lnTo>
                <a:lnTo>
                  <a:pt x="660796" y="26789"/>
                </a:lnTo>
                <a:lnTo>
                  <a:pt x="678656" y="26789"/>
                </a:lnTo>
                <a:lnTo>
                  <a:pt x="687586" y="26789"/>
                </a:lnTo>
                <a:lnTo>
                  <a:pt x="705445" y="26789"/>
                </a:lnTo>
                <a:lnTo>
                  <a:pt x="714375" y="26789"/>
                </a:lnTo>
                <a:lnTo>
                  <a:pt x="732234" y="26789"/>
                </a:lnTo>
                <a:lnTo>
                  <a:pt x="750093" y="26789"/>
                </a:lnTo>
                <a:lnTo>
                  <a:pt x="759023" y="26789"/>
                </a:lnTo>
                <a:lnTo>
                  <a:pt x="767953" y="26789"/>
                </a:lnTo>
                <a:lnTo>
                  <a:pt x="785812" y="26789"/>
                </a:lnTo>
                <a:lnTo>
                  <a:pt x="794742" y="26789"/>
                </a:lnTo>
                <a:lnTo>
                  <a:pt x="803671" y="26789"/>
                </a:lnTo>
                <a:lnTo>
                  <a:pt x="821531" y="26789"/>
                </a:lnTo>
                <a:lnTo>
                  <a:pt x="830461" y="26789"/>
                </a:lnTo>
                <a:lnTo>
                  <a:pt x="839390" y="26789"/>
                </a:lnTo>
                <a:lnTo>
                  <a:pt x="857250" y="26789"/>
                </a:lnTo>
                <a:lnTo>
                  <a:pt x="866179" y="26789"/>
                </a:lnTo>
                <a:lnTo>
                  <a:pt x="884039" y="26789"/>
                </a:lnTo>
                <a:lnTo>
                  <a:pt x="892968" y="26789"/>
                </a:lnTo>
                <a:lnTo>
                  <a:pt x="901898" y="26789"/>
                </a:lnTo>
                <a:lnTo>
                  <a:pt x="919757" y="26789"/>
                </a:lnTo>
                <a:lnTo>
                  <a:pt x="928687" y="26789"/>
                </a:lnTo>
                <a:lnTo>
                  <a:pt x="937617" y="26789"/>
                </a:lnTo>
                <a:lnTo>
                  <a:pt x="955476" y="26789"/>
                </a:lnTo>
                <a:lnTo>
                  <a:pt x="964406" y="26789"/>
                </a:lnTo>
                <a:lnTo>
                  <a:pt x="973336" y="26789"/>
                </a:lnTo>
                <a:lnTo>
                  <a:pt x="982265" y="26789"/>
                </a:lnTo>
                <a:lnTo>
                  <a:pt x="1000125" y="26789"/>
                </a:lnTo>
                <a:lnTo>
                  <a:pt x="1009054" y="26789"/>
                </a:lnTo>
                <a:lnTo>
                  <a:pt x="1026914" y="26789"/>
                </a:lnTo>
                <a:lnTo>
                  <a:pt x="1035843" y="26789"/>
                </a:lnTo>
                <a:lnTo>
                  <a:pt x="1044773" y="26789"/>
                </a:lnTo>
                <a:lnTo>
                  <a:pt x="1053703" y="17860"/>
                </a:lnTo>
                <a:lnTo>
                  <a:pt x="1062632" y="17860"/>
                </a:lnTo>
                <a:lnTo>
                  <a:pt x="1071562" y="17860"/>
                </a:lnTo>
                <a:lnTo>
                  <a:pt x="1080492" y="17860"/>
                </a:lnTo>
                <a:lnTo>
                  <a:pt x="1089421" y="17860"/>
                </a:lnTo>
                <a:lnTo>
                  <a:pt x="1107281" y="17860"/>
                </a:lnTo>
                <a:lnTo>
                  <a:pt x="1116211" y="17860"/>
                </a:lnTo>
                <a:lnTo>
                  <a:pt x="1125140" y="17860"/>
                </a:lnTo>
                <a:lnTo>
                  <a:pt x="1143000" y="17860"/>
                </a:lnTo>
                <a:lnTo>
                  <a:pt x="1151929" y="17860"/>
                </a:lnTo>
                <a:lnTo>
                  <a:pt x="1160859" y="17860"/>
                </a:lnTo>
                <a:lnTo>
                  <a:pt x="1169789" y="8930"/>
                </a:lnTo>
                <a:lnTo>
                  <a:pt x="1178718" y="8930"/>
                </a:lnTo>
                <a:lnTo>
                  <a:pt x="1187648" y="8930"/>
                </a:lnTo>
                <a:lnTo>
                  <a:pt x="1196578" y="8930"/>
                </a:lnTo>
                <a:lnTo>
                  <a:pt x="1214437" y="8930"/>
                </a:lnTo>
                <a:lnTo>
                  <a:pt x="1223367" y="8930"/>
                </a:lnTo>
                <a:lnTo>
                  <a:pt x="1232296" y="8930"/>
                </a:lnTo>
                <a:lnTo>
                  <a:pt x="1250156" y="8930"/>
                </a:lnTo>
                <a:lnTo>
                  <a:pt x="1259086" y="8930"/>
                </a:lnTo>
                <a:lnTo>
                  <a:pt x="1276945" y="8930"/>
                </a:lnTo>
                <a:lnTo>
                  <a:pt x="1285875" y="17860"/>
                </a:lnTo>
                <a:lnTo>
                  <a:pt x="1294804" y="17860"/>
                </a:lnTo>
                <a:lnTo>
                  <a:pt x="1303734" y="17860"/>
                </a:lnTo>
                <a:lnTo>
                  <a:pt x="1312664" y="17860"/>
                </a:lnTo>
                <a:lnTo>
                  <a:pt x="1321593" y="17860"/>
                </a:lnTo>
                <a:lnTo>
                  <a:pt x="1321593" y="17860"/>
                </a:lnTo>
                <a:lnTo>
                  <a:pt x="1330523" y="17860"/>
                </a:lnTo>
                <a:lnTo>
                  <a:pt x="1330523" y="8930"/>
                </a:lnTo>
                <a:lnTo>
                  <a:pt x="1339453" y="8930"/>
                </a:lnTo>
                <a:lnTo>
                  <a:pt x="1348382" y="8930"/>
                </a:lnTo>
                <a:lnTo>
                  <a:pt x="1348382" y="8930"/>
                </a:lnTo>
                <a:lnTo>
                  <a:pt x="1348382" y="17860"/>
                </a:lnTo>
                <a:lnTo>
                  <a:pt x="1348382" y="8930"/>
                </a:lnTo>
                <a:lnTo>
                  <a:pt x="1348382" y="17860"/>
                </a:lnTo>
                <a:lnTo>
                  <a:pt x="1348382" y="8930"/>
                </a:lnTo>
                <a:lnTo>
                  <a:pt x="1348382" y="8930"/>
                </a:lnTo>
                <a:lnTo>
                  <a:pt x="1348382" y="8930"/>
                </a:lnTo>
                <a:lnTo>
                  <a:pt x="1348382" y="0"/>
                </a:lnTo>
                <a:lnTo>
                  <a:pt x="1348382" y="0"/>
                </a:lnTo>
                <a:lnTo>
                  <a:pt x="13483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946797" y="3393281"/>
            <a:ext cx="205384" cy="241102"/>
          </a:xfrm>
          <a:custGeom>
            <a:avLst/>
            <a:gdLst/>
            <a:ahLst/>
            <a:cxnLst/>
            <a:rect l="0" t="0" r="0" b="0"/>
            <a:pathLst>
              <a:path w="205384" h="241102">
                <a:moveTo>
                  <a:pt x="151805" y="17859"/>
                </a:moveTo>
                <a:lnTo>
                  <a:pt x="160734" y="17859"/>
                </a:lnTo>
                <a:lnTo>
                  <a:pt x="151805" y="17859"/>
                </a:lnTo>
                <a:lnTo>
                  <a:pt x="151805" y="17859"/>
                </a:lnTo>
                <a:lnTo>
                  <a:pt x="151805" y="8930"/>
                </a:lnTo>
                <a:lnTo>
                  <a:pt x="133945" y="893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62508" y="8930"/>
                </a:lnTo>
                <a:lnTo>
                  <a:pt x="44648" y="1785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26789" y="80367"/>
                </a:lnTo>
                <a:lnTo>
                  <a:pt x="35719" y="89297"/>
                </a:lnTo>
                <a:lnTo>
                  <a:pt x="44648" y="98226"/>
                </a:lnTo>
                <a:lnTo>
                  <a:pt x="62508" y="116086"/>
                </a:lnTo>
                <a:lnTo>
                  <a:pt x="80367" y="125015"/>
                </a:lnTo>
                <a:lnTo>
                  <a:pt x="107156" y="133945"/>
                </a:lnTo>
                <a:lnTo>
                  <a:pt x="133945" y="151805"/>
                </a:lnTo>
                <a:lnTo>
                  <a:pt x="151805" y="160734"/>
                </a:lnTo>
                <a:lnTo>
                  <a:pt x="169664" y="178594"/>
                </a:lnTo>
                <a:lnTo>
                  <a:pt x="187523" y="196453"/>
                </a:lnTo>
                <a:lnTo>
                  <a:pt x="196453" y="205383"/>
                </a:lnTo>
                <a:lnTo>
                  <a:pt x="205383" y="223242"/>
                </a:lnTo>
                <a:lnTo>
                  <a:pt x="205383" y="223242"/>
                </a:lnTo>
                <a:lnTo>
                  <a:pt x="196453" y="232172"/>
                </a:lnTo>
                <a:lnTo>
                  <a:pt x="187523" y="241101"/>
                </a:lnTo>
                <a:lnTo>
                  <a:pt x="169664" y="241101"/>
                </a:lnTo>
                <a:lnTo>
                  <a:pt x="151805" y="241101"/>
                </a:lnTo>
                <a:lnTo>
                  <a:pt x="125016" y="241101"/>
                </a:lnTo>
                <a:lnTo>
                  <a:pt x="107156" y="241101"/>
                </a:lnTo>
                <a:lnTo>
                  <a:pt x="80367" y="241101"/>
                </a:lnTo>
                <a:lnTo>
                  <a:pt x="53578" y="232172"/>
                </a:lnTo>
                <a:lnTo>
                  <a:pt x="35719" y="223242"/>
                </a:lnTo>
                <a:lnTo>
                  <a:pt x="17859" y="214312"/>
                </a:lnTo>
                <a:lnTo>
                  <a:pt x="8930" y="214312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205758" y="3500437"/>
            <a:ext cx="142876" cy="125017"/>
          </a:xfrm>
          <a:custGeom>
            <a:avLst/>
            <a:gdLst/>
            <a:ahLst/>
            <a:cxnLst/>
            <a:rect l="0" t="0" r="0" b="0"/>
            <a:pathLst>
              <a:path w="142876" h="125017">
                <a:moveTo>
                  <a:pt x="8930" y="17859"/>
                </a:moveTo>
                <a:lnTo>
                  <a:pt x="893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44648" y="116086"/>
                </a:lnTo>
                <a:lnTo>
                  <a:pt x="53578" y="107156"/>
                </a:lnTo>
                <a:lnTo>
                  <a:pt x="71437" y="89297"/>
                </a:lnTo>
                <a:lnTo>
                  <a:pt x="80367" y="80367"/>
                </a:lnTo>
                <a:lnTo>
                  <a:pt x="89297" y="62508"/>
                </a:lnTo>
                <a:lnTo>
                  <a:pt x="98226" y="53578"/>
                </a:lnTo>
                <a:lnTo>
                  <a:pt x="9822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26789"/>
                </a:lnTo>
                <a:lnTo>
                  <a:pt x="116086" y="35719"/>
                </a:lnTo>
                <a:lnTo>
                  <a:pt x="125015" y="53578"/>
                </a:lnTo>
                <a:lnTo>
                  <a:pt x="125015" y="62508"/>
                </a:lnTo>
                <a:lnTo>
                  <a:pt x="133945" y="80367"/>
                </a:lnTo>
                <a:lnTo>
                  <a:pt x="133945" y="9822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42875" y="125016"/>
                </a:lnTo>
                <a:lnTo>
                  <a:pt x="142875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20070" y="3402211"/>
            <a:ext cx="232173" cy="241102"/>
          </a:xfrm>
          <a:custGeom>
            <a:avLst/>
            <a:gdLst/>
            <a:ahLst/>
            <a:cxnLst/>
            <a:rect l="0" t="0" r="0" b="0"/>
            <a:pathLst>
              <a:path w="232173" h="241102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7"/>
                </a:lnTo>
                <a:lnTo>
                  <a:pt x="17860" y="80367"/>
                </a:lnTo>
                <a:lnTo>
                  <a:pt x="26789" y="107156"/>
                </a:lnTo>
                <a:lnTo>
                  <a:pt x="26789" y="125015"/>
                </a:lnTo>
                <a:lnTo>
                  <a:pt x="35719" y="151804"/>
                </a:lnTo>
                <a:lnTo>
                  <a:pt x="35719" y="169664"/>
                </a:lnTo>
                <a:lnTo>
                  <a:pt x="44649" y="187523"/>
                </a:lnTo>
                <a:lnTo>
                  <a:pt x="53578" y="205382"/>
                </a:lnTo>
                <a:lnTo>
                  <a:pt x="53578" y="214312"/>
                </a:lnTo>
                <a:lnTo>
                  <a:pt x="62508" y="232171"/>
                </a:lnTo>
                <a:lnTo>
                  <a:pt x="62508" y="241101"/>
                </a:lnTo>
                <a:lnTo>
                  <a:pt x="62508" y="241101"/>
                </a:lnTo>
                <a:lnTo>
                  <a:pt x="62508" y="241101"/>
                </a:lnTo>
                <a:lnTo>
                  <a:pt x="71438" y="241101"/>
                </a:lnTo>
                <a:lnTo>
                  <a:pt x="71438" y="241101"/>
                </a:lnTo>
                <a:lnTo>
                  <a:pt x="71438" y="241101"/>
                </a:lnTo>
                <a:lnTo>
                  <a:pt x="71438" y="232171"/>
                </a:lnTo>
                <a:lnTo>
                  <a:pt x="71438" y="214312"/>
                </a:lnTo>
                <a:lnTo>
                  <a:pt x="71438" y="205382"/>
                </a:lnTo>
                <a:lnTo>
                  <a:pt x="71438" y="187523"/>
                </a:lnTo>
                <a:lnTo>
                  <a:pt x="80368" y="178593"/>
                </a:lnTo>
                <a:lnTo>
                  <a:pt x="89297" y="169664"/>
                </a:lnTo>
                <a:lnTo>
                  <a:pt x="89297" y="151804"/>
                </a:lnTo>
                <a:lnTo>
                  <a:pt x="98227" y="142875"/>
                </a:lnTo>
                <a:lnTo>
                  <a:pt x="107157" y="133945"/>
                </a:lnTo>
                <a:lnTo>
                  <a:pt x="125016" y="133945"/>
                </a:lnTo>
                <a:lnTo>
                  <a:pt x="133946" y="133945"/>
                </a:lnTo>
                <a:lnTo>
                  <a:pt x="151805" y="133945"/>
                </a:lnTo>
                <a:lnTo>
                  <a:pt x="178594" y="133945"/>
                </a:lnTo>
                <a:lnTo>
                  <a:pt x="196453" y="142875"/>
                </a:lnTo>
                <a:lnTo>
                  <a:pt x="205383" y="142875"/>
                </a:lnTo>
                <a:lnTo>
                  <a:pt x="223243" y="160734"/>
                </a:lnTo>
                <a:lnTo>
                  <a:pt x="232172" y="169664"/>
                </a:lnTo>
                <a:lnTo>
                  <a:pt x="232172" y="178593"/>
                </a:lnTo>
                <a:lnTo>
                  <a:pt x="232172" y="187523"/>
                </a:lnTo>
                <a:lnTo>
                  <a:pt x="223243" y="196453"/>
                </a:lnTo>
                <a:lnTo>
                  <a:pt x="214313" y="205382"/>
                </a:lnTo>
                <a:lnTo>
                  <a:pt x="205383" y="214312"/>
                </a:lnTo>
                <a:lnTo>
                  <a:pt x="187524" y="214312"/>
                </a:lnTo>
                <a:lnTo>
                  <a:pt x="169664" y="214312"/>
                </a:lnTo>
                <a:lnTo>
                  <a:pt x="142875" y="214312"/>
                </a:lnTo>
                <a:lnTo>
                  <a:pt x="125016" y="214312"/>
                </a:lnTo>
                <a:lnTo>
                  <a:pt x="98227" y="205382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723680" y="3411140"/>
            <a:ext cx="17860" cy="214314"/>
          </a:xfrm>
          <a:custGeom>
            <a:avLst/>
            <a:gdLst/>
            <a:ahLst/>
            <a:cxnLst/>
            <a:rect l="0" t="0" r="0" b="0"/>
            <a:pathLst>
              <a:path w="17860" h="21431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29" y="71438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25016"/>
                </a:lnTo>
                <a:lnTo>
                  <a:pt x="17859" y="151805"/>
                </a:lnTo>
                <a:lnTo>
                  <a:pt x="17859" y="169664"/>
                </a:lnTo>
                <a:lnTo>
                  <a:pt x="17859" y="178594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14313"/>
                </a:lnTo>
                <a:lnTo>
                  <a:pt x="17859" y="214313"/>
                </a:lnTo>
                <a:lnTo>
                  <a:pt x="17859" y="21431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48695" y="3500437"/>
            <a:ext cx="17861" cy="116087"/>
          </a:xfrm>
          <a:custGeom>
            <a:avLst/>
            <a:gdLst/>
            <a:ahLst/>
            <a:cxnLst/>
            <a:rect l="0" t="0" r="0" b="0"/>
            <a:pathLst>
              <a:path w="17861" h="116087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17860" y="89297"/>
                </a:lnTo>
                <a:lnTo>
                  <a:pt x="17860" y="98227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16086"/>
                </a:lnTo>
                <a:lnTo>
                  <a:pt x="1786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830836" y="3366492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955852" y="3473648"/>
            <a:ext cx="294680" cy="142876"/>
          </a:xfrm>
          <a:custGeom>
            <a:avLst/>
            <a:gdLst/>
            <a:ahLst/>
            <a:cxnLst/>
            <a:rect l="0" t="0" r="0" b="0"/>
            <a:pathLst>
              <a:path w="294680" h="142876">
                <a:moveTo>
                  <a:pt x="0" y="26789"/>
                </a:move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25016"/>
                </a:lnTo>
                <a:lnTo>
                  <a:pt x="17859" y="116086"/>
                </a:lnTo>
                <a:lnTo>
                  <a:pt x="17859" y="98227"/>
                </a:lnTo>
                <a:lnTo>
                  <a:pt x="17859" y="80367"/>
                </a:lnTo>
                <a:lnTo>
                  <a:pt x="17859" y="62508"/>
                </a:lnTo>
                <a:lnTo>
                  <a:pt x="17859" y="44648"/>
                </a:lnTo>
                <a:lnTo>
                  <a:pt x="17859" y="35719"/>
                </a:lnTo>
                <a:lnTo>
                  <a:pt x="26789" y="17859"/>
                </a:lnTo>
                <a:lnTo>
                  <a:pt x="35718" y="17859"/>
                </a:lnTo>
                <a:lnTo>
                  <a:pt x="44648" y="8930"/>
                </a:lnTo>
                <a:lnTo>
                  <a:pt x="53578" y="8930"/>
                </a:lnTo>
                <a:lnTo>
                  <a:pt x="62507" y="8930"/>
                </a:lnTo>
                <a:lnTo>
                  <a:pt x="80367" y="17859"/>
                </a:lnTo>
                <a:lnTo>
                  <a:pt x="89296" y="26789"/>
                </a:lnTo>
                <a:lnTo>
                  <a:pt x="98226" y="35719"/>
                </a:lnTo>
                <a:lnTo>
                  <a:pt x="107156" y="53578"/>
                </a:lnTo>
                <a:lnTo>
                  <a:pt x="116086" y="62508"/>
                </a:lnTo>
                <a:lnTo>
                  <a:pt x="125015" y="80367"/>
                </a:lnTo>
                <a:lnTo>
                  <a:pt x="125015" y="98227"/>
                </a:lnTo>
                <a:lnTo>
                  <a:pt x="133945" y="10715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33945" y="125016"/>
                </a:lnTo>
                <a:lnTo>
                  <a:pt x="133945" y="125016"/>
                </a:lnTo>
                <a:lnTo>
                  <a:pt x="133945" y="116086"/>
                </a:lnTo>
                <a:lnTo>
                  <a:pt x="133945" y="107156"/>
                </a:lnTo>
                <a:lnTo>
                  <a:pt x="133945" y="98227"/>
                </a:lnTo>
                <a:lnTo>
                  <a:pt x="133945" y="80367"/>
                </a:lnTo>
                <a:lnTo>
                  <a:pt x="125015" y="62508"/>
                </a:lnTo>
                <a:lnTo>
                  <a:pt x="133945" y="44648"/>
                </a:lnTo>
                <a:lnTo>
                  <a:pt x="133945" y="26789"/>
                </a:lnTo>
                <a:lnTo>
                  <a:pt x="142875" y="17859"/>
                </a:lnTo>
                <a:lnTo>
                  <a:pt x="151804" y="8930"/>
                </a:lnTo>
                <a:lnTo>
                  <a:pt x="169664" y="0"/>
                </a:lnTo>
                <a:lnTo>
                  <a:pt x="178593" y="0"/>
                </a:lnTo>
                <a:lnTo>
                  <a:pt x="196453" y="0"/>
                </a:lnTo>
                <a:lnTo>
                  <a:pt x="205382" y="8930"/>
                </a:lnTo>
                <a:lnTo>
                  <a:pt x="223242" y="17859"/>
                </a:lnTo>
                <a:lnTo>
                  <a:pt x="241101" y="35719"/>
                </a:lnTo>
                <a:lnTo>
                  <a:pt x="250031" y="44648"/>
                </a:lnTo>
                <a:lnTo>
                  <a:pt x="258961" y="62508"/>
                </a:lnTo>
                <a:lnTo>
                  <a:pt x="267890" y="80367"/>
                </a:lnTo>
                <a:lnTo>
                  <a:pt x="276820" y="98227"/>
                </a:lnTo>
                <a:lnTo>
                  <a:pt x="285750" y="107156"/>
                </a:lnTo>
                <a:lnTo>
                  <a:pt x="285750" y="125016"/>
                </a:lnTo>
                <a:lnTo>
                  <a:pt x="285750" y="133945"/>
                </a:lnTo>
                <a:lnTo>
                  <a:pt x="294679" y="133945"/>
                </a:lnTo>
                <a:lnTo>
                  <a:pt x="294679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857625" y="3411140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286250" y="3446859"/>
            <a:ext cx="196454" cy="160735"/>
          </a:xfrm>
          <a:custGeom>
            <a:avLst/>
            <a:gdLst/>
            <a:ahLst/>
            <a:cxnLst/>
            <a:rect l="0" t="0" r="0" b="0"/>
            <a:pathLst>
              <a:path w="196454" h="160735">
                <a:moveTo>
                  <a:pt x="160734" y="98227"/>
                </a:moveTo>
                <a:lnTo>
                  <a:pt x="160734" y="89297"/>
                </a:lnTo>
                <a:lnTo>
                  <a:pt x="160734" y="89297"/>
                </a:lnTo>
                <a:lnTo>
                  <a:pt x="160734" y="89297"/>
                </a:lnTo>
                <a:lnTo>
                  <a:pt x="151805" y="80367"/>
                </a:lnTo>
                <a:lnTo>
                  <a:pt x="151805" y="71437"/>
                </a:lnTo>
                <a:lnTo>
                  <a:pt x="142875" y="53578"/>
                </a:lnTo>
                <a:lnTo>
                  <a:pt x="142875" y="44648"/>
                </a:lnTo>
                <a:lnTo>
                  <a:pt x="133945" y="35719"/>
                </a:lnTo>
                <a:lnTo>
                  <a:pt x="125016" y="17859"/>
                </a:lnTo>
                <a:lnTo>
                  <a:pt x="107156" y="8930"/>
                </a:lnTo>
                <a:lnTo>
                  <a:pt x="98227" y="893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35719"/>
                </a:lnTo>
                <a:lnTo>
                  <a:pt x="8930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6"/>
                </a:lnTo>
                <a:lnTo>
                  <a:pt x="26789" y="142875"/>
                </a:lnTo>
                <a:lnTo>
                  <a:pt x="35719" y="142875"/>
                </a:lnTo>
                <a:lnTo>
                  <a:pt x="53578" y="151805"/>
                </a:lnTo>
                <a:lnTo>
                  <a:pt x="62508" y="160734"/>
                </a:lnTo>
                <a:lnTo>
                  <a:pt x="80367" y="160734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25016" y="142875"/>
                </a:lnTo>
                <a:lnTo>
                  <a:pt x="133945" y="125016"/>
                </a:lnTo>
                <a:lnTo>
                  <a:pt x="142875" y="116086"/>
                </a:lnTo>
                <a:lnTo>
                  <a:pt x="151805" y="107156"/>
                </a:lnTo>
                <a:lnTo>
                  <a:pt x="160734" y="89297"/>
                </a:lnTo>
                <a:lnTo>
                  <a:pt x="160734" y="80367"/>
                </a:lnTo>
                <a:lnTo>
                  <a:pt x="169664" y="71437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9664" y="53578"/>
                </a:lnTo>
                <a:lnTo>
                  <a:pt x="169664" y="53578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9664" y="71437"/>
                </a:lnTo>
                <a:lnTo>
                  <a:pt x="169664" y="80367"/>
                </a:lnTo>
                <a:lnTo>
                  <a:pt x="169664" y="89297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78594" y="133945"/>
                </a:lnTo>
                <a:lnTo>
                  <a:pt x="187523" y="142875"/>
                </a:lnTo>
                <a:lnTo>
                  <a:pt x="187523" y="151805"/>
                </a:lnTo>
                <a:lnTo>
                  <a:pt x="187523" y="160734"/>
                </a:lnTo>
                <a:lnTo>
                  <a:pt x="196453" y="160734"/>
                </a:lnTo>
                <a:lnTo>
                  <a:pt x="196453" y="160734"/>
                </a:lnTo>
                <a:lnTo>
                  <a:pt x="196453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572000" y="3366492"/>
            <a:ext cx="44649" cy="250032"/>
          </a:xfrm>
          <a:custGeom>
            <a:avLst/>
            <a:gdLst/>
            <a:ahLst/>
            <a:cxnLst/>
            <a:rect l="0" t="0" r="0" b="0"/>
            <a:pathLst>
              <a:path w="44649" h="250032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17859" y="116086"/>
                </a:lnTo>
                <a:lnTo>
                  <a:pt x="17859" y="133945"/>
                </a:lnTo>
                <a:lnTo>
                  <a:pt x="17859" y="160734"/>
                </a:lnTo>
                <a:lnTo>
                  <a:pt x="26789" y="187523"/>
                </a:lnTo>
                <a:lnTo>
                  <a:pt x="26789" y="205383"/>
                </a:lnTo>
                <a:lnTo>
                  <a:pt x="35719" y="223242"/>
                </a:lnTo>
                <a:lnTo>
                  <a:pt x="35719" y="232172"/>
                </a:lnTo>
                <a:lnTo>
                  <a:pt x="44648" y="241101"/>
                </a:lnTo>
                <a:lnTo>
                  <a:pt x="44648" y="250031"/>
                </a:lnTo>
                <a:lnTo>
                  <a:pt x="44648" y="250031"/>
                </a:lnTo>
                <a:lnTo>
                  <a:pt x="44648" y="2500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09492" y="3446859"/>
            <a:ext cx="151806" cy="26790"/>
          </a:xfrm>
          <a:custGeom>
            <a:avLst/>
            <a:gdLst/>
            <a:ahLst/>
            <a:cxnLst/>
            <a:rect l="0" t="0" r="0" b="0"/>
            <a:pathLst>
              <a:path w="151806" h="26790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26789"/>
                </a:lnTo>
                <a:lnTo>
                  <a:pt x="89297" y="26789"/>
                </a:lnTo>
                <a:lnTo>
                  <a:pt x="116086" y="26789"/>
                </a:lnTo>
                <a:lnTo>
                  <a:pt x="133946" y="2678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14875" y="3473648"/>
            <a:ext cx="44649" cy="133946"/>
          </a:xfrm>
          <a:custGeom>
            <a:avLst/>
            <a:gdLst/>
            <a:ahLst/>
            <a:cxnLst/>
            <a:rect l="0" t="0" r="0" b="0"/>
            <a:pathLst>
              <a:path w="44649" h="133946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35719"/>
                </a:lnTo>
                <a:lnTo>
                  <a:pt x="17859" y="53578"/>
                </a:lnTo>
                <a:lnTo>
                  <a:pt x="17859" y="71438"/>
                </a:lnTo>
                <a:lnTo>
                  <a:pt x="26789" y="89297"/>
                </a:lnTo>
                <a:lnTo>
                  <a:pt x="35719" y="98227"/>
                </a:lnTo>
                <a:lnTo>
                  <a:pt x="35719" y="116086"/>
                </a:lnTo>
                <a:lnTo>
                  <a:pt x="44648" y="125016"/>
                </a:lnTo>
                <a:lnTo>
                  <a:pt x="44648" y="133945"/>
                </a:lnTo>
                <a:lnTo>
                  <a:pt x="44648" y="133945"/>
                </a:lnTo>
                <a:lnTo>
                  <a:pt x="44648" y="133945"/>
                </a:lnTo>
                <a:lnTo>
                  <a:pt x="44648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59523" y="360759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705945" y="338435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822031" y="3473648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35719" y="8930"/>
                </a:moveTo>
                <a:lnTo>
                  <a:pt x="3571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33945"/>
                </a:lnTo>
                <a:lnTo>
                  <a:pt x="44649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7" y="142875"/>
                </a:lnTo>
                <a:lnTo>
                  <a:pt x="116086" y="133945"/>
                </a:lnTo>
                <a:lnTo>
                  <a:pt x="133946" y="125016"/>
                </a:lnTo>
                <a:lnTo>
                  <a:pt x="142875" y="116086"/>
                </a:lnTo>
                <a:lnTo>
                  <a:pt x="151805" y="98227"/>
                </a:lnTo>
                <a:lnTo>
                  <a:pt x="151805" y="80367"/>
                </a:lnTo>
                <a:lnTo>
                  <a:pt x="151805" y="62508"/>
                </a:lnTo>
                <a:lnTo>
                  <a:pt x="142875" y="53578"/>
                </a:lnTo>
                <a:lnTo>
                  <a:pt x="125016" y="35719"/>
                </a:lnTo>
                <a:lnTo>
                  <a:pt x="116086" y="17859"/>
                </a:lnTo>
                <a:lnTo>
                  <a:pt x="89297" y="8930"/>
                </a:lnTo>
                <a:lnTo>
                  <a:pt x="71438" y="8930"/>
                </a:lnTo>
                <a:lnTo>
                  <a:pt x="53578" y="0"/>
                </a:lnTo>
                <a:lnTo>
                  <a:pt x="35719" y="0"/>
                </a:lnTo>
                <a:lnTo>
                  <a:pt x="1786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018484" y="3473648"/>
            <a:ext cx="196455" cy="187524"/>
          </a:xfrm>
          <a:custGeom>
            <a:avLst/>
            <a:gdLst/>
            <a:ahLst/>
            <a:cxnLst/>
            <a:rect l="0" t="0" r="0" b="0"/>
            <a:pathLst>
              <a:path w="196455" h="18752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16086"/>
                </a:lnTo>
                <a:lnTo>
                  <a:pt x="17860" y="133945"/>
                </a:lnTo>
                <a:lnTo>
                  <a:pt x="17860" y="142875"/>
                </a:lnTo>
                <a:lnTo>
                  <a:pt x="17860" y="15180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60734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42875"/>
                </a:lnTo>
                <a:lnTo>
                  <a:pt x="26789" y="133945"/>
                </a:lnTo>
                <a:lnTo>
                  <a:pt x="17860" y="116086"/>
                </a:lnTo>
                <a:lnTo>
                  <a:pt x="26789" y="98227"/>
                </a:lnTo>
                <a:lnTo>
                  <a:pt x="26789" y="80367"/>
                </a:lnTo>
                <a:lnTo>
                  <a:pt x="26789" y="62508"/>
                </a:lnTo>
                <a:lnTo>
                  <a:pt x="35719" y="44648"/>
                </a:lnTo>
                <a:lnTo>
                  <a:pt x="35719" y="35719"/>
                </a:lnTo>
                <a:lnTo>
                  <a:pt x="44649" y="26789"/>
                </a:lnTo>
                <a:lnTo>
                  <a:pt x="53579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16086" y="17859"/>
                </a:lnTo>
                <a:lnTo>
                  <a:pt x="133946" y="17859"/>
                </a:lnTo>
                <a:lnTo>
                  <a:pt x="151805" y="35719"/>
                </a:lnTo>
                <a:lnTo>
                  <a:pt x="160735" y="44648"/>
                </a:lnTo>
                <a:lnTo>
                  <a:pt x="178594" y="62508"/>
                </a:lnTo>
                <a:lnTo>
                  <a:pt x="178594" y="80367"/>
                </a:lnTo>
                <a:lnTo>
                  <a:pt x="187524" y="107156"/>
                </a:lnTo>
                <a:lnTo>
                  <a:pt x="187524" y="125016"/>
                </a:lnTo>
                <a:lnTo>
                  <a:pt x="187524" y="142875"/>
                </a:lnTo>
                <a:lnTo>
                  <a:pt x="196454" y="151805"/>
                </a:lnTo>
                <a:lnTo>
                  <a:pt x="196454" y="169664"/>
                </a:lnTo>
                <a:lnTo>
                  <a:pt x="196454" y="178594"/>
                </a:lnTo>
                <a:lnTo>
                  <a:pt x="196454" y="187523"/>
                </a:lnTo>
                <a:lnTo>
                  <a:pt x="196454" y="187523"/>
                </a:lnTo>
                <a:lnTo>
                  <a:pt x="196454" y="187523"/>
                </a:lnTo>
                <a:lnTo>
                  <a:pt x="196454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313164" y="349150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57813" y="353615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295305" y="3562945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286375" y="3491507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8930" y="893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554266" y="3509367"/>
            <a:ext cx="178594" cy="151805"/>
          </a:xfrm>
          <a:custGeom>
            <a:avLst/>
            <a:gdLst/>
            <a:ahLst/>
            <a:cxnLst/>
            <a:rect l="0" t="0" r="0" b="0"/>
            <a:pathLst>
              <a:path w="178594" h="151805">
                <a:moveTo>
                  <a:pt x="178593" y="0"/>
                </a:moveTo>
                <a:lnTo>
                  <a:pt x="178593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8929"/>
                </a:lnTo>
                <a:lnTo>
                  <a:pt x="62507" y="8929"/>
                </a:lnTo>
                <a:lnTo>
                  <a:pt x="44648" y="17859"/>
                </a:lnTo>
                <a:lnTo>
                  <a:pt x="35718" y="17859"/>
                </a:lnTo>
                <a:lnTo>
                  <a:pt x="1785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0" y="35719"/>
                </a:lnTo>
                <a:lnTo>
                  <a:pt x="8929" y="35719"/>
                </a:lnTo>
                <a:lnTo>
                  <a:pt x="17859" y="44648"/>
                </a:lnTo>
                <a:lnTo>
                  <a:pt x="26789" y="44648"/>
                </a:lnTo>
                <a:lnTo>
                  <a:pt x="44648" y="44648"/>
                </a:lnTo>
                <a:lnTo>
                  <a:pt x="62507" y="44648"/>
                </a:lnTo>
                <a:lnTo>
                  <a:pt x="80367" y="53578"/>
                </a:lnTo>
                <a:lnTo>
                  <a:pt x="98226" y="53578"/>
                </a:lnTo>
                <a:lnTo>
                  <a:pt x="116086" y="53578"/>
                </a:lnTo>
                <a:lnTo>
                  <a:pt x="142875" y="62508"/>
                </a:lnTo>
                <a:lnTo>
                  <a:pt x="151804" y="71437"/>
                </a:lnTo>
                <a:lnTo>
                  <a:pt x="169664" y="80367"/>
                </a:lnTo>
                <a:lnTo>
                  <a:pt x="169664" y="89297"/>
                </a:lnTo>
                <a:lnTo>
                  <a:pt x="178593" y="98226"/>
                </a:lnTo>
                <a:lnTo>
                  <a:pt x="169664" y="107156"/>
                </a:lnTo>
                <a:lnTo>
                  <a:pt x="160734" y="116086"/>
                </a:lnTo>
                <a:lnTo>
                  <a:pt x="151804" y="125015"/>
                </a:lnTo>
                <a:lnTo>
                  <a:pt x="133945" y="133945"/>
                </a:lnTo>
                <a:lnTo>
                  <a:pt x="116086" y="142875"/>
                </a:lnTo>
                <a:lnTo>
                  <a:pt x="98226" y="142875"/>
                </a:lnTo>
                <a:lnTo>
                  <a:pt x="80367" y="151804"/>
                </a:lnTo>
                <a:lnTo>
                  <a:pt x="53578" y="151804"/>
                </a:lnTo>
                <a:lnTo>
                  <a:pt x="35718" y="151804"/>
                </a:lnTo>
                <a:lnTo>
                  <a:pt x="26789" y="151804"/>
                </a:lnTo>
                <a:lnTo>
                  <a:pt x="17859" y="151804"/>
                </a:lnTo>
                <a:lnTo>
                  <a:pt x="17859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86438" y="3518296"/>
            <a:ext cx="142876" cy="133947"/>
          </a:xfrm>
          <a:custGeom>
            <a:avLst/>
            <a:gdLst/>
            <a:ahLst/>
            <a:cxnLst/>
            <a:rect l="0" t="0" r="0" b="0"/>
            <a:pathLst>
              <a:path w="142876" h="133947">
                <a:moveTo>
                  <a:pt x="26789" y="35719"/>
                </a:moveTo>
                <a:lnTo>
                  <a:pt x="26789" y="35719"/>
                </a:lnTo>
                <a:lnTo>
                  <a:pt x="26789" y="44649"/>
                </a:lnTo>
                <a:lnTo>
                  <a:pt x="26789" y="44649"/>
                </a:lnTo>
                <a:lnTo>
                  <a:pt x="17859" y="53579"/>
                </a:lnTo>
                <a:lnTo>
                  <a:pt x="8929" y="71438"/>
                </a:lnTo>
                <a:lnTo>
                  <a:pt x="8929" y="80368"/>
                </a:lnTo>
                <a:lnTo>
                  <a:pt x="0" y="98227"/>
                </a:lnTo>
                <a:lnTo>
                  <a:pt x="0" y="107157"/>
                </a:lnTo>
                <a:lnTo>
                  <a:pt x="8929" y="116086"/>
                </a:lnTo>
                <a:lnTo>
                  <a:pt x="8929" y="125016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8" y="133946"/>
                </a:lnTo>
                <a:lnTo>
                  <a:pt x="53578" y="133946"/>
                </a:lnTo>
                <a:lnTo>
                  <a:pt x="71437" y="133946"/>
                </a:lnTo>
                <a:lnTo>
                  <a:pt x="89296" y="125016"/>
                </a:lnTo>
                <a:lnTo>
                  <a:pt x="98226" y="125016"/>
                </a:lnTo>
                <a:lnTo>
                  <a:pt x="116085" y="116086"/>
                </a:lnTo>
                <a:lnTo>
                  <a:pt x="125015" y="107157"/>
                </a:lnTo>
                <a:lnTo>
                  <a:pt x="133945" y="89297"/>
                </a:lnTo>
                <a:lnTo>
                  <a:pt x="142875" y="80368"/>
                </a:lnTo>
                <a:lnTo>
                  <a:pt x="142875" y="71438"/>
                </a:lnTo>
                <a:lnTo>
                  <a:pt x="142875" y="53579"/>
                </a:lnTo>
                <a:lnTo>
                  <a:pt x="133945" y="44649"/>
                </a:lnTo>
                <a:lnTo>
                  <a:pt x="125015" y="26790"/>
                </a:lnTo>
                <a:lnTo>
                  <a:pt x="116085" y="17860"/>
                </a:lnTo>
                <a:lnTo>
                  <a:pt x="107156" y="8930"/>
                </a:lnTo>
                <a:lnTo>
                  <a:pt x="89296" y="8930"/>
                </a:ln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982891" y="3446859"/>
            <a:ext cx="8930" cy="205384"/>
          </a:xfrm>
          <a:custGeom>
            <a:avLst/>
            <a:gdLst/>
            <a:ahLst/>
            <a:cxnLst/>
            <a:rect l="0" t="0" r="0" b="0"/>
            <a:pathLst>
              <a:path w="8930" h="205384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8929" y="133945"/>
                </a:lnTo>
                <a:lnTo>
                  <a:pt x="8929" y="142875"/>
                </a:lnTo>
                <a:lnTo>
                  <a:pt x="8929" y="169664"/>
                </a:lnTo>
                <a:lnTo>
                  <a:pt x="8929" y="178594"/>
                </a:lnTo>
                <a:lnTo>
                  <a:pt x="8929" y="196453"/>
                </a:lnTo>
                <a:lnTo>
                  <a:pt x="8929" y="205383"/>
                </a:lnTo>
                <a:lnTo>
                  <a:pt x="8929" y="205383"/>
                </a:lnTo>
                <a:lnTo>
                  <a:pt x="8929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90047" y="3554015"/>
            <a:ext cx="8931" cy="116087"/>
          </a:xfrm>
          <a:custGeom>
            <a:avLst/>
            <a:gdLst/>
            <a:ahLst/>
            <a:cxnLst/>
            <a:rect l="0" t="0" r="0" b="0"/>
            <a:pathLst>
              <a:path w="8931" h="116087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107906" y="342900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215063" y="3411140"/>
            <a:ext cx="89297" cy="214314"/>
          </a:xfrm>
          <a:custGeom>
            <a:avLst/>
            <a:gdLst/>
            <a:ahLst/>
            <a:cxnLst/>
            <a:rect l="0" t="0" r="0" b="0"/>
            <a:pathLst>
              <a:path w="89297" h="214314">
                <a:moveTo>
                  <a:pt x="89296" y="133946"/>
                </a:moveTo>
                <a:lnTo>
                  <a:pt x="89296" y="133946"/>
                </a:lnTo>
                <a:lnTo>
                  <a:pt x="80367" y="125016"/>
                </a:lnTo>
                <a:lnTo>
                  <a:pt x="80367" y="125016"/>
                </a:lnTo>
                <a:lnTo>
                  <a:pt x="71437" y="125016"/>
                </a:lnTo>
                <a:lnTo>
                  <a:pt x="62507" y="116086"/>
                </a:lnTo>
                <a:lnTo>
                  <a:pt x="62507" y="116086"/>
                </a:lnTo>
                <a:lnTo>
                  <a:pt x="53578" y="107156"/>
                </a:lnTo>
                <a:lnTo>
                  <a:pt x="44648" y="107156"/>
                </a:lnTo>
                <a:lnTo>
                  <a:pt x="44648" y="98227"/>
                </a:lnTo>
                <a:lnTo>
                  <a:pt x="35718" y="98227"/>
                </a:lnTo>
                <a:lnTo>
                  <a:pt x="26789" y="107156"/>
                </a:lnTo>
                <a:lnTo>
                  <a:pt x="17859" y="107156"/>
                </a:lnTo>
                <a:lnTo>
                  <a:pt x="8929" y="116086"/>
                </a:lnTo>
                <a:lnTo>
                  <a:pt x="8929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8929" y="187524"/>
                </a:lnTo>
                <a:lnTo>
                  <a:pt x="17859" y="196453"/>
                </a:lnTo>
                <a:lnTo>
                  <a:pt x="26789" y="205383"/>
                </a:lnTo>
                <a:lnTo>
                  <a:pt x="35718" y="214313"/>
                </a:lnTo>
                <a:lnTo>
                  <a:pt x="44648" y="214313"/>
                </a:lnTo>
                <a:lnTo>
                  <a:pt x="53578" y="214313"/>
                </a:lnTo>
                <a:lnTo>
                  <a:pt x="53578" y="214313"/>
                </a:lnTo>
                <a:lnTo>
                  <a:pt x="62507" y="214313"/>
                </a:lnTo>
                <a:lnTo>
                  <a:pt x="71437" y="205383"/>
                </a:lnTo>
                <a:lnTo>
                  <a:pt x="71437" y="196453"/>
                </a:lnTo>
                <a:lnTo>
                  <a:pt x="80367" y="187524"/>
                </a:lnTo>
                <a:lnTo>
                  <a:pt x="80367" y="169664"/>
                </a:lnTo>
                <a:lnTo>
                  <a:pt x="71437" y="151805"/>
                </a:lnTo>
                <a:lnTo>
                  <a:pt x="71437" y="133946"/>
                </a:lnTo>
                <a:lnTo>
                  <a:pt x="71437" y="116086"/>
                </a:lnTo>
                <a:lnTo>
                  <a:pt x="62507" y="98227"/>
                </a:lnTo>
                <a:lnTo>
                  <a:pt x="62507" y="80367"/>
                </a:lnTo>
                <a:lnTo>
                  <a:pt x="62507" y="62508"/>
                </a:lnTo>
                <a:lnTo>
                  <a:pt x="53578" y="44649"/>
                </a:lnTo>
                <a:lnTo>
                  <a:pt x="53578" y="26789"/>
                </a:lnTo>
                <a:lnTo>
                  <a:pt x="53578" y="17860"/>
                </a:lnTo>
                <a:lnTo>
                  <a:pt x="44648" y="8930"/>
                </a:lnTo>
                <a:lnTo>
                  <a:pt x="44648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7" y="17860"/>
                </a:lnTo>
                <a:lnTo>
                  <a:pt x="71437" y="26789"/>
                </a:lnTo>
                <a:lnTo>
                  <a:pt x="71437" y="44649"/>
                </a:lnTo>
                <a:lnTo>
                  <a:pt x="80367" y="62508"/>
                </a:lnTo>
                <a:lnTo>
                  <a:pt x="80367" y="80367"/>
                </a:lnTo>
                <a:lnTo>
                  <a:pt x="80367" y="107156"/>
                </a:lnTo>
                <a:lnTo>
                  <a:pt x="89296" y="125016"/>
                </a:lnTo>
                <a:lnTo>
                  <a:pt x="89296" y="142875"/>
                </a:lnTo>
                <a:lnTo>
                  <a:pt x="89296" y="160735"/>
                </a:lnTo>
                <a:lnTo>
                  <a:pt x="89296" y="178594"/>
                </a:lnTo>
                <a:lnTo>
                  <a:pt x="89296" y="187524"/>
                </a:lnTo>
                <a:lnTo>
                  <a:pt x="80367" y="196453"/>
                </a:lnTo>
                <a:lnTo>
                  <a:pt x="80367" y="196453"/>
                </a:lnTo>
                <a:lnTo>
                  <a:pt x="80367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107906" y="3437929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554391" y="3500437"/>
            <a:ext cx="357188" cy="35720"/>
          </a:xfrm>
          <a:custGeom>
            <a:avLst/>
            <a:gdLst/>
            <a:ahLst/>
            <a:cxnLst/>
            <a:rect l="0" t="0" r="0" b="0"/>
            <a:pathLst>
              <a:path w="357188" h="3572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53578" y="26789"/>
                </a:lnTo>
                <a:lnTo>
                  <a:pt x="80367" y="26789"/>
                </a:lnTo>
                <a:lnTo>
                  <a:pt x="98226" y="26789"/>
                </a:lnTo>
                <a:lnTo>
                  <a:pt x="125015" y="26789"/>
                </a:lnTo>
                <a:lnTo>
                  <a:pt x="142875" y="26789"/>
                </a:lnTo>
                <a:lnTo>
                  <a:pt x="169664" y="26789"/>
                </a:lnTo>
                <a:lnTo>
                  <a:pt x="196453" y="26789"/>
                </a:lnTo>
                <a:lnTo>
                  <a:pt x="214312" y="26789"/>
                </a:lnTo>
                <a:lnTo>
                  <a:pt x="241101" y="26789"/>
                </a:lnTo>
                <a:lnTo>
                  <a:pt x="267890" y="26789"/>
                </a:lnTo>
                <a:lnTo>
                  <a:pt x="285750" y="26789"/>
                </a:lnTo>
                <a:lnTo>
                  <a:pt x="303609" y="26789"/>
                </a:lnTo>
                <a:lnTo>
                  <a:pt x="312539" y="26789"/>
                </a:lnTo>
                <a:lnTo>
                  <a:pt x="330398" y="26789"/>
                </a:lnTo>
                <a:lnTo>
                  <a:pt x="339328" y="35719"/>
                </a:lnTo>
                <a:lnTo>
                  <a:pt x="348257" y="35719"/>
                </a:lnTo>
                <a:lnTo>
                  <a:pt x="357187" y="26789"/>
                </a:lnTo>
                <a:lnTo>
                  <a:pt x="357187" y="26789"/>
                </a:lnTo>
                <a:lnTo>
                  <a:pt x="357187" y="26789"/>
                </a:lnTo>
                <a:lnTo>
                  <a:pt x="357187" y="2678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813352" y="3455789"/>
            <a:ext cx="151805" cy="116087"/>
          </a:xfrm>
          <a:custGeom>
            <a:avLst/>
            <a:gdLst/>
            <a:ahLst/>
            <a:cxnLst/>
            <a:rect l="0" t="0" r="0" b="0"/>
            <a:pathLst>
              <a:path w="151805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8929"/>
                </a:lnTo>
                <a:lnTo>
                  <a:pt x="35718" y="8929"/>
                </a:lnTo>
                <a:lnTo>
                  <a:pt x="53578" y="8929"/>
                </a:lnTo>
                <a:lnTo>
                  <a:pt x="62507" y="17859"/>
                </a:lnTo>
                <a:lnTo>
                  <a:pt x="80367" y="17859"/>
                </a:lnTo>
                <a:lnTo>
                  <a:pt x="98226" y="26789"/>
                </a:lnTo>
                <a:lnTo>
                  <a:pt x="107156" y="26789"/>
                </a:lnTo>
                <a:lnTo>
                  <a:pt x="125015" y="26789"/>
                </a:lnTo>
                <a:lnTo>
                  <a:pt x="133945" y="35718"/>
                </a:lnTo>
                <a:lnTo>
                  <a:pt x="142875" y="35718"/>
                </a:lnTo>
                <a:lnTo>
                  <a:pt x="151804" y="35718"/>
                </a:lnTo>
                <a:lnTo>
                  <a:pt x="151804" y="35718"/>
                </a:lnTo>
                <a:lnTo>
                  <a:pt x="151804" y="35718"/>
                </a:lnTo>
                <a:lnTo>
                  <a:pt x="151804" y="3571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33945" y="53578"/>
                </a:lnTo>
                <a:lnTo>
                  <a:pt x="133945" y="53578"/>
                </a:lnTo>
                <a:lnTo>
                  <a:pt x="125015" y="62507"/>
                </a:lnTo>
                <a:lnTo>
                  <a:pt x="125015" y="62507"/>
                </a:lnTo>
                <a:lnTo>
                  <a:pt x="116086" y="71437"/>
                </a:lnTo>
                <a:lnTo>
                  <a:pt x="107156" y="80367"/>
                </a:lnTo>
                <a:lnTo>
                  <a:pt x="98226" y="89297"/>
                </a:lnTo>
                <a:lnTo>
                  <a:pt x="89296" y="89297"/>
                </a:lnTo>
                <a:lnTo>
                  <a:pt x="89296" y="98226"/>
                </a:lnTo>
                <a:lnTo>
                  <a:pt x="80367" y="98226"/>
                </a:lnTo>
                <a:lnTo>
                  <a:pt x="71437" y="107156"/>
                </a:lnTo>
                <a:lnTo>
                  <a:pt x="71437" y="107156"/>
                </a:lnTo>
                <a:lnTo>
                  <a:pt x="62507" y="116086"/>
                </a:lnTo>
                <a:lnTo>
                  <a:pt x="62507" y="116086"/>
                </a:lnTo>
                <a:lnTo>
                  <a:pt x="62507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134820" y="3455789"/>
            <a:ext cx="169665" cy="321469"/>
          </a:xfrm>
          <a:custGeom>
            <a:avLst/>
            <a:gdLst/>
            <a:ahLst/>
            <a:cxnLst/>
            <a:rect l="0" t="0" r="0" b="0"/>
            <a:pathLst>
              <a:path w="169665" h="321469">
                <a:moveTo>
                  <a:pt x="133946" y="62507"/>
                </a:moveTo>
                <a:lnTo>
                  <a:pt x="133946" y="62507"/>
                </a:lnTo>
                <a:lnTo>
                  <a:pt x="133946" y="62507"/>
                </a:lnTo>
                <a:lnTo>
                  <a:pt x="133946" y="62507"/>
                </a:lnTo>
                <a:lnTo>
                  <a:pt x="125016" y="62507"/>
                </a:lnTo>
                <a:lnTo>
                  <a:pt x="125016" y="53578"/>
                </a:lnTo>
                <a:lnTo>
                  <a:pt x="125016" y="5357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8929"/>
                </a:lnTo>
                <a:lnTo>
                  <a:pt x="89297" y="8929"/>
                </a:lnTo>
                <a:lnTo>
                  <a:pt x="80368" y="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2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60" y="125015"/>
                </a:lnTo>
                <a:lnTo>
                  <a:pt x="26789" y="125015"/>
                </a:lnTo>
                <a:lnTo>
                  <a:pt x="35719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8" y="125015"/>
                </a:lnTo>
                <a:lnTo>
                  <a:pt x="80368" y="125015"/>
                </a:lnTo>
                <a:lnTo>
                  <a:pt x="89297" y="116086"/>
                </a:lnTo>
                <a:lnTo>
                  <a:pt x="98227" y="107156"/>
                </a:lnTo>
                <a:lnTo>
                  <a:pt x="107157" y="98226"/>
                </a:lnTo>
                <a:lnTo>
                  <a:pt x="116086" y="89297"/>
                </a:lnTo>
                <a:lnTo>
                  <a:pt x="125016" y="71437"/>
                </a:lnTo>
                <a:lnTo>
                  <a:pt x="125016" y="62507"/>
                </a:lnTo>
                <a:lnTo>
                  <a:pt x="133946" y="5357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51805" y="44648"/>
                </a:lnTo>
                <a:lnTo>
                  <a:pt x="151805" y="4464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51805" y="71437"/>
                </a:lnTo>
                <a:lnTo>
                  <a:pt x="151805" y="89297"/>
                </a:lnTo>
                <a:lnTo>
                  <a:pt x="151805" y="107156"/>
                </a:lnTo>
                <a:lnTo>
                  <a:pt x="151805" y="116086"/>
                </a:lnTo>
                <a:lnTo>
                  <a:pt x="160735" y="133945"/>
                </a:lnTo>
                <a:lnTo>
                  <a:pt x="160735" y="160734"/>
                </a:lnTo>
                <a:lnTo>
                  <a:pt x="160735" y="178593"/>
                </a:lnTo>
                <a:lnTo>
                  <a:pt x="160735" y="196453"/>
                </a:lnTo>
                <a:lnTo>
                  <a:pt x="160735" y="214312"/>
                </a:lnTo>
                <a:lnTo>
                  <a:pt x="169664" y="232172"/>
                </a:lnTo>
                <a:lnTo>
                  <a:pt x="169664" y="250031"/>
                </a:lnTo>
                <a:lnTo>
                  <a:pt x="160735" y="267890"/>
                </a:lnTo>
                <a:lnTo>
                  <a:pt x="160735" y="276820"/>
                </a:lnTo>
                <a:lnTo>
                  <a:pt x="151805" y="285750"/>
                </a:lnTo>
                <a:lnTo>
                  <a:pt x="142875" y="294679"/>
                </a:lnTo>
                <a:lnTo>
                  <a:pt x="133946" y="303609"/>
                </a:lnTo>
                <a:lnTo>
                  <a:pt x="125016" y="312539"/>
                </a:lnTo>
                <a:lnTo>
                  <a:pt x="116086" y="321468"/>
                </a:lnTo>
                <a:lnTo>
                  <a:pt x="98227" y="321468"/>
                </a:lnTo>
                <a:lnTo>
                  <a:pt x="89297" y="312539"/>
                </a:lnTo>
                <a:lnTo>
                  <a:pt x="71438" y="312539"/>
                </a:lnTo>
                <a:lnTo>
                  <a:pt x="62508" y="303609"/>
                </a:lnTo>
                <a:lnTo>
                  <a:pt x="44649" y="294679"/>
                </a:lnTo>
                <a:lnTo>
                  <a:pt x="44649" y="294679"/>
                </a:lnTo>
                <a:lnTo>
                  <a:pt x="44649" y="29467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384852" y="3446859"/>
            <a:ext cx="151805" cy="125017"/>
          </a:xfrm>
          <a:custGeom>
            <a:avLst/>
            <a:gdLst/>
            <a:ahLst/>
            <a:cxnLst/>
            <a:rect l="0" t="0" r="0" b="0"/>
            <a:pathLst>
              <a:path w="151805" h="125017">
                <a:moveTo>
                  <a:pt x="116086" y="62508"/>
                </a:moveTo>
                <a:lnTo>
                  <a:pt x="116086" y="62508"/>
                </a:lnTo>
                <a:lnTo>
                  <a:pt x="116086" y="53578"/>
                </a:lnTo>
                <a:lnTo>
                  <a:pt x="107156" y="53578"/>
                </a:lnTo>
                <a:lnTo>
                  <a:pt x="107156" y="44648"/>
                </a:lnTo>
                <a:lnTo>
                  <a:pt x="107156" y="44648"/>
                </a:lnTo>
                <a:lnTo>
                  <a:pt x="98226" y="35719"/>
                </a:lnTo>
                <a:lnTo>
                  <a:pt x="98226" y="26789"/>
                </a:lnTo>
                <a:lnTo>
                  <a:pt x="89296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25016"/>
                </a:lnTo>
                <a:lnTo>
                  <a:pt x="35718" y="125016"/>
                </a:lnTo>
                <a:lnTo>
                  <a:pt x="44648" y="116086"/>
                </a:lnTo>
                <a:lnTo>
                  <a:pt x="53578" y="116086"/>
                </a:lnTo>
                <a:lnTo>
                  <a:pt x="71437" y="116086"/>
                </a:lnTo>
                <a:lnTo>
                  <a:pt x="80367" y="107156"/>
                </a:lnTo>
                <a:lnTo>
                  <a:pt x="80367" y="98227"/>
                </a:lnTo>
                <a:lnTo>
                  <a:pt x="89296" y="89297"/>
                </a:lnTo>
                <a:lnTo>
                  <a:pt x="98226" y="80367"/>
                </a:lnTo>
                <a:lnTo>
                  <a:pt x="107156" y="71437"/>
                </a:lnTo>
                <a:lnTo>
                  <a:pt x="116086" y="53578"/>
                </a:lnTo>
                <a:lnTo>
                  <a:pt x="116086" y="44648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25015" y="17859"/>
                </a:lnTo>
                <a:lnTo>
                  <a:pt x="125015" y="17859"/>
                </a:lnTo>
                <a:lnTo>
                  <a:pt x="125015" y="1785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25015" y="35719"/>
                </a:lnTo>
                <a:lnTo>
                  <a:pt x="125015" y="44648"/>
                </a:lnTo>
                <a:lnTo>
                  <a:pt x="125015" y="53578"/>
                </a:lnTo>
                <a:lnTo>
                  <a:pt x="133945" y="6250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51804" y="107156"/>
                </a:lnTo>
                <a:lnTo>
                  <a:pt x="151804" y="116086"/>
                </a:lnTo>
                <a:lnTo>
                  <a:pt x="151804" y="11608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572375" y="3420070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98227" y="17859"/>
                </a:move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35719" y="8930"/>
                </a:lnTo>
                <a:lnTo>
                  <a:pt x="26789" y="1785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53578"/>
                </a:lnTo>
                <a:lnTo>
                  <a:pt x="17859" y="62508"/>
                </a:lnTo>
                <a:lnTo>
                  <a:pt x="35719" y="62508"/>
                </a:lnTo>
                <a:lnTo>
                  <a:pt x="44648" y="71437"/>
                </a:lnTo>
                <a:lnTo>
                  <a:pt x="62508" y="71437"/>
                </a:lnTo>
                <a:lnTo>
                  <a:pt x="80367" y="80367"/>
                </a:lnTo>
                <a:lnTo>
                  <a:pt x="98227" y="89297"/>
                </a:lnTo>
                <a:lnTo>
                  <a:pt x="107156" y="89297"/>
                </a:lnTo>
                <a:lnTo>
                  <a:pt x="125016" y="98226"/>
                </a:lnTo>
                <a:lnTo>
                  <a:pt x="125016" y="107156"/>
                </a:lnTo>
                <a:lnTo>
                  <a:pt x="133945" y="116086"/>
                </a:lnTo>
                <a:lnTo>
                  <a:pt x="133945" y="116086"/>
                </a:lnTo>
                <a:lnTo>
                  <a:pt x="125016" y="125016"/>
                </a:lnTo>
                <a:lnTo>
                  <a:pt x="125016" y="125016"/>
                </a:lnTo>
                <a:lnTo>
                  <a:pt x="107156" y="133945"/>
                </a:lnTo>
                <a:lnTo>
                  <a:pt x="98227" y="133945"/>
                </a:lnTo>
                <a:lnTo>
                  <a:pt x="80367" y="142875"/>
                </a:lnTo>
                <a:lnTo>
                  <a:pt x="71438" y="142875"/>
                </a:lnTo>
                <a:lnTo>
                  <a:pt x="53578" y="142875"/>
                </a:lnTo>
                <a:lnTo>
                  <a:pt x="44648" y="142875"/>
                </a:lnTo>
                <a:lnTo>
                  <a:pt x="35719" y="142875"/>
                </a:lnTo>
                <a:lnTo>
                  <a:pt x="26789" y="142875"/>
                </a:lnTo>
                <a:lnTo>
                  <a:pt x="26789" y="142875"/>
                </a:lnTo>
                <a:lnTo>
                  <a:pt x="17859" y="142875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Chemical Change</a:t>
            </a:r>
          </a:p>
          <a:p>
            <a:pPr lvl="1"/>
            <a:r>
              <a:rPr lang="en-US" sz="4000" dirty="0" smtClean="0"/>
              <a:t>A change in matter in which chemical bonds are formed and broken and at least one </a:t>
            </a:r>
            <a:r>
              <a:rPr lang="en-US" sz="4000" i="1" dirty="0" smtClean="0"/>
              <a:t>new substance </a:t>
            </a:r>
            <a:r>
              <a:rPr lang="en-US" sz="4000" dirty="0" smtClean="0"/>
              <a:t>is formed.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types of Chemical change include:</a:t>
            </a:r>
          </a:p>
          <a:p>
            <a:pPr lvl="1"/>
            <a:r>
              <a:rPr lang="en-US" dirty="0" smtClean="0"/>
              <a:t>1) Corrosion</a:t>
            </a:r>
          </a:p>
          <a:p>
            <a:pPr lvl="2"/>
            <a:r>
              <a:rPr lang="en-US" dirty="0" smtClean="0"/>
              <a:t>Process by which metals react with oxygen. </a:t>
            </a:r>
          </a:p>
          <a:p>
            <a:pPr lvl="1"/>
            <a:r>
              <a:rPr lang="en-US" dirty="0" smtClean="0"/>
              <a:t>2) Fruit Ripening</a:t>
            </a:r>
          </a:p>
          <a:p>
            <a:pPr lvl="1"/>
            <a:r>
              <a:rPr lang="en-US" dirty="0" smtClean="0"/>
              <a:t>3) Combustion</a:t>
            </a:r>
          </a:p>
          <a:p>
            <a:pPr lvl="2"/>
            <a:r>
              <a:rPr lang="en-US" dirty="0" smtClean="0"/>
              <a:t>Burning a chemical (a reaction with oxygen) which results in the release of a large amount of energy (heat).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598664" y="3125390"/>
            <a:ext cx="366118" cy="205384"/>
          </a:xfrm>
          <a:custGeom>
            <a:avLst/>
            <a:gdLst/>
            <a:ahLst/>
            <a:cxnLst/>
            <a:rect l="0" t="0" r="0" b="0"/>
            <a:pathLst>
              <a:path w="366118" h="205384">
                <a:moveTo>
                  <a:pt x="223242" y="0"/>
                </a:moveTo>
                <a:lnTo>
                  <a:pt x="223242" y="0"/>
                </a:lnTo>
                <a:lnTo>
                  <a:pt x="223242" y="8930"/>
                </a:lnTo>
                <a:lnTo>
                  <a:pt x="223242" y="8930"/>
                </a:lnTo>
                <a:lnTo>
                  <a:pt x="214313" y="17860"/>
                </a:lnTo>
                <a:lnTo>
                  <a:pt x="214313" y="35719"/>
                </a:lnTo>
                <a:lnTo>
                  <a:pt x="214313" y="44649"/>
                </a:lnTo>
                <a:lnTo>
                  <a:pt x="214313" y="53578"/>
                </a:lnTo>
                <a:lnTo>
                  <a:pt x="214313" y="71438"/>
                </a:lnTo>
                <a:lnTo>
                  <a:pt x="214313" y="89297"/>
                </a:lnTo>
                <a:lnTo>
                  <a:pt x="214313" y="98227"/>
                </a:lnTo>
                <a:lnTo>
                  <a:pt x="205383" y="116086"/>
                </a:lnTo>
                <a:lnTo>
                  <a:pt x="205383" y="133946"/>
                </a:lnTo>
                <a:lnTo>
                  <a:pt x="205383" y="142875"/>
                </a:lnTo>
                <a:lnTo>
                  <a:pt x="214313" y="160735"/>
                </a:lnTo>
                <a:lnTo>
                  <a:pt x="214313" y="169664"/>
                </a:lnTo>
                <a:lnTo>
                  <a:pt x="214313" y="178594"/>
                </a:lnTo>
                <a:lnTo>
                  <a:pt x="214313" y="187524"/>
                </a:lnTo>
                <a:lnTo>
                  <a:pt x="214313" y="196453"/>
                </a:lnTo>
                <a:lnTo>
                  <a:pt x="214313" y="196453"/>
                </a:lnTo>
                <a:lnTo>
                  <a:pt x="214313" y="196453"/>
                </a:lnTo>
                <a:lnTo>
                  <a:pt x="214313" y="205383"/>
                </a:lnTo>
                <a:lnTo>
                  <a:pt x="214313" y="205383"/>
                </a:lnTo>
                <a:lnTo>
                  <a:pt x="214313" y="196453"/>
                </a:lnTo>
                <a:lnTo>
                  <a:pt x="214313" y="196453"/>
                </a:lnTo>
                <a:lnTo>
                  <a:pt x="214313" y="196453"/>
                </a:lnTo>
                <a:lnTo>
                  <a:pt x="214313" y="196453"/>
                </a:lnTo>
                <a:lnTo>
                  <a:pt x="214313" y="187524"/>
                </a:lnTo>
                <a:lnTo>
                  <a:pt x="214313" y="187524"/>
                </a:lnTo>
                <a:lnTo>
                  <a:pt x="214313" y="178594"/>
                </a:lnTo>
                <a:lnTo>
                  <a:pt x="205383" y="169664"/>
                </a:lnTo>
                <a:lnTo>
                  <a:pt x="205383" y="160735"/>
                </a:lnTo>
                <a:lnTo>
                  <a:pt x="205383" y="151805"/>
                </a:lnTo>
                <a:lnTo>
                  <a:pt x="196453" y="142875"/>
                </a:lnTo>
                <a:lnTo>
                  <a:pt x="196453" y="133946"/>
                </a:lnTo>
                <a:lnTo>
                  <a:pt x="187524" y="125016"/>
                </a:lnTo>
                <a:lnTo>
                  <a:pt x="178594" y="116086"/>
                </a:lnTo>
                <a:lnTo>
                  <a:pt x="178594" y="98227"/>
                </a:lnTo>
                <a:lnTo>
                  <a:pt x="160734" y="89297"/>
                </a:lnTo>
                <a:lnTo>
                  <a:pt x="151805" y="89297"/>
                </a:lnTo>
                <a:lnTo>
                  <a:pt x="133945" y="80367"/>
                </a:lnTo>
                <a:lnTo>
                  <a:pt x="125016" y="71438"/>
                </a:lnTo>
                <a:lnTo>
                  <a:pt x="116086" y="62508"/>
                </a:lnTo>
                <a:lnTo>
                  <a:pt x="98227" y="62508"/>
                </a:lnTo>
                <a:lnTo>
                  <a:pt x="80367" y="62508"/>
                </a:lnTo>
                <a:lnTo>
                  <a:pt x="71438" y="53578"/>
                </a:lnTo>
                <a:lnTo>
                  <a:pt x="53578" y="53578"/>
                </a:lnTo>
                <a:lnTo>
                  <a:pt x="44649" y="53578"/>
                </a:lnTo>
                <a:lnTo>
                  <a:pt x="35719" y="53578"/>
                </a:lnTo>
                <a:lnTo>
                  <a:pt x="26789" y="53578"/>
                </a:lnTo>
                <a:lnTo>
                  <a:pt x="17859" y="53578"/>
                </a:lnTo>
                <a:lnTo>
                  <a:pt x="17859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9" y="107156"/>
                </a:lnTo>
                <a:lnTo>
                  <a:pt x="44649" y="107156"/>
                </a:lnTo>
                <a:lnTo>
                  <a:pt x="53578" y="116086"/>
                </a:lnTo>
                <a:lnTo>
                  <a:pt x="62508" y="116086"/>
                </a:lnTo>
                <a:lnTo>
                  <a:pt x="71438" y="116086"/>
                </a:lnTo>
                <a:lnTo>
                  <a:pt x="89297" y="125016"/>
                </a:lnTo>
                <a:lnTo>
                  <a:pt x="98227" y="125016"/>
                </a:lnTo>
                <a:lnTo>
                  <a:pt x="116086" y="125016"/>
                </a:lnTo>
                <a:lnTo>
                  <a:pt x="125016" y="125016"/>
                </a:lnTo>
                <a:lnTo>
                  <a:pt x="133945" y="125016"/>
                </a:lnTo>
                <a:lnTo>
                  <a:pt x="151805" y="116086"/>
                </a:lnTo>
                <a:lnTo>
                  <a:pt x="169664" y="116086"/>
                </a:lnTo>
                <a:lnTo>
                  <a:pt x="178594" y="116086"/>
                </a:lnTo>
                <a:lnTo>
                  <a:pt x="196453" y="116086"/>
                </a:lnTo>
                <a:lnTo>
                  <a:pt x="214313" y="107156"/>
                </a:lnTo>
                <a:lnTo>
                  <a:pt x="223242" y="107156"/>
                </a:lnTo>
                <a:lnTo>
                  <a:pt x="241102" y="98227"/>
                </a:lnTo>
                <a:lnTo>
                  <a:pt x="258961" y="98227"/>
                </a:lnTo>
                <a:lnTo>
                  <a:pt x="267891" y="89297"/>
                </a:lnTo>
                <a:lnTo>
                  <a:pt x="285750" y="89297"/>
                </a:lnTo>
                <a:lnTo>
                  <a:pt x="303609" y="80367"/>
                </a:lnTo>
                <a:lnTo>
                  <a:pt x="312539" y="71438"/>
                </a:lnTo>
                <a:lnTo>
                  <a:pt x="321469" y="71438"/>
                </a:lnTo>
                <a:lnTo>
                  <a:pt x="330399" y="62508"/>
                </a:lnTo>
                <a:lnTo>
                  <a:pt x="348258" y="62508"/>
                </a:lnTo>
                <a:lnTo>
                  <a:pt x="348258" y="62508"/>
                </a:lnTo>
                <a:lnTo>
                  <a:pt x="357188" y="62508"/>
                </a:lnTo>
                <a:lnTo>
                  <a:pt x="366117" y="62508"/>
                </a:lnTo>
                <a:lnTo>
                  <a:pt x="366117" y="62508"/>
                </a:lnTo>
                <a:lnTo>
                  <a:pt x="366117" y="62508"/>
                </a:lnTo>
                <a:lnTo>
                  <a:pt x="366117" y="625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134445" y="3000375"/>
            <a:ext cx="196454" cy="339329"/>
          </a:xfrm>
          <a:custGeom>
            <a:avLst/>
            <a:gdLst/>
            <a:ahLst/>
            <a:cxnLst/>
            <a:rect l="0" t="0" r="0" b="0"/>
            <a:pathLst>
              <a:path w="196454" h="339329">
                <a:moveTo>
                  <a:pt x="35719" y="125015"/>
                </a:moveTo>
                <a:lnTo>
                  <a:pt x="35719" y="142875"/>
                </a:lnTo>
                <a:lnTo>
                  <a:pt x="26789" y="151804"/>
                </a:lnTo>
                <a:lnTo>
                  <a:pt x="26789" y="160734"/>
                </a:lnTo>
                <a:lnTo>
                  <a:pt x="26789" y="178593"/>
                </a:lnTo>
                <a:lnTo>
                  <a:pt x="26789" y="196453"/>
                </a:lnTo>
                <a:lnTo>
                  <a:pt x="26789" y="214312"/>
                </a:lnTo>
                <a:lnTo>
                  <a:pt x="26789" y="232171"/>
                </a:lnTo>
                <a:lnTo>
                  <a:pt x="35719" y="258961"/>
                </a:lnTo>
                <a:lnTo>
                  <a:pt x="26789" y="276820"/>
                </a:lnTo>
                <a:lnTo>
                  <a:pt x="26789" y="294679"/>
                </a:lnTo>
                <a:lnTo>
                  <a:pt x="26789" y="303609"/>
                </a:lnTo>
                <a:lnTo>
                  <a:pt x="26789" y="321468"/>
                </a:lnTo>
                <a:lnTo>
                  <a:pt x="26789" y="330398"/>
                </a:lnTo>
                <a:lnTo>
                  <a:pt x="26789" y="33039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9328"/>
                </a:lnTo>
                <a:lnTo>
                  <a:pt x="26789" y="330398"/>
                </a:lnTo>
                <a:lnTo>
                  <a:pt x="26789" y="321468"/>
                </a:lnTo>
                <a:lnTo>
                  <a:pt x="17860" y="312539"/>
                </a:lnTo>
                <a:lnTo>
                  <a:pt x="17860" y="294679"/>
                </a:lnTo>
                <a:lnTo>
                  <a:pt x="8930" y="276820"/>
                </a:lnTo>
                <a:lnTo>
                  <a:pt x="8930" y="258961"/>
                </a:lnTo>
                <a:lnTo>
                  <a:pt x="8930" y="241101"/>
                </a:lnTo>
                <a:lnTo>
                  <a:pt x="8930" y="223242"/>
                </a:lnTo>
                <a:lnTo>
                  <a:pt x="0" y="205382"/>
                </a:lnTo>
                <a:lnTo>
                  <a:pt x="0" y="187523"/>
                </a:lnTo>
                <a:lnTo>
                  <a:pt x="0" y="160734"/>
                </a:lnTo>
                <a:lnTo>
                  <a:pt x="0" y="142875"/>
                </a:lnTo>
                <a:lnTo>
                  <a:pt x="0" y="125015"/>
                </a:lnTo>
                <a:lnTo>
                  <a:pt x="8930" y="107156"/>
                </a:lnTo>
                <a:lnTo>
                  <a:pt x="8930" y="89296"/>
                </a:lnTo>
                <a:lnTo>
                  <a:pt x="8930" y="71437"/>
                </a:lnTo>
                <a:lnTo>
                  <a:pt x="17860" y="53578"/>
                </a:lnTo>
                <a:lnTo>
                  <a:pt x="26789" y="44648"/>
                </a:lnTo>
                <a:lnTo>
                  <a:pt x="35719" y="26789"/>
                </a:lnTo>
                <a:lnTo>
                  <a:pt x="44649" y="17859"/>
                </a:lnTo>
                <a:lnTo>
                  <a:pt x="62508" y="8929"/>
                </a:lnTo>
                <a:lnTo>
                  <a:pt x="8036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8929"/>
                </a:lnTo>
                <a:lnTo>
                  <a:pt x="169664" y="17859"/>
                </a:lnTo>
                <a:lnTo>
                  <a:pt x="178594" y="26789"/>
                </a:lnTo>
                <a:lnTo>
                  <a:pt x="178594" y="35718"/>
                </a:lnTo>
                <a:lnTo>
                  <a:pt x="169664" y="44648"/>
                </a:lnTo>
                <a:lnTo>
                  <a:pt x="160735" y="62507"/>
                </a:lnTo>
                <a:lnTo>
                  <a:pt x="151805" y="80367"/>
                </a:lnTo>
                <a:lnTo>
                  <a:pt x="142875" y="98226"/>
                </a:lnTo>
                <a:lnTo>
                  <a:pt x="125016" y="107156"/>
                </a:lnTo>
                <a:lnTo>
                  <a:pt x="107157" y="116086"/>
                </a:lnTo>
                <a:lnTo>
                  <a:pt x="98227" y="125015"/>
                </a:lnTo>
                <a:lnTo>
                  <a:pt x="80368" y="133945"/>
                </a:lnTo>
                <a:lnTo>
                  <a:pt x="71438" y="142875"/>
                </a:lnTo>
                <a:lnTo>
                  <a:pt x="53578" y="151804"/>
                </a:lnTo>
                <a:lnTo>
                  <a:pt x="4464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51804"/>
                </a:lnTo>
                <a:lnTo>
                  <a:pt x="35719" y="142875"/>
                </a:lnTo>
                <a:lnTo>
                  <a:pt x="44649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80368" y="142875"/>
                </a:lnTo>
                <a:lnTo>
                  <a:pt x="89297" y="142875"/>
                </a:lnTo>
                <a:lnTo>
                  <a:pt x="107157" y="142875"/>
                </a:lnTo>
                <a:lnTo>
                  <a:pt x="116086" y="151804"/>
                </a:lnTo>
                <a:lnTo>
                  <a:pt x="133946" y="160734"/>
                </a:lnTo>
                <a:lnTo>
                  <a:pt x="142875" y="169664"/>
                </a:lnTo>
                <a:lnTo>
                  <a:pt x="160735" y="178593"/>
                </a:lnTo>
                <a:lnTo>
                  <a:pt x="169664" y="196453"/>
                </a:lnTo>
                <a:lnTo>
                  <a:pt x="178594" y="214312"/>
                </a:lnTo>
                <a:lnTo>
                  <a:pt x="187524" y="223242"/>
                </a:lnTo>
                <a:lnTo>
                  <a:pt x="187524" y="241101"/>
                </a:lnTo>
                <a:lnTo>
                  <a:pt x="187524" y="258961"/>
                </a:lnTo>
                <a:lnTo>
                  <a:pt x="196453" y="267890"/>
                </a:lnTo>
                <a:lnTo>
                  <a:pt x="196453" y="285750"/>
                </a:lnTo>
                <a:lnTo>
                  <a:pt x="196453" y="294679"/>
                </a:lnTo>
                <a:lnTo>
                  <a:pt x="196453" y="312539"/>
                </a:lnTo>
                <a:lnTo>
                  <a:pt x="196453" y="321468"/>
                </a:lnTo>
                <a:lnTo>
                  <a:pt x="196453" y="330398"/>
                </a:lnTo>
                <a:lnTo>
                  <a:pt x="196453" y="330398"/>
                </a:lnTo>
                <a:lnTo>
                  <a:pt x="196453" y="330398"/>
                </a:lnTo>
                <a:lnTo>
                  <a:pt x="196453" y="33039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420195" y="3161109"/>
            <a:ext cx="142876" cy="151806"/>
          </a:xfrm>
          <a:custGeom>
            <a:avLst/>
            <a:gdLst/>
            <a:ahLst/>
            <a:cxnLst/>
            <a:rect l="0" t="0" r="0" b="0"/>
            <a:pathLst>
              <a:path w="142876" h="151806">
                <a:moveTo>
                  <a:pt x="17860" y="53578"/>
                </a:moveTo>
                <a:lnTo>
                  <a:pt x="8930" y="62508"/>
                </a:lnTo>
                <a:lnTo>
                  <a:pt x="893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17860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53578" y="151805"/>
                </a:lnTo>
                <a:lnTo>
                  <a:pt x="71438" y="142875"/>
                </a:lnTo>
                <a:lnTo>
                  <a:pt x="80368" y="142875"/>
                </a:lnTo>
                <a:lnTo>
                  <a:pt x="89297" y="133945"/>
                </a:lnTo>
                <a:lnTo>
                  <a:pt x="107157" y="125016"/>
                </a:lnTo>
                <a:lnTo>
                  <a:pt x="116086" y="116086"/>
                </a:lnTo>
                <a:lnTo>
                  <a:pt x="125016" y="107156"/>
                </a:lnTo>
                <a:lnTo>
                  <a:pt x="133946" y="98227"/>
                </a:lnTo>
                <a:lnTo>
                  <a:pt x="142875" y="80367"/>
                </a:lnTo>
                <a:lnTo>
                  <a:pt x="142875" y="71437"/>
                </a:lnTo>
                <a:lnTo>
                  <a:pt x="142875" y="53578"/>
                </a:lnTo>
                <a:lnTo>
                  <a:pt x="133946" y="44648"/>
                </a:lnTo>
                <a:lnTo>
                  <a:pt x="133946" y="35719"/>
                </a:lnTo>
                <a:lnTo>
                  <a:pt x="125016" y="26789"/>
                </a:lnTo>
                <a:lnTo>
                  <a:pt x="107157" y="17859"/>
                </a:lnTo>
                <a:lnTo>
                  <a:pt x="98227" y="8930"/>
                </a:lnTo>
                <a:lnTo>
                  <a:pt x="80368" y="8930"/>
                </a:lnTo>
                <a:lnTo>
                  <a:pt x="7143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98789" y="3000375"/>
            <a:ext cx="17860" cy="303610"/>
          </a:xfrm>
          <a:custGeom>
            <a:avLst/>
            <a:gdLst/>
            <a:ahLst/>
            <a:cxnLst/>
            <a:rect l="0" t="0" r="0" b="0"/>
            <a:pathLst>
              <a:path w="17860" h="303610">
                <a:moveTo>
                  <a:pt x="0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05382"/>
                </a:lnTo>
                <a:lnTo>
                  <a:pt x="17859" y="223242"/>
                </a:lnTo>
                <a:lnTo>
                  <a:pt x="8930" y="250031"/>
                </a:lnTo>
                <a:lnTo>
                  <a:pt x="8930" y="267890"/>
                </a:lnTo>
                <a:lnTo>
                  <a:pt x="8930" y="276820"/>
                </a:lnTo>
                <a:lnTo>
                  <a:pt x="0" y="294679"/>
                </a:lnTo>
                <a:lnTo>
                  <a:pt x="0" y="294679"/>
                </a:lnTo>
                <a:lnTo>
                  <a:pt x="0" y="303609"/>
                </a:lnTo>
                <a:lnTo>
                  <a:pt x="0" y="3036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18422" y="3062882"/>
            <a:ext cx="151806" cy="17861"/>
          </a:xfrm>
          <a:custGeom>
            <a:avLst/>
            <a:gdLst/>
            <a:ahLst/>
            <a:cxnLst/>
            <a:rect l="0" t="0" r="0" b="0"/>
            <a:pathLst>
              <a:path w="151806" h="1786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32734" y="2982515"/>
            <a:ext cx="35720" cy="303611"/>
          </a:xfrm>
          <a:custGeom>
            <a:avLst/>
            <a:gdLst/>
            <a:ahLst/>
            <a:cxnLst/>
            <a:rect l="0" t="0" r="0" b="0"/>
            <a:pathLst>
              <a:path w="35720" h="303611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17860" y="89297"/>
                </a:lnTo>
                <a:lnTo>
                  <a:pt x="17860" y="107156"/>
                </a:lnTo>
                <a:lnTo>
                  <a:pt x="17860" y="133946"/>
                </a:lnTo>
                <a:lnTo>
                  <a:pt x="17860" y="151805"/>
                </a:lnTo>
                <a:lnTo>
                  <a:pt x="17860" y="178594"/>
                </a:lnTo>
                <a:lnTo>
                  <a:pt x="17860" y="205383"/>
                </a:lnTo>
                <a:lnTo>
                  <a:pt x="8930" y="223242"/>
                </a:lnTo>
                <a:lnTo>
                  <a:pt x="8930" y="241102"/>
                </a:lnTo>
                <a:lnTo>
                  <a:pt x="8930" y="258961"/>
                </a:lnTo>
                <a:lnTo>
                  <a:pt x="8930" y="276821"/>
                </a:lnTo>
                <a:lnTo>
                  <a:pt x="8930" y="285750"/>
                </a:lnTo>
                <a:lnTo>
                  <a:pt x="0" y="29468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697016" y="3080742"/>
            <a:ext cx="116087" cy="8930"/>
          </a:xfrm>
          <a:custGeom>
            <a:avLst/>
            <a:gdLst/>
            <a:ahLst/>
            <a:cxnLst/>
            <a:rect l="0" t="0" r="0" b="0"/>
            <a:pathLst>
              <a:path w="116087" h="8930">
                <a:moveTo>
                  <a:pt x="0" y="0"/>
                </a:moveTo>
                <a:lnTo>
                  <a:pt x="0" y="8929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839891" y="3080742"/>
            <a:ext cx="17860" cy="178595"/>
          </a:xfrm>
          <a:custGeom>
            <a:avLst/>
            <a:gdLst/>
            <a:ahLst/>
            <a:cxnLst/>
            <a:rect l="0" t="0" r="0" b="0"/>
            <a:pathLst>
              <a:path w="17860" h="178595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8929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857750" y="2973586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929188" y="3053953"/>
            <a:ext cx="142876" cy="205384"/>
          </a:xfrm>
          <a:custGeom>
            <a:avLst/>
            <a:gdLst/>
            <a:ahLst/>
            <a:cxnLst/>
            <a:rect l="0" t="0" r="0" b="0"/>
            <a:pathLst>
              <a:path w="142876" h="205384">
                <a:moveTo>
                  <a:pt x="17859" y="0"/>
                </a:move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26789" y="35718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98226"/>
                </a:lnTo>
                <a:lnTo>
                  <a:pt x="26789" y="116086"/>
                </a:lnTo>
                <a:lnTo>
                  <a:pt x="26789" y="13394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78593"/>
                </a:lnTo>
                <a:lnTo>
                  <a:pt x="26789" y="196453"/>
                </a:lnTo>
                <a:lnTo>
                  <a:pt x="17859" y="19645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205383"/>
                </a:lnTo>
                <a:lnTo>
                  <a:pt x="17859" y="196453"/>
                </a:lnTo>
                <a:lnTo>
                  <a:pt x="17859" y="196453"/>
                </a:lnTo>
                <a:lnTo>
                  <a:pt x="8929" y="187523"/>
                </a:lnTo>
                <a:lnTo>
                  <a:pt x="8929" y="178593"/>
                </a:lnTo>
                <a:lnTo>
                  <a:pt x="0" y="169664"/>
                </a:lnTo>
                <a:lnTo>
                  <a:pt x="0" y="151804"/>
                </a:lnTo>
                <a:lnTo>
                  <a:pt x="0" y="142875"/>
                </a:lnTo>
                <a:lnTo>
                  <a:pt x="8929" y="125015"/>
                </a:lnTo>
                <a:lnTo>
                  <a:pt x="8929" y="107156"/>
                </a:lnTo>
                <a:lnTo>
                  <a:pt x="17859" y="89297"/>
                </a:lnTo>
                <a:lnTo>
                  <a:pt x="26789" y="80367"/>
                </a:lnTo>
                <a:lnTo>
                  <a:pt x="44648" y="62508"/>
                </a:lnTo>
                <a:lnTo>
                  <a:pt x="53578" y="44648"/>
                </a:lnTo>
                <a:lnTo>
                  <a:pt x="71437" y="35718"/>
                </a:lnTo>
                <a:lnTo>
                  <a:pt x="80367" y="26789"/>
                </a:lnTo>
                <a:lnTo>
                  <a:pt x="98226" y="2678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16085" y="26789"/>
                </a:lnTo>
                <a:lnTo>
                  <a:pt x="125015" y="26789"/>
                </a:lnTo>
                <a:lnTo>
                  <a:pt x="133945" y="44648"/>
                </a:lnTo>
                <a:lnTo>
                  <a:pt x="133945" y="53578"/>
                </a:lnTo>
                <a:lnTo>
                  <a:pt x="133945" y="71437"/>
                </a:lnTo>
                <a:lnTo>
                  <a:pt x="142875" y="80367"/>
                </a:lnTo>
                <a:lnTo>
                  <a:pt x="142875" y="98226"/>
                </a:lnTo>
                <a:lnTo>
                  <a:pt x="142875" y="116086"/>
                </a:lnTo>
                <a:lnTo>
                  <a:pt x="142875" y="133945"/>
                </a:lnTo>
                <a:lnTo>
                  <a:pt x="142875" y="142875"/>
                </a:lnTo>
                <a:lnTo>
                  <a:pt x="142875" y="160734"/>
                </a:lnTo>
                <a:lnTo>
                  <a:pt x="142875" y="169664"/>
                </a:lnTo>
                <a:lnTo>
                  <a:pt x="142875" y="187523"/>
                </a:lnTo>
                <a:lnTo>
                  <a:pt x="142875" y="187523"/>
                </a:lnTo>
                <a:lnTo>
                  <a:pt x="142875" y="196453"/>
                </a:lnTo>
                <a:lnTo>
                  <a:pt x="142875" y="196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134570" y="3080742"/>
            <a:ext cx="142876" cy="321470"/>
          </a:xfrm>
          <a:custGeom>
            <a:avLst/>
            <a:gdLst/>
            <a:ahLst/>
            <a:cxnLst/>
            <a:rect l="0" t="0" r="0" b="0"/>
            <a:pathLst>
              <a:path w="142876" h="321470">
                <a:moveTo>
                  <a:pt x="133946" y="62508"/>
                </a:moveTo>
                <a:lnTo>
                  <a:pt x="13394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25016" y="53578"/>
                </a:lnTo>
                <a:lnTo>
                  <a:pt x="116086" y="44648"/>
                </a:lnTo>
                <a:lnTo>
                  <a:pt x="116086" y="35719"/>
                </a:lnTo>
                <a:lnTo>
                  <a:pt x="107157" y="35719"/>
                </a:lnTo>
                <a:lnTo>
                  <a:pt x="107157" y="26789"/>
                </a:lnTo>
                <a:lnTo>
                  <a:pt x="107157" y="26789"/>
                </a:lnTo>
                <a:lnTo>
                  <a:pt x="98227" y="17859"/>
                </a:lnTo>
                <a:lnTo>
                  <a:pt x="98227" y="17859"/>
                </a:lnTo>
                <a:lnTo>
                  <a:pt x="98227" y="8929"/>
                </a:lnTo>
                <a:lnTo>
                  <a:pt x="89297" y="8929"/>
                </a:lnTo>
                <a:lnTo>
                  <a:pt x="80368" y="0"/>
                </a:lnTo>
                <a:lnTo>
                  <a:pt x="71438" y="0"/>
                </a:lnTo>
                <a:lnTo>
                  <a:pt x="71438" y="8929"/>
                </a:lnTo>
                <a:lnTo>
                  <a:pt x="62508" y="8929"/>
                </a:lnTo>
                <a:lnTo>
                  <a:pt x="53578" y="17859"/>
                </a:lnTo>
                <a:lnTo>
                  <a:pt x="44649" y="26789"/>
                </a:lnTo>
                <a:lnTo>
                  <a:pt x="35719" y="35719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62508"/>
                </a:lnTo>
                <a:lnTo>
                  <a:pt x="17860" y="80367"/>
                </a:lnTo>
                <a:lnTo>
                  <a:pt x="17860" y="8929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17860" y="142875"/>
                </a:lnTo>
                <a:lnTo>
                  <a:pt x="17860" y="142875"/>
                </a:lnTo>
                <a:lnTo>
                  <a:pt x="26789" y="151804"/>
                </a:lnTo>
                <a:lnTo>
                  <a:pt x="26789" y="151804"/>
                </a:lnTo>
                <a:lnTo>
                  <a:pt x="35719" y="151804"/>
                </a:lnTo>
                <a:lnTo>
                  <a:pt x="44649" y="151804"/>
                </a:lnTo>
                <a:lnTo>
                  <a:pt x="62508" y="151804"/>
                </a:lnTo>
                <a:lnTo>
                  <a:pt x="71438" y="142875"/>
                </a:lnTo>
                <a:lnTo>
                  <a:pt x="80368" y="133945"/>
                </a:lnTo>
                <a:lnTo>
                  <a:pt x="89297" y="125015"/>
                </a:lnTo>
                <a:lnTo>
                  <a:pt x="98227" y="116086"/>
                </a:lnTo>
                <a:lnTo>
                  <a:pt x="116086" y="107156"/>
                </a:lnTo>
                <a:lnTo>
                  <a:pt x="125016" y="89297"/>
                </a:lnTo>
                <a:lnTo>
                  <a:pt x="125016" y="80367"/>
                </a:lnTo>
                <a:lnTo>
                  <a:pt x="133946" y="6250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44648"/>
                </a:lnTo>
                <a:lnTo>
                  <a:pt x="142875" y="53578"/>
                </a:lnTo>
                <a:lnTo>
                  <a:pt x="142875" y="71437"/>
                </a:lnTo>
                <a:lnTo>
                  <a:pt x="142875" y="89297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42875" y="142875"/>
                </a:lnTo>
                <a:lnTo>
                  <a:pt x="133946" y="160734"/>
                </a:lnTo>
                <a:lnTo>
                  <a:pt x="133946" y="178594"/>
                </a:lnTo>
                <a:lnTo>
                  <a:pt x="142875" y="205383"/>
                </a:lnTo>
                <a:lnTo>
                  <a:pt x="133946" y="223242"/>
                </a:lnTo>
                <a:lnTo>
                  <a:pt x="133946" y="241101"/>
                </a:lnTo>
                <a:lnTo>
                  <a:pt x="133946" y="258961"/>
                </a:lnTo>
                <a:lnTo>
                  <a:pt x="133946" y="267890"/>
                </a:lnTo>
                <a:lnTo>
                  <a:pt x="133946" y="285750"/>
                </a:lnTo>
                <a:lnTo>
                  <a:pt x="133946" y="294679"/>
                </a:lnTo>
                <a:lnTo>
                  <a:pt x="125016" y="303609"/>
                </a:lnTo>
                <a:lnTo>
                  <a:pt x="116086" y="312539"/>
                </a:lnTo>
                <a:lnTo>
                  <a:pt x="107157" y="321469"/>
                </a:lnTo>
                <a:lnTo>
                  <a:pt x="89297" y="321469"/>
                </a:lnTo>
                <a:lnTo>
                  <a:pt x="71438" y="321469"/>
                </a:lnTo>
                <a:lnTo>
                  <a:pt x="44649" y="321469"/>
                </a:lnTo>
                <a:lnTo>
                  <a:pt x="26789" y="32146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Evidence of a chemical change:</a:t>
            </a:r>
          </a:p>
          <a:p>
            <a:pPr lvl="1"/>
            <a:r>
              <a:rPr lang="en-US" dirty="0" smtClean="0"/>
              <a:t>1) </a:t>
            </a:r>
            <a:r>
              <a:rPr lang="en-US" dirty="0" smtClean="0"/>
              <a:t>heat, light or sound </a:t>
            </a:r>
            <a:r>
              <a:rPr lang="en-US" dirty="0" smtClean="0"/>
              <a:t>is produced or absorbed</a:t>
            </a:r>
          </a:p>
          <a:p>
            <a:pPr lvl="1"/>
            <a:r>
              <a:rPr lang="en-US" dirty="0" smtClean="0"/>
              <a:t>2) a new </a:t>
            </a:r>
            <a:r>
              <a:rPr lang="en-US" dirty="0" err="1" smtClean="0"/>
              <a:t>colour</a:t>
            </a:r>
            <a:r>
              <a:rPr lang="en-US" dirty="0" smtClean="0"/>
              <a:t> appears</a:t>
            </a:r>
          </a:p>
          <a:p>
            <a:pPr lvl="1"/>
            <a:r>
              <a:rPr lang="en-US" dirty="0" smtClean="0"/>
              <a:t>3) a precipitate (the formation of a solid in a solution)  is formed </a:t>
            </a:r>
          </a:p>
          <a:p>
            <a:pPr lvl="1"/>
            <a:r>
              <a:rPr lang="en-US" dirty="0" smtClean="0"/>
              <a:t>4) </a:t>
            </a:r>
            <a:r>
              <a:rPr lang="en-US" dirty="0" smtClean="0"/>
              <a:t>bubbles of gas form</a:t>
            </a:r>
            <a:endParaRPr lang="en-US" dirty="0" smtClean="0"/>
          </a:p>
          <a:p>
            <a:pPr lvl="1"/>
            <a:r>
              <a:rPr lang="en-US" dirty="0" smtClean="0"/>
              <a:t>5) </a:t>
            </a:r>
            <a:r>
              <a:rPr lang="en-US" dirty="0" smtClean="0"/>
              <a:t>the process is difficult to reverse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During a chemical change, elements are conserved but compounds are not. </a:t>
            </a:r>
          </a:p>
          <a:p>
            <a:pPr lvl="1"/>
            <a:r>
              <a:rPr lang="en-US" sz="3200" dirty="0" smtClean="0"/>
              <a:t>This means that the same number of the same elements will still exist but the compounds are broken down and formed into new ones.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For example: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In the above ‘chemical reaction’, the number of small, </a:t>
            </a:r>
            <a:r>
              <a:rPr lang="en-US" sz="2800" dirty="0" err="1" smtClean="0"/>
              <a:t>coloured</a:t>
            </a:r>
            <a:r>
              <a:rPr lang="en-US" sz="2800" dirty="0" smtClean="0"/>
              <a:t> blocks remains the same, but they are used to make different large blocks.</a:t>
            </a:r>
            <a:endParaRPr lang="en-US" sz="3200" dirty="0" smtClean="0"/>
          </a:p>
          <a:p>
            <a:pPr lvl="1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5563"/>
            <a:ext cx="79248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919758" y="2652117"/>
            <a:ext cx="3125391" cy="366118"/>
          </a:xfrm>
          <a:custGeom>
            <a:avLst/>
            <a:gdLst/>
            <a:ahLst/>
            <a:cxnLst/>
            <a:rect l="0" t="0" r="0" b="0"/>
            <a:pathLst>
              <a:path w="3125391" h="366118">
                <a:moveTo>
                  <a:pt x="17859" y="276820"/>
                </a:moveTo>
                <a:lnTo>
                  <a:pt x="17859" y="276820"/>
                </a:lnTo>
                <a:lnTo>
                  <a:pt x="17859" y="267890"/>
                </a:lnTo>
                <a:lnTo>
                  <a:pt x="17859" y="267890"/>
                </a:lnTo>
                <a:lnTo>
                  <a:pt x="8930" y="258961"/>
                </a:lnTo>
                <a:lnTo>
                  <a:pt x="8930" y="250031"/>
                </a:lnTo>
                <a:lnTo>
                  <a:pt x="8930" y="241101"/>
                </a:lnTo>
                <a:lnTo>
                  <a:pt x="0" y="232172"/>
                </a:lnTo>
                <a:lnTo>
                  <a:pt x="0" y="214312"/>
                </a:lnTo>
                <a:lnTo>
                  <a:pt x="8930" y="205383"/>
                </a:lnTo>
                <a:lnTo>
                  <a:pt x="8930" y="187523"/>
                </a:lnTo>
                <a:lnTo>
                  <a:pt x="17859" y="169664"/>
                </a:lnTo>
                <a:lnTo>
                  <a:pt x="26789" y="160734"/>
                </a:lnTo>
                <a:lnTo>
                  <a:pt x="35719" y="142875"/>
                </a:lnTo>
                <a:lnTo>
                  <a:pt x="44648" y="125016"/>
                </a:lnTo>
                <a:lnTo>
                  <a:pt x="62508" y="107156"/>
                </a:lnTo>
                <a:lnTo>
                  <a:pt x="71437" y="98227"/>
                </a:lnTo>
                <a:lnTo>
                  <a:pt x="80367" y="89297"/>
                </a:lnTo>
                <a:lnTo>
                  <a:pt x="98226" y="71438"/>
                </a:lnTo>
                <a:lnTo>
                  <a:pt x="116086" y="62508"/>
                </a:lnTo>
                <a:lnTo>
                  <a:pt x="133945" y="53578"/>
                </a:lnTo>
                <a:lnTo>
                  <a:pt x="151805" y="44649"/>
                </a:lnTo>
                <a:lnTo>
                  <a:pt x="178594" y="35719"/>
                </a:lnTo>
                <a:lnTo>
                  <a:pt x="196453" y="26789"/>
                </a:lnTo>
                <a:lnTo>
                  <a:pt x="223242" y="26789"/>
                </a:lnTo>
                <a:lnTo>
                  <a:pt x="250031" y="17860"/>
                </a:lnTo>
                <a:lnTo>
                  <a:pt x="276820" y="8930"/>
                </a:lnTo>
                <a:lnTo>
                  <a:pt x="303609" y="8930"/>
                </a:lnTo>
                <a:lnTo>
                  <a:pt x="330398" y="8930"/>
                </a:lnTo>
                <a:lnTo>
                  <a:pt x="357187" y="0"/>
                </a:lnTo>
                <a:lnTo>
                  <a:pt x="383976" y="0"/>
                </a:lnTo>
                <a:lnTo>
                  <a:pt x="419695" y="0"/>
                </a:lnTo>
                <a:lnTo>
                  <a:pt x="446484" y="8930"/>
                </a:lnTo>
                <a:lnTo>
                  <a:pt x="473273" y="8930"/>
                </a:lnTo>
                <a:lnTo>
                  <a:pt x="500062" y="17860"/>
                </a:lnTo>
                <a:lnTo>
                  <a:pt x="526851" y="17860"/>
                </a:lnTo>
                <a:lnTo>
                  <a:pt x="544711" y="26789"/>
                </a:lnTo>
                <a:lnTo>
                  <a:pt x="571500" y="26789"/>
                </a:lnTo>
                <a:lnTo>
                  <a:pt x="598289" y="35719"/>
                </a:lnTo>
                <a:lnTo>
                  <a:pt x="616148" y="44649"/>
                </a:lnTo>
                <a:lnTo>
                  <a:pt x="634008" y="53578"/>
                </a:lnTo>
                <a:lnTo>
                  <a:pt x="660797" y="62508"/>
                </a:lnTo>
                <a:lnTo>
                  <a:pt x="678656" y="71438"/>
                </a:lnTo>
                <a:lnTo>
                  <a:pt x="705445" y="80367"/>
                </a:lnTo>
                <a:lnTo>
                  <a:pt x="732234" y="89297"/>
                </a:lnTo>
                <a:lnTo>
                  <a:pt x="750094" y="98227"/>
                </a:lnTo>
                <a:lnTo>
                  <a:pt x="767953" y="107156"/>
                </a:lnTo>
                <a:lnTo>
                  <a:pt x="794742" y="116086"/>
                </a:lnTo>
                <a:lnTo>
                  <a:pt x="812601" y="125016"/>
                </a:lnTo>
                <a:lnTo>
                  <a:pt x="839390" y="133946"/>
                </a:lnTo>
                <a:lnTo>
                  <a:pt x="857250" y="142875"/>
                </a:lnTo>
                <a:lnTo>
                  <a:pt x="875109" y="151804"/>
                </a:lnTo>
                <a:lnTo>
                  <a:pt x="901898" y="160734"/>
                </a:lnTo>
                <a:lnTo>
                  <a:pt x="928687" y="160734"/>
                </a:lnTo>
                <a:lnTo>
                  <a:pt x="946547" y="169664"/>
                </a:lnTo>
                <a:lnTo>
                  <a:pt x="973336" y="169664"/>
                </a:lnTo>
                <a:lnTo>
                  <a:pt x="1000125" y="178594"/>
                </a:lnTo>
                <a:lnTo>
                  <a:pt x="1026914" y="187523"/>
                </a:lnTo>
                <a:lnTo>
                  <a:pt x="1053703" y="187523"/>
                </a:lnTo>
                <a:lnTo>
                  <a:pt x="1071562" y="187523"/>
                </a:lnTo>
                <a:lnTo>
                  <a:pt x="1098351" y="187523"/>
                </a:lnTo>
                <a:lnTo>
                  <a:pt x="1125140" y="178594"/>
                </a:lnTo>
                <a:lnTo>
                  <a:pt x="1143000" y="178594"/>
                </a:lnTo>
                <a:lnTo>
                  <a:pt x="1160859" y="169664"/>
                </a:lnTo>
                <a:lnTo>
                  <a:pt x="1178719" y="160734"/>
                </a:lnTo>
                <a:lnTo>
                  <a:pt x="1196578" y="151804"/>
                </a:lnTo>
                <a:lnTo>
                  <a:pt x="1214437" y="142875"/>
                </a:lnTo>
                <a:lnTo>
                  <a:pt x="1241226" y="133946"/>
                </a:lnTo>
                <a:lnTo>
                  <a:pt x="1250156" y="125016"/>
                </a:lnTo>
                <a:lnTo>
                  <a:pt x="1268015" y="116086"/>
                </a:lnTo>
                <a:lnTo>
                  <a:pt x="1285875" y="107156"/>
                </a:lnTo>
                <a:lnTo>
                  <a:pt x="1294805" y="89297"/>
                </a:lnTo>
                <a:lnTo>
                  <a:pt x="1303734" y="80367"/>
                </a:lnTo>
                <a:lnTo>
                  <a:pt x="1312664" y="62508"/>
                </a:lnTo>
                <a:lnTo>
                  <a:pt x="1321594" y="53578"/>
                </a:lnTo>
                <a:lnTo>
                  <a:pt x="1330523" y="35719"/>
                </a:lnTo>
                <a:lnTo>
                  <a:pt x="1339453" y="26789"/>
                </a:lnTo>
                <a:lnTo>
                  <a:pt x="1348383" y="17860"/>
                </a:lnTo>
                <a:lnTo>
                  <a:pt x="1348383" y="8930"/>
                </a:lnTo>
                <a:lnTo>
                  <a:pt x="1357312" y="0"/>
                </a:lnTo>
                <a:lnTo>
                  <a:pt x="1357312" y="0"/>
                </a:lnTo>
                <a:lnTo>
                  <a:pt x="1357312" y="0"/>
                </a:lnTo>
                <a:lnTo>
                  <a:pt x="1357312" y="0"/>
                </a:lnTo>
                <a:lnTo>
                  <a:pt x="1366242" y="0"/>
                </a:lnTo>
                <a:lnTo>
                  <a:pt x="1357312" y="0"/>
                </a:lnTo>
                <a:lnTo>
                  <a:pt x="1357312" y="0"/>
                </a:lnTo>
                <a:lnTo>
                  <a:pt x="1357312" y="0"/>
                </a:lnTo>
                <a:lnTo>
                  <a:pt x="1357312" y="8930"/>
                </a:lnTo>
                <a:lnTo>
                  <a:pt x="1366242" y="17860"/>
                </a:lnTo>
                <a:lnTo>
                  <a:pt x="1366242" y="26789"/>
                </a:lnTo>
                <a:lnTo>
                  <a:pt x="1366242" y="35719"/>
                </a:lnTo>
                <a:lnTo>
                  <a:pt x="1375172" y="44649"/>
                </a:lnTo>
                <a:lnTo>
                  <a:pt x="1384101" y="53578"/>
                </a:lnTo>
                <a:lnTo>
                  <a:pt x="1384101" y="62508"/>
                </a:lnTo>
                <a:lnTo>
                  <a:pt x="1393031" y="71438"/>
                </a:lnTo>
                <a:lnTo>
                  <a:pt x="1401961" y="80367"/>
                </a:lnTo>
                <a:lnTo>
                  <a:pt x="1419820" y="98227"/>
                </a:lnTo>
                <a:lnTo>
                  <a:pt x="1428750" y="107156"/>
                </a:lnTo>
                <a:lnTo>
                  <a:pt x="1446609" y="116086"/>
                </a:lnTo>
                <a:lnTo>
                  <a:pt x="1464469" y="125016"/>
                </a:lnTo>
                <a:lnTo>
                  <a:pt x="1482328" y="133946"/>
                </a:lnTo>
                <a:lnTo>
                  <a:pt x="1500187" y="142875"/>
                </a:lnTo>
                <a:lnTo>
                  <a:pt x="1518047" y="151804"/>
                </a:lnTo>
                <a:lnTo>
                  <a:pt x="1535906" y="160734"/>
                </a:lnTo>
                <a:lnTo>
                  <a:pt x="1553765" y="160734"/>
                </a:lnTo>
                <a:lnTo>
                  <a:pt x="1580555" y="160734"/>
                </a:lnTo>
                <a:lnTo>
                  <a:pt x="1598414" y="169664"/>
                </a:lnTo>
                <a:lnTo>
                  <a:pt x="1625203" y="169664"/>
                </a:lnTo>
                <a:lnTo>
                  <a:pt x="1643062" y="169664"/>
                </a:lnTo>
                <a:lnTo>
                  <a:pt x="1669851" y="169664"/>
                </a:lnTo>
                <a:lnTo>
                  <a:pt x="1696640" y="169664"/>
                </a:lnTo>
                <a:lnTo>
                  <a:pt x="1714500" y="169664"/>
                </a:lnTo>
                <a:lnTo>
                  <a:pt x="1741289" y="169664"/>
                </a:lnTo>
                <a:lnTo>
                  <a:pt x="1768078" y="160734"/>
                </a:lnTo>
                <a:lnTo>
                  <a:pt x="1794867" y="160734"/>
                </a:lnTo>
                <a:lnTo>
                  <a:pt x="1812726" y="160734"/>
                </a:lnTo>
                <a:lnTo>
                  <a:pt x="1839515" y="151804"/>
                </a:lnTo>
                <a:lnTo>
                  <a:pt x="1866305" y="142875"/>
                </a:lnTo>
                <a:lnTo>
                  <a:pt x="1893094" y="133946"/>
                </a:lnTo>
                <a:lnTo>
                  <a:pt x="1919883" y="133946"/>
                </a:lnTo>
                <a:lnTo>
                  <a:pt x="1937742" y="125016"/>
                </a:lnTo>
                <a:lnTo>
                  <a:pt x="1973461" y="125016"/>
                </a:lnTo>
                <a:lnTo>
                  <a:pt x="2000250" y="116086"/>
                </a:lnTo>
                <a:lnTo>
                  <a:pt x="2027039" y="116086"/>
                </a:lnTo>
                <a:lnTo>
                  <a:pt x="2053828" y="107156"/>
                </a:lnTo>
                <a:lnTo>
                  <a:pt x="2080617" y="107156"/>
                </a:lnTo>
                <a:lnTo>
                  <a:pt x="2107406" y="107156"/>
                </a:lnTo>
                <a:lnTo>
                  <a:pt x="2134195" y="107156"/>
                </a:lnTo>
                <a:lnTo>
                  <a:pt x="2169914" y="107156"/>
                </a:lnTo>
                <a:lnTo>
                  <a:pt x="2196703" y="98227"/>
                </a:lnTo>
                <a:lnTo>
                  <a:pt x="2223492" y="98227"/>
                </a:lnTo>
                <a:lnTo>
                  <a:pt x="2259211" y="98227"/>
                </a:lnTo>
                <a:lnTo>
                  <a:pt x="2286000" y="98227"/>
                </a:lnTo>
                <a:lnTo>
                  <a:pt x="2321719" y="98227"/>
                </a:lnTo>
                <a:lnTo>
                  <a:pt x="2348508" y="107156"/>
                </a:lnTo>
                <a:lnTo>
                  <a:pt x="2375297" y="107156"/>
                </a:lnTo>
                <a:lnTo>
                  <a:pt x="2402086" y="107156"/>
                </a:lnTo>
                <a:lnTo>
                  <a:pt x="2437805" y="107156"/>
                </a:lnTo>
                <a:lnTo>
                  <a:pt x="2464594" y="107156"/>
                </a:lnTo>
                <a:lnTo>
                  <a:pt x="2491383" y="107156"/>
                </a:lnTo>
                <a:lnTo>
                  <a:pt x="2518172" y="107156"/>
                </a:lnTo>
                <a:lnTo>
                  <a:pt x="2544961" y="107156"/>
                </a:lnTo>
                <a:lnTo>
                  <a:pt x="2571750" y="116086"/>
                </a:lnTo>
                <a:lnTo>
                  <a:pt x="2607469" y="116086"/>
                </a:lnTo>
                <a:lnTo>
                  <a:pt x="2634258" y="116086"/>
                </a:lnTo>
                <a:lnTo>
                  <a:pt x="2661047" y="125016"/>
                </a:lnTo>
                <a:lnTo>
                  <a:pt x="2687836" y="125016"/>
                </a:lnTo>
                <a:lnTo>
                  <a:pt x="2714625" y="133946"/>
                </a:lnTo>
                <a:lnTo>
                  <a:pt x="2741414" y="133946"/>
                </a:lnTo>
                <a:lnTo>
                  <a:pt x="2768203" y="133946"/>
                </a:lnTo>
                <a:lnTo>
                  <a:pt x="2794992" y="142875"/>
                </a:lnTo>
                <a:lnTo>
                  <a:pt x="2821781" y="142875"/>
                </a:lnTo>
                <a:lnTo>
                  <a:pt x="2839640" y="151804"/>
                </a:lnTo>
                <a:lnTo>
                  <a:pt x="2866430" y="151804"/>
                </a:lnTo>
                <a:lnTo>
                  <a:pt x="2893219" y="160734"/>
                </a:lnTo>
                <a:lnTo>
                  <a:pt x="2911078" y="169664"/>
                </a:lnTo>
                <a:lnTo>
                  <a:pt x="2937867" y="178594"/>
                </a:lnTo>
                <a:lnTo>
                  <a:pt x="2955726" y="196453"/>
                </a:lnTo>
                <a:lnTo>
                  <a:pt x="2973586" y="205383"/>
                </a:lnTo>
                <a:lnTo>
                  <a:pt x="2991445" y="214312"/>
                </a:lnTo>
                <a:lnTo>
                  <a:pt x="3009305" y="223242"/>
                </a:lnTo>
                <a:lnTo>
                  <a:pt x="3027164" y="232172"/>
                </a:lnTo>
                <a:lnTo>
                  <a:pt x="3036094" y="250031"/>
                </a:lnTo>
                <a:lnTo>
                  <a:pt x="3053953" y="258961"/>
                </a:lnTo>
                <a:lnTo>
                  <a:pt x="3062883" y="276820"/>
                </a:lnTo>
                <a:lnTo>
                  <a:pt x="3080742" y="285750"/>
                </a:lnTo>
                <a:lnTo>
                  <a:pt x="3080742" y="303609"/>
                </a:lnTo>
                <a:lnTo>
                  <a:pt x="3089672" y="312539"/>
                </a:lnTo>
                <a:lnTo>
                  <a:pt x="3098601" y="321469"/>
                </a:lnTo>
                <a:lnTo>
                  <a:pt x="3107531" y="339328"/>
                </a:lnTo>
                <a:lnTo>
                  <a:pt x="3107531" y="348258"/>
                </a:lnTo>
                <a:lnTo>
                  <a:pt x="3116461" y="357187"/>
                </a:lnTo>
                <a:lnTo>
                  <a:pt x="3125390" y="366117"/>
                </a:lnTo>
                <a:lnTo>
                  <a:pt x="3125390" y="366117"/>
                </a:lnTo>
                <a:lnTo>
                  <a:pt x="3125390" y="36611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98414" y="2375297"/>
            <a:ext cx="89298" cy="187524"/>
          </a:xfrm>
          <a:custGeom>
            <a:avLst/>
            <a:gdLst/>
            <a:ahLst/>
            <a:cxnLst/>
            <a:rect l="0" t="0" r="0" b="0"/>
            <a:pathLst>
              <a:path w="89298" h="187524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17859" y="107156"/>
                </a:lnTo>
                <a:lnTo>
                  <a:pt x="17859" y="125016"/>
                </a:lnTo>
                <a:lnTo>
                  <a:pt x="17859" y="133945"/>
                </a:lnTo>
                <a:lnTo>
                  <a:pt x="17859" y="151805"/>
                </a:lnTo>
                <a:lnTo>
                  <a:pt x="17859" y="160734"/>
                </a:lnTo>
                <a:lnTo>
                  <a:pt x="17859" y="169664"/>
                </a:lnTo>
                <a:lnTo>
                  <a:pt x="26789" y="178594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78594"/>
                </a:lnTo>
                <a:lnTo>
                  <a:pt x="17859" y="169664"/>
                </a:lnTo>
                <a:lnTo>
                  <a:pt x="17859" y="169664"/>
                </a:lnTo>
                <a:lnTo>
                  <a:pt x="8930" y="151805"/>
                </a:lnTo>
                <a:lnTo>
                  <a:pt x="8930" y="142875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98226"/>
                </a:lnTo>
                <a:lnTo>
                  <a:pt x="0" y="80367"/>
                </a:lnTo>
                <a:lnTo>
                  <a:pt x="0" y="71437"/>
                </a:lnTo>
                <a:lnTo>
                  <a:pt x="0" y="62507"/>
                </a:lnTo>
                <a:lnTo>
                  <a:pt x="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777008" y="2393156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8" y="62508"/>
                </a:lnTo>
                <a:lnTo>
                  <a:pt x="62508" y="71438"/>
                </a:lnTo>
                <a:lnTo>
                  <a:pt x="71437" y="71438"/>
                </a:lnTo>
                <a:lnTo>
                  <a:pt x="89297" y="71438"/>
                </a:lnTo>
                <a:lnTo>
                  <a:pt x="107156" y="62508"/>
                </a:lnTo>
                <a:lnTo>
                  <a:pt x="116086" y="62508"/>
                </a:lnTo>
                <a:lnTo>
                  <a:pt x="125015" y="62508"/>
                </a:lnTo>
                <a:lnTo>
                  <a:pt x="133945" y="53578"/>
                </a:lnTo>
                <a:lnTo>
                  <a:pt x="142875" y="5357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5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17859" y="98227"/>
                </a:lnTo>
                <a:lnTo>
                  <a:pt x="17859" y="107157"/>
                </a:lnTo>
                <a:lnTo>
                  <a:pt x="17859" y="125016"/>
                </a:lnTo>
                <a:lnTo>
                  <a:pt x="26789" y="133946"/>
                </a:lnTo>
                <a:lnTo>
                  <a:pt x="35719" y="142875"/>
                </a:lnTo>
                <a:lnTo>
                  <a:pt x="44648" y="151805"/>
                </a:lnTo>
                <a:lnTo>
                  <a:pt x="53578" y="160735"/>
                </a:lnTo>
                <a:lnTo>
                  <a:pt x="71437" y="160735"/>
                </a:lnTo>
                <a:lnTo>
                  <a:pt x="80367" y="160735"/>
                </a:lnTo>
                <a:lnTo>
                  <a:pt x="98226" y="169664"/>
                </a:lnTo>
                <a:lnTo>
                  <a:pt x="116086" y="169664"/>
                </a:lnTo>
                <a:lnTo>
                  <a:pt x="125015" y="169664"/>
                </a:lnTo>
                <a:lnTo>
                  <a:pt x="125015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000250" y="2375297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125016" y="44648"/>
                </a:moveTo>
                <a:lnTo>
                  <a:pt x="125016" y="44648"/>
                </a:lnTo>
                <a:lnTo>
                  <a:pt x="125016" y="44648"/>
                </a:lnTo>
                <a:lnTo>
                  <a:pt x="125016" y="44648"/>
                </a:lnTo>
                <a:lnTo>
                  <a:pt x="125016" y="35718"/>
                </a:lnTo>
                <a:lnTo>
                  <a:pt x="125016" y="2678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35718"/>
                </a:lnTo>
                <a:lnTo>
                  <a:pt x="26789" y="44648"/>
                </a:lnTo>
                <a:lnTo>
                  <a:pt x="17859" y="62507"/>
                </a:lnTo>
                <a:lnTo>
                  <a:pt x="17859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17859" y="151805"/>
                </a:lnTo>
                <a:lnTo>
                  <a:pt x="26789" y="160734"/>
                </a:lnTo>
                <a:lnTo>
                  <a:pt x="44648" y="160734"/>
                </a:lnTo>
                <a:lnTo>
                  <a:pt x="53578" y="160734"/>
                </a:lnTo>
                <a:lnTo>
                  <a:pt x="71438" y="151805"/>
                </a:lnTo>
                <a:lnTo>
                  <a:pt x="80367" y="142875"/>
                </a:lnTo>
                <a:lnTo>
                  <a:pt x="98227" y="133945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25016" y="98226"/>
                </a:lnTo>
                <a:lnTo>
                  <a:pt x="133945" y="80367"/>
                </a:lnTo>
                <a:lnTo>
                  <a:pt x="133945" y="71437"/>
                </a:lnTo>
                <a:lnTo>
                  <a:pt x="133945" y="53578"/>
                </a:lnTo>
                <a:lnTo>
                  <a:pt x="142875" y="44648"/>
                </a:lnTo>
                <a:lnTo>
                  <a:pt x="142875" y="35718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26789"/>
                </a:lnTo>
                <a:lnTo>
                  <a:pt x="133945" y="35718"/>
                </a:lnTo>
                <a:lnTo>
                  <a:pt x="133945" y="44648"/>
                </a:lnTo>
                <a:lnTo>
                  <a:pt x="133945" y="53578"/>
                </a:lnTo>
                <a:lnTo>
                  <a:pt x="133945" y="71437"/>
                </a:lnTo>
                <a:lnTo>
                  <a:pt x="133945" y="80367"/>
                </a:lnTo>
                <a:lnTo>
                  <a:pt x="133945" y="89297"/>
                </a:lnTo>
                <a:lnTo>
                  <a:pt x="142875" y="10715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51805" y="133945"/>
                </a:lnTo>
                <a:lnTo>
                  <a:pt x="151805" y="133945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0734" y="142875"/>
                </a:lnTo>
                <a:lnTo>
                  <a:pt x="160734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214563" y="2366367"/>
            <a:ext cx="116086" cy="151806"/>
          </a:xfrm>
          <a:custGeom>
            <a:avLst/>
            <a:gdLst/>
            <a:ahLst/>
            <a:cxnLst/>
            <a:rect l="0" t="0" r="0" b="0"/>
            <a:pathLst>
              <a:path w="116086" h="151806">
                <a:moveTo>
                  <a:pt x="116085" y="8930"/>
                </a:moveTo>
                <a:lnTo>
                  <a:pt x="116085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17859"/>
                </a:lnTo>
                <a:lnTo>
                  <a:pt x="17859" y="35719"/>
                </a:lnTo>
                <a:lnTo>
                  <a:pt x="8929" y="44648"/>
                </a:lnTo>
                <a:lnTo>
                  <a:pt x="8929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8929" y="142875"/>
                </a:lnTo>
                <a:lnTo>
                  <a:pt x="26789" y="151805"/>
                </a:lnTo>
                <a:lnTo>
                  <a:pt x="44648" y="151805"/>
                </a:lnTo>
                <a:lnTo>
                  <a:pt x="53578" y="151805"/>
                </a:lnTo>
                <a:lnTo>
                  <a:pt x="71437" y="151805"/>
                </a:lnTo>
                <a:lnTo>
                  <a:pt x="89296" y="151805"/>
                </a:lnTo>
                <a:lnTo>
                  <a:pt x="107156" y="151805"/>
                </a:lnTo>
                <a:lnTo>
                  <a:pt x="116085" y="142875"/>
                </a:lnTo>
                <a:lnTo>
                  <a:pt x="116085" y="14287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19945" y="2250281"/>
            <a:ext cx="35720" cy="258962"/>
          </a:xfrm>
          <a:custGeom>
            <a:avLst/>
            <a:gdLst/>
            <a:ahLst/>
            <a:cxnLst/>
            <a:rect l="0" t="0" r="0" b="0"/>
            <a:pathLst>
              <a:path w="35720" h="258962">
                <a:moveTo>
                  <a:pt x="8930" y="0"/>
                </a:moveTo>
                <a:lnTo>
                  <a:pt x="8930" y="0"/>
                </a:lnTo>
                <a:lnTo>
                  <a:pt x="0" y="1785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17860" y="196453"/>
                </a:lnTo>
                <a:lnTo>
                  <a:pt x="17860" y="214313"/>
                </a:lnTo>
                <a:lnTo>
                  <a:pt x="17860" y="223242"/>
                </a:lnTo>
                <a:lnTo>
                  <a:pt x="26789" y="232172"/>
                </a:lnTo>
                <a:lnTo>
                  <a:pt x="26789" y="241102"/>
                </a:lnTo>
                <a:lnTo>
                  <a:pt x="35719" y="250032"/>
                </a:lnTo>
                <a:lnTo>
                  <a:pt x="35719" y="250032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896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57438" y="2357437"/>
            <a:ext cx="160735" cy="17861"/>
          </a:xfrm>
          <a:custGeom>
            <a:avLst/>
            <a:gdLst/>
            <a:ahLst/>
            <a:cxnLst/>
            <a:rect l="0" t="0" r="0" b="0"/>
            <a:pathLst>
              <a:path w="160735" h="1786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5357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16085" y="8930"/>
                </a:lnTo>
                <a:lnTo>
                  <a:pt x="133945" y="8930"/>
                </a:lnTo>
                <a:lnTo>
                  <a:pt x="151804" y="8930"/>
                </a:lnTo>
                <a:lnTo>
                  <a:pt x="160734" y="17860"/>
                </a:lnTo>
                <a:lnTo>
                  <a:pt x="160734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562820" y="2384226"/>
            <a:ext cx="160736" cy="160736"/>
          </a:xfrm>
          <a:custGeom>
            <a:avLst/>
            <a:gdLst/>
            <a:ahLst/>
            <a:cxnLst/>
            <a:rect l="0" t="0" r="0" b="0"/>
            <a:pathLst>
              <a:path w="160736" h="160736">
                <a:moveTo>
                  <a:pt x="116086" y="44649"/>
                </a:moveTo>
                <a:lnTo>
                  <a:pt x="116086" y="44649"/>
                </a:lnTo>
                <a:lnTo>
                  <a:pt x="116086" y="44649"/>
                </a:lnTo>
                <a:lnTo>
                  <a:pt x="116086" y="44649"/>
                </a:lnTo>
                <a:lnTo>
                  <a:pt x="125016" y="44649"/>
                </a:lnTo>
                <a:lnTo>
                  <a:pt x="125016" y="44649"/>
                </a:lnTo>
                <a:lnTo>
                  <a:pt x="125016" y="35719"/>
                </a:lnTo>
                <a:lnTo>
                  <a:pt x="125016" y="35719"/>
                </a:lnTo>
                <a:lnTo>
                  <a:pt x="125016" y="26789"/>
                </a:lnTo>
                <a:lnTo>
                  <a:pt x="125016" y="17860"/>
                </a:lnTo>
                <a:lnTo>
                  <a:pt x="116086" y="17860"/>
                </a:lnTo>
                <a:lnTo>
                  <a:pt x="107157" y="8930"/>
                </a:lnTo>
                <a:lnTo>
                  <a:pt x="107157" y="8930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7"/>
                </a:lnTo>
                <a:lnTo>
                  <a:pt x="8930" y="125016"/>
                </a:lnTo>
                <a:lnTo>
                  <a:pt x="8930" y="133946"/>
                </a:lnTo>
                <a:lnTo>
                  <a:pt x="17860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53578" y="133946"/>
                </a:lnTo>
                <a:lnTo>
                  <a:pt x="62508" y="133946"/>
                </a:lnTo>
                <a:lnTo>
                  <a:pt x="71438" y="125016"/>
                </a:lnTo>
                <a:lnTo>
                  <a:pt x="80368" y="116087"/>
                </a:lnTo>
                <a:lnTo>
                  <a:pt x="98227" y="107157"/>
                </a:lnTo>
                <a:lnTo>
                  <a:pt x="107157" y="98227"/>
                </a:lnTo>
                <a:lnTo>
                  <a:pt x="107157" y="89297"/>
                </a:lnTo>
                <a:lnTo>
                  <a:pt x="116086" y="71438"/>
                </a:lnTo>
                <a:lnTo>
                  <a:pt x="116086" y="62508"/>
                </a:lnTo>
                <a:lnTo>
                  <a:pt x="125016" y="53578"/>
                </a:lnTo>
                <a:lnTo>
                  <a:pt x="125016" y="44649"/>
                </a:lnTo>
                <a:lnTo>
                  <a:pt x="133946" y="35719"/>
                </a:lnTo>
                <a:lnTo>
                  <a:pt x="133946" y="26789"/>
                </a:lnTo>
                <a:lnTo>
                  <a:pt x="133946" y="17860"/>
                </a:lnTo>
                <a:lnTo>
                  <a:pt x="133946" y="17860"/>
                </a:lnTo>
                <a:lnTo>
                  <a:pt x="133946" y="17860"/>
                </a:lnTo>
                <a:lnTo>
                  <a:pt x="133946" y="26789"/>
                </a:lnTo>
                <a:lnTo>
                  <a:pt x="133946" y="35719"/>
                </a:lnTo>
                <a:lnTo>
                  <a:pt x="133946" y="44649"/>
                </a:lnTo>
                <a:lnTo>
                  <a:pt x="133946" y="53578"/>
                </a:lnTo>
                <a:lnTo>
                  <a:pt x="133946" y="62508"/>
                </a:lnTo>
                <a:lnTo>
                  <a:pt x="133946" y="80368"/>
                </a:lnTo>
                <a:lnTo>
                  <a:pt x="142875" y="98227"/>
                </a:lnTo>
                <a:lnTo>
                  <a:pt x="142875" y="107157"/>
                </a:lnTo>
                <a:lnTo>
                  <a:pt x="151805" y="125016"/>
                </a:lnTo>
                <a:lnTo>
                  <a:pt x="151805" y="133946"/>
                </a:lnTo>
                <a:lnTo>
                  <a:pt x="151805" y="142876"/>
                </a:lnTo>
                <a:lnTo>
                  <a:pt x="160735" y="151805"/>
                </a:lnTo>
                <a:lnTo>
                  <a:pt x="160735" y="151805"/>
                </a:lnTo>
                <a:lnTo>
                  <a:pt x="160735" y="151805"/>
                </a:lnTo>
                <a:lnTo>
                  <a:pt x="160735" y="160735"/>
                </a:lnTo>
                <a:lnTo>
                  <a:pt x="160735" y="160735"/>
                </a:lnTo>
                <a:lnTo>
                  <a:pt x="160735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03922" y="2366367"/>
            <a:ext cx="169665" cy="160736"/>
          </a:xfrm>
          <a:custGeom>
            <a:avLst/>
            <a:gdLst/>
            <a:ahLst/>
            <a:cxnLst/>
            <a:rect l="0" t="0" r="0" b="0"/>
            <a:pathLst>
              <a:path w="169665" h="160736">
                <a:moveTo>
                  <a:pt x="8930" y="8930"/>
                </a:moveTo>
                <a:lnTo>
                  <a:pt x="8930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25016"/>
                </a:lnTo>
                <a:lnTo>
                  <a:pt x="8930" y="116086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71437"/>
                </a:lnTo>
                <a:lnTo>
                  <a:pt x="8930" y="62508"/>
                </a:lnTo>
                <a:lnTo>
                  <a:pt x="8930" y="44648"/>
                </a:lnTo>
                <a:lnTo>
                  <a:pt x="17859" y="3571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17859"/>
                </a:lnTo>
                <a:lnTo>
                  <a:pt x="116086" y="35719"/>
                </a:lnTo>
                <a:lnTo>
                  <a:pt x="125016" y="44648"/>
                </a:lnTo>
                <a:lnTo>
                  <a:pt x="142875" y="62508"/>
                </a:lnTo>
                <a:lnTo>
                  <a:pt x="142875" y="71437"/>
                </a:lnTo>
                <a:lnTo>
                  <a:pt x="151805" y="89297"/>
                </a:lnTo>
                <a:lnTo>
                  <a:pt x="160734" y="107156"/>
                </a:lnTo>
                <a:lnTo>
                  <a:pt x="160734" y="125016"/>
                </a:lnTo>
                <a:lnTo>
                  <a:pt x="160734" y="133946"/>
                </a:lnTo>
                <a:lnTo>
                  <a:pt x="160734" y="142875"/>
                </a:lnTo>
                <a:lnTo>
                  <a:pt x="160734" y="151805"/>
                </a:lnTo>
                <a:lnTo>
                  <a:pt x="169664" y="160735"/>
                </a:lnTo>
                <a:lnTo>
                  <a:pt x="160734" y="160735"/>
                </a:lnTo>
                <a:lnTo>
                  <a:pt x="160734" y="160735"/>
                </a:lnTo>
                <a:lnTo>
                  <a:pt x="160734" y="160735"/>
                </a:lnTo>
                <a:lnTo>
                  <a:pt x="160734" y="16073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53953" y="2232422"/>
            <a:ext cx="53579" cy="276821"/>
          </a:xfrm>
          <a:custGeom>
            <a:avLst/>
            <a:gdLst/>
            <a:ahLst/>
            <a:cxnLst/>
            <a:rect l="0" t="0" r="0" b="0"/>
            <a:pathLst>
              <a:path w="53579" h="276821">
                <a:moveTo>
                  <a:pt x="0" y="0"/>
                </a:moveTo>
                <a:lnTo>
                  <a:pt x="8930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35718"/>
                </a:lnTo>
                <a:lnTo>
                  <a:pt x="17860" y="62507"/>
                </a:lnTo>
                <a:lnTo>
                  <a:pt x="17860" y="80367"/>
                </a:lnTo>
                <a:lnTo>
                  <a:pt x="17860" y="107156"/>
                </a:lnTo>
                <a:lnTo>
                  <a:pt x="17860" y="12501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196453"/>
                </a:lnTo>
                <a:lnTo>
                  <a:pt x="35719" y="214312"/>
                </a:lnTo>
                <a:lnTo>
                  <a:pt x="35719" y="232172"/>
                </a:lnTo>
                <a:lnTo>
                  <a:pt x="44649" y="241101"/>
                </a:lnTo>
                <a:lnTo>
                  <a:pt x="44649" y="258961"/>
                </a:lnTo>
                <a:lnTo>
                  <a:pt x="53578" y="267891"/>
                </a:lnTo>
                <a:lnTo>
                  <a:pt x="53578" y="267891"/>
                </a:lnTo>
                <a:lnTo>
                  <a:pt x="53578" y="267891"/>
                </a:lnTo>
                <a:lnTo>
                  <a:pt x="53578" y="276820"/>
                </a:lnTo>
                <a:lnTo>
                  <a:pt x="53578" y="27682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009305" y="2303859"/>
            <a:ext cx="71438" cy="17861"/>
          </a:xfrm>
          <a:custGeom>
            <a:avLst/>
            <a:gdLst/>
            <a:ahLst/>
            <a:cxnLst/>
            <a:rect l="0" t="0" r="0" b="0"/>
            <a:pathLst>
              <a:path w="71438" h="1786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17860"/>
                </a:lnTo>
                <a:lnTo>
                  <a:pt x="71437" y="17860"/>
                </a:lnTo>
                <a:lnTo>
                  <a:pt x="71437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178969" y="2321719"/>
            <a:ext cx="133946" cy="160735"/>
          </a:xfrm>
          <a:custGeom>
            <a:avLst/>
            <a:gdLst/>
            <a:ahLst/>
            <a:cxnLst/>
            <a:rect l="0" t="0" r="0" b="0"/>
            <a:pathLst>
              <a:path w="133946" h="160735">
                <a:moveTo>
                  <a:pt x="125015" y="8929"/>
                </a:move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8929"/>
                </a:lnTo>
                <a:lnTo>
                  <a:pt x="35719" y="8929"/>
                </a:lnTo>
                <a:lnTo>
                  <a:pt x="26789" y="17859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89296"/>
                </a:lnTo>
                <a:lnTo>
                  <a:pt x="44648" y="98226"/>
                </a:lnTo>
                <a:lnTo>
                  <a:pt x="62508" y="107156"/>
                </a:lnTo>
                <a:lnTo>
                  <a:pt x="80367" y="116085"/>
                </a:lnTo>
                <a:lnTo>
                  <a:pt x="89297" y="125015"/>
                </a:lnTo>
                <a:lnTo>
                  <a:pt x="107156" y="125015"/>
                </a:lnTo>
                <a:lnTo>
                  <a:pt x="116086" y="133945"/>
                </a:lnTo>
                <a:lnTo>
                  <a:pt x="125015" y="142875"/>
                </a:lnTo>
                <a:lnTo>
                  <a:pt x="133945" y="142875"/>
                </a:lnTo>
                <a:lnTo>
                  <a:pt x="133945" y="151804"/>
                </a:lnTo>
                <a:lnTo>
                  <a:pt x="125015" y="151804"/>
                </a:lnTo>
                <a:lnTo>
                  <a:pt x="125015" y="160734"/>
                </a:lnTo>
                <a:lnTo>
                  <a:pt x="107156" y="160734"/>
                </a:lnTo>
                <a:lnTo>
                  <a:pt x="98226" y="160734"/>
                </a:lnTo>
                <a:lnTo>
                  <a:pt x="80367" y="151804"/>
                </a:lnTo>
                <a:lnTo>
                  <a:pt x="62508" y="151804"/>
                </a:lnTo>
                <a:lnTo>
                  <a:pt x="53578" y="151804"/>
                </a:lnTo>
                <a:lnTo>
                  <a:pt x="44648" y="151804"/>
                </a:lnTo>
                <a:lnTo>
                  <a:pt x="35719" y="151804"/>
                </a:lnTo>
                <a:lnTo>
                  <a:pt x="26789" y="151804"/>
                </a:lnTo>
                <a:lnTo>
                  <a:pt x="26789" y="15180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884539" y="2544961"/>
            <a:ext cx="3241478" cy="616149"/>
          </a:xfrm>
          <a:custGeom>
            <a:avLst/>
            <a:gdLst/>
            <a:ahLst/>
            <a:cxnLst/>
            <a:rect l="0" t="0" r="0" b="0"/>
            <a:pathLst>
              <a:path w="3241478" h="616149">
                <a:moveTo>
                  <a:pt x="0" y="544710"/>
                </a:moveTo>
                <a:lnTo>
                  <a:pt x="0" y="535781"/>
                </a:lnTo>
                <a:lnTo>
                  <a:pt x="8930" y="526851"/>
                </a:lnTo>
                <a:lnTo>
                  <a:pt x="8930" y="526851"/>
                </a:lnTo>
                <a:lnTo>
                  <a:pt x="8930" y="517921"/>
                </a:lnTo>
                <a:lnTo>
                  <a:pt x="8930" y="508992"/>
                </a:lnTo>
                <a:lnTo>
                  <a:pt x="8930" y="491132"/>
                </a:lnTo>
                <a:lnTo>
                  <a:pt x="8930" y="473273"/>
                </a:lnTo>
                <a:lnTo>
                  <a:pt x="8930" y="464343"/>
                </a:lnTo>
                <a:lnTo>
                  <a:pt x="8930" y="446484"/>
                </a:lnTo>
                <a:lnTo>
                  <a:pt x="8930" y="428625"/>
                </a:lnTo>
                <a:lnTo>
                  <a:pt x="8930" y="410765"/>
                </a:lnTo>
                <a:lnTo>
                  <a:pt x="8930" y="392906"/>
                </a:lnTo>
                <a:lnTo>
                  <a:pt x="8930" y="375046"/>
                </a:lnTo>
                <a:lnTo>
                  <a:pt x="8930" y="348257"/>
                </a:lnTo>
                <a:lnTo>
                  <a:pt x="17859" y="330398"/>
                </a:lnTo>
                <a:lnTo>
                  <a:pt x="26789" y="303609"/>
                </a:lnTo>
                <a:lnTo>
                  <a:pt x="26789" y="285750"/>
                </a:lnTo>
                <a:lnTo>
                  <a:pt x="44649" y="267890"/>
                </a:lnTo>
                <a:lnTo>
                  <a:pt x="53578" y="241102"/>
                </a:lnTo>
                <a:lnTo>
                  <a:pt x="62508" y="223242"/>
                </a:lnTo>
                <a:lnTo>
                  <a:pt x="80367" y="205383"/>
                </a:lnTo>
                <a:lnTo>
                  <a:pt x="89297" y="178594"/>
                </a:lnTo>
                <a:lnTo>
                  <a:pt x="107156" y="160734"/>
                </a:lnTo>
                <a:lnTo>
                  <a:pt x="125016" y="142875"/>
                </a:lnTo>
                <a:lnTo>
                  <a:pt x="142875" y="133945"/>
                </a:lnTo>
                <a:lnTo>
                  <a:pt x="169664" y="116086"/>
                </a:lnTo>
                <a:lnTo>
                  <a:pt x="196453" y="107156"/>
                </a:lnTo>
                <a:lnTo>
                  <a:pt x="214313" y="89297"/>
                </a:lnTo>
                <a:lnTo>
                  <a:pt x="241102" y="80367"/>
                </a:lnTo>
                <a:lnTo>
                  <a:pt x="267891" y="80367"/>
                </a:lnTo>
                <a:lnTo>
                  <a:pt x="285750" y="71437"/>
                </a:lnTo>
                <a:lnTo>
                  <a:pt x="312539" y="71437"/>
                </a:lnTo>
                <a:lnTo>
                  <a:pt x="339328" y="62508"/>
                </a:lnTo>
                <a:lnTo>
                  <a:pt x="366117" y="62508"/>
                </a:lnTo>
                <a:lnTo>
                  <a:pt x="392906" y="71437"/>
                </a:lnTo>
                <a:lnTo>
                  <a:pt x="419695" y="71437"/>
                </a:lnTo>
                <a:lnTo>
                  <a:pt x="437555" y="80367"/>
                </a:lnTo>
                <a:lnTo>
                  <a:pt x="464344" y="89297"/>
                </a:lnTo>
                <a:lnTo>
                  <a:pt x="491133" y="98227"/>
                </a:lnTo>
                <a:lnTo>
                  <a:pt x="508992" y="107156"/>
                </a:lnTo>
                <a:lnTo>
                  <a:pt x="526852" y="116086"/>
                </a:lnTo>
                <a:lnTo>
                  <a:pt x="553641" y="133945"/>
                </a:lnTo>
                <a:lnTo>
                  <a:pt x="571500" y="151805"/>
                </a:lnTo>
                <a:lnTo>
                  <a:pt x="589359" y="160734"/>
                </a:lnTo>
                <a:lnTo>
                  <a:pt x="616149" y="178594"/>
                </a:lnTo>
                <a:lnTo>
                  <a:pt x="634008" y="196453"/>
                </a:lnTo>
                <a:lnTo>
                  <a:pt x="660797" y="205383"/>
                </a:lnTo>
                <a:lnTo>
                  <a:pt x="678656" y="223242"/>
                </a:lnTo>
                <a:lnTo>
                  <a:pt x="705445" y="241102"/>
                </a:lnTo>
                <a:lnTo>
                  <a:pt x="732234" y="250031"/>
                </a:lnTo>
                <a:lnTo>
                  <a:pt x="759024" y="267890"/>
                </a:lnTo>
                <a:lnTo>
                  <a:pt x="785813" y="276820"/>
                </a:lnTo>
                <a:lnTo>
                  <a:pt x="812602" y="285750"/>
                </a:lnTo>
                <a:lnTo>
                  <a:pt x="839391" y="294679"/>
                </a:lnTo>
                <a:lnTo>
                  <a:pt x="866180" y="294679"/>
                </a:lnTo>
                <a:lnTo>
                  <a:pt x="901899" y="303609"/>
                </a:lnTo>
                <a:lnTo>
                  <a:pt x="928688" y="303609"/>
                </a:lnTo>
                <a:lnTo>
                  <a:pt x="955477" y="303609"/>
                </a:lnTo>
                <a:lnTo>
                  <a:pt x="982266" y="294679"/>
                </a:lnTo>
                <a:lnTo>
                  <a:pt x="1017984" y="294679"/>
                </a:lnTo>
                <a:lnTo>
                  <a:pt x="1044774" y="285750"/>
                </a:lnTo>
                <a:lnTo>
                  <a:pt x="1062633" y="276820"/>
                </a:lnTo>
                <a:lnTo>
                  <a:pt x="1089422" y="267890"/>
                </a:lnTo>
                <a:lnTo>
                  <a:pt x="1107281" y="250031"/>
                </a:lnTo>
                <a:lnTo>
                  <a:pt x="1125141" y="241102"/>
                </a:lnTo>
                <a:lnTo>
                  <a:pt x="1143000" y="223242"/>
                </a:lnTo>
                <a:lnTo>
                  <a:pt x="1160859" y="205383"/>
                </a:lnTo>
                <a:lnTo>
                  <a:pt x="1178719" y="187523"/>
                </a:lnTo>
                <a:lnTo>
                  <a:pt x="1196578" y="169664"/>
                </a:lnTo>
                <a:lnTo>
                  <a:pt x="1205508" y="151805"/>
                </a:lnTo>
                <a:lnTo>
                  <a:pt x="1223367" y="133945"/>
                </a:lnTo>
                <a:lnTo>
                  <a:pt x="1232297" y="116086"/>
                </a:lnTo>
                <a:lnTo>
                  <a:pt x="1250156" y="98227"/>
                </a:lnTo>
                <a:lnTo>
                  <a:pt x="1259086" y="80367"/>
                </a:lnTo>
                <a:lnTo>
                  <a:pt x="1268016" y="62508"/>
                </a:lnTo>
                <a:lnTo>
                  <a:pt x="1285875" y="53578"/>
                </a:lnTo>
                <a:lnTo>
                  <a:pt x="1294805" y="35719"/>
                </a:lnTo>
                <a:lnTo>
                  <a:pt x="1294805" y="26789"/>
                </a:lnTo>
                <a:lnTo>
                  <a:pt x="1303734" y="17859"/>
                </a:lnTo>
                <a:lnTo>
                  <a:pt x="1312664" y="8930"/>
                </a:lnTo>
                <a:lnTo>
                  <a:pt x="1312664" y="0"/>
                </a:lnTo>
                <a:lnTo>
                  <a:pt x="1321594" y="0"/>
                </a:lnTo>
                <a:lnTo>
                  <a:pt x="1321594" y="0"/>
                </a:lnTo>
                <a:lnTo>
                  <a:pt x="1321594" y="0"/>
                </a:lnTo>
                <a:lnTo>
                  <a:pt x="1321594" y="8930"/>
                </a:lnTo>
                <a:lnTo>
                  <a:pt x="1321594" y="17859"/>
                </a:lnTo>
                <a:lnTo>
                  <a:pt x="1321594" y="26789"/>
                </a:lnTo>
                <a:lnTo>
                  <a:pt x="1321594" y="35719"/>
                </a:lnTo>
                <a:lnTo>
                  <a:pt x="1330524" y="53578"/>
                </a:lnTo>
                <a:lnTo>
                  <a:pt x="1330524" y="71437"/>
                </a:lnTo>
                <a:lnTo>
                  <a:pt x="1330524" y="98227"/>
                </a:lnTo>
                <a:lnTo>
                  <a:pt x="1339453" y="116086"/>
                </a:lnTo>
                <a:lnTo>
                  <a:pt x="1339453" y="133945"/>
                </a:lnTo>
                <a:lnTo>
                  <a:pt x="1339453" y="160734"/>
                </a:lnTo>
                <a:lnTo>
                  <a:pt x="1348383" y="187523"/>
                </a:lnTo>
                <a:lnTo>
                  <a:pt x="1357313" y="205383"/>
                </a:lnTo>
                <a:lnTo>
                  <a:pt x="1357313" y="232172"/>
                </a:lnTo>
                <a:lnTo>
                  <a:pt x="1366242" y="250031"/>
                </a:lnTo>
                <a:lnTo>
                  <a:pt x="1375172" y="267890"/>
                </a:lnTo>
                <a:lnTo>
                  <a:pt x="1393031" y="285750"/>
                </a:lnTo>
                <a:lnTo>
                  <a:pt x="1410891" y="303609"/>
                </a:lnTo>
                <a:lnTo>
                  <a:pt x="1428750" y="321468"/>
                </a:lnTo>
                <a:lnTo>
                  <a:pt x="1446609" y="330398"/>
                </a:lnTo>
                <a:lnTo>
                  <a:pt x="1473399" y="339328"/>
                </a:lnTo>
                <a:lnTo>
                  <a:pt x="1500188" y="339328"/>
                </a:lnTo>
                <a:lnTo>
                  <a:pt x="1526977" y="348257"/>
                </a:lnTo>
                <a:lnTo>
                  <a:pt x="1553766" y="348257"/>
                </a:lnTo>
                <a:lnTo>
                  <a:pt x="1589484" y="348257"/>
                </a:lnTo>
                <a:lnTo>
                  <a:pt x="1616274" y="348257"/>
                </a:lnTo>
                <a:lnTo>
                  <a:pt x="1651992" y="339328"/>
                </a:lnTo>
                <a:lnTo>
                  <a:pt x="1687711" y="339328"/>
                </a:lnTo>
                <a:lnTo>
                  <a:pt x="1723430" y="330398"/>
                </a:lnTo>
                <a:lnTo>
                  <a:pt x="1759149" y="321468"/>
                </a:lnTo>
                <a:lnTo>
                  <a:pt x="1794867" y="312539"/>
                </a:lnTo>
                <a:lnTo>
                  <a:pt x="1830586" y="294679"/>
                </a:lnTo>
                <a:lnTo>
                  <a:pt x="1875234" y="285750"/>
                </a:lnTo>
                <a:lnTo>
                  <a:pt x="1910953" y="267890"/>
                </a:lnTo>
                <a:lnTo>
                  <a:pt x="1946672" y="258960"/>
                </a:lnTo>
                <a:lnTo>
                  <a:pt x="1982391" y="241102"/>
                </a:lnTo>
                <a:lnTo>
                  <a:pt x="2018109" y="232172"/>
                </a:lnTo>
                <a:lnTo>
                  <a:pt x="2053828" y="214312"/>
                </a:lnTo>
                <a:lnTo>
                  <a:pt x="2089547" y="205383"/>
                </a:lnTo>
                <a:lnTo>
                  <a:pt x="2125266" y="187523"/>
                </a:lnTo>
                <a:lnTo>
                  <a:pt x="2160984" y="178594"/>
                </a:lnTo>
                <a:lnTo>
                  <a:pt x="2205633" y="160734"/>
                </a:lnTo>
                <a:lnTo>
                  <a:pt x="2241352" y="151805"/>
                </a:lnTo>
                <a:lnTo>
                  <a:pt x="2277070" y="133945"/>
                </a:lnTo>
                <a:lnTo>
                  <a:pt x="2321719" y="125016"/>
                </a:lnTo>
                <a:lnTo>
                  <a:pt x="2357438" y="116086"/>
                </a:lnTo>
                <a:lnTo>
                  <a:pt x="2384227" y="107156"/>
                </a:lnTo>
                <a:lnTo>
                  <a:pt x="2419945" y="98227"/>
                </a:lnTo>
                <a:lnTo>
                  <a:pt x="2455664" y="89297"/>
                </a:lnTo>
                <a:lnTo>
                  <a:pt x="2491383" y="80367"/>
                </a:lnTo>
                <a:lnTo>
                  <a:pt x="2527102" y="80367"/>
                </a:lnTo>
                <a:lnTo>
                  <a:pt x="2562820" y="71437"/>
                </a:lnTo>
                <a:lnTo>
                  <a:pt x="2598539" y="71437"/>
                </a:lnTo>
                <a:lnTo>
                  <a:pt x="2643188" y="71437"/>
                </a:lnTo>
                <a:lnTo>
                  <a:pt x="2678906" y="71437"/>
                </a:lnTo>
                <a:lnTo>
                  <a:pt x="2714625" y="80367"/>
                </a:lnTo>
                <a:lnTo>
                  <a:pt x="2750344" y="80367"/>
                </a:lnTo>
                <a:lnTo>
                  <a:pt x="2786063" y="89297"/>
                </a:lnTo>
                <a:lnTo>
                  <a:pt x="2812852" y="98227"/>
                </a:lnTo>
                <a:lnTo>
                  <a:pt x="2848570" y="107156"/>
                </a:lnTo>
                <a:lnTo>
                  <a:pt x="2875359" y="125016"/>
                </a:lnTo>
                <a:lnTo>
                  <a:pt x="2911078" y="133945"/>
                </a:lnTo>
                <a:lnTo>
                  <a:pt x="2937867" y="151805"/>
                </a:lnTo>
                <a:lnTo>
                  <a:pt x="2964656" y="169664"/>
                </a:lnTo>
                <a:lnTo>
                  <a:pt x="3000375" y="187523"/>
                </a:lnTo>
                <a:lnTo>
                  <a:pt x="3018234" y="205383"/>
                </a:lnTo>
                <a:lnTo>
                  <a:pt x="3045024" y="232172"/>
                </a:lnTo>
                <a:lnTo>
                  <a:pt x="3071813" y="250031"/>
                </a:lnTo>
                <a:lnTo>
                  <a:pt x="3089672" y="276820"/>
                </a:lnTo>
                <a:lnTo>
                  <a:pt x="3107531" y="294679"/>
                </a:lnTo>
                <a:lnTo>
                  <a:pt x="3125391" y="321468"/>
                </a:lnTo>
                <a:lnTo>
                  <a:pt x="3152180" y="348257"/>
                </a:lnTo>
                <a:lnTo>
                  <a:pt x="3170039" y="375046"/>
                </a:lnTo>
                <a:lnTo>
                  <a:pt x="3178969" y="401835"/>
                </a:lnTo>
                <a:lnTo>
                  <a:pt x="3196828" y="428625"/>
                </a:lnTo>
                <a:lnTo>
                  <a:pt x="3214688" y="446484"/>
                </a:lnTo>
                <a:lnTo>
                  <a:pt x="3223617" y="473273"/>
                </a:lnTo>
                <a:lnTo>
                  <a:pt x="3232547" y="491132"/>
                </a:lnTo>
                <a:lnTo>
                  <a:pt x="3232547" y="508992"/>
                </a:lnTo>
                <a:lnTo>
                  <a:pt x="3232547" y="535781"/>
                </a:lnTo>
                <a:lnTo>
                  <a:pt x="3241477" y="553640"/>
                </a:lnTo>
                <a:lnTo>
                  <a:pt x="3241477" y="562570"/>
                </a:lnTo>
                <a:lnTo>
                  <a:pt x="3241477" y="580429"/>
                </a:lnTo>
                <a:lnTo>
                  <a:pt x="3241477" y="589359"/>
                </a:lnTo>
                <a:lnTo>
                  <a:pt x="3241477" y="598289"/>
                </a:lnTo>
                <a:lnTo>
                  <a:pt x="3241477" y="607218"/>
                </a:lnTo>
                <a:lnTo>
                  <a:pt x="3241477" y="616148"/>
                </a:lnTo>
                <a:lnTo>
                  <a:pt x="3241477" y="616148"/>
                </a:lnTo>
                <a:lnTo>
                  <a:pt x="3241477" y="6161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866805" y="2250281"/>
            <a:ext cx="44649" cy="267892"/>
          </a:xfrm>
          <a:custGeom>
            <a:avLst/>
            <a:gdLst/>
            <a:ahLst/>
            <a:cxnLst/>
            <a:rect l="0" t="0" r="0" b="0"/>
            <a:pathLst>
              <a:path w="44649" h="267892">
                <a:moveTo>
                  <a:pt x="35718" y="0"/>
                </a:moveTo>
                <a:lnTo>
                  <a:pt x="44648" y="0"/>
                </a:lnTo>
                <a:lnTo>
                  <a:pt x="35718" y="8930"/>
                </a:lnTo>
                <a:lnTo>
                  <a:pt x="35718" y="17859"/>
                </a:lnTo>
                <a:lnTo>
                  <a:pt x="44648" y="26789"/>
                </a:lnTo>
                <a:lnTo>
                  <a:pt x="35718" y="44648"/>
                </a:lnTo>
                <a:lnTo>
                  <a:pt x="35718" y="71438"/>
                </a:lnTo>
                <a:lnTo>
                  <a:pt x="35718" y="89297"/>
                </a:lnTo>
                <a:lnTo>
                  <a:pt x="35718" y="116086"/>
                </a:lnTo>
                <a:lnTo>
                  <a:pt x="35718" y="142875"/>
                </a:lnTo>
                <a:lnTo>
                  <a:pt x="35718" y="160734"/>
                </a:lnTo>
                <a:lnTo>
                  <a:pt x="35718" y="187523"/>
                </a:lnTo>
                <a:lnTo>
                  <a:pt x="26789" y="205383"/>
                </a:lnTo>
                <a:lnTo>
                  <a:pt x="26789" y="223242"/>
                </a:lnTo>
                <a:lnTo>
                  <a:pt x="26789" y="241102"/>
                </a:lnTo>
                <a:lnTo>
                  <a:pt x="17859" y="250032"/>
                </a:lnTo>
                <a:lnTo>
                  <a:pt x="17859" y="258961"/>
                </a:lnTo>
                <a:lnTo>
                  <a:pt x="8929" y="267891"/>
                </a:lnTo>
                <a:lnTo>
                  <a:pt x="8929" y="267891"/>
                </a:lnTo>
                <a:lnTo>
                  <a:pt x="0" y="267891"/>
                </a:lnTo>
                <a:lnTo>
                  <a:pt x="0" y="267891"/>
                </a:lnTo>
                <a:lnTo>
                  <a:pt x="0" y="26789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13227" y="2169914"/>
            <a:ext cx="214313" cy="160735"/>
          </a:xfrm>
          <a:custGeom>
            <a:avLst/>
            <a:gdLst/>
            <a:ahLst/>
            <a:cxnLst/>
            <a:rect l="0" t="0" r="0" b="0"/>
            <a:pathLst>
              <a:path w="214313" h="160735">
                <a:moveTo>
                  <a:pt x="0" y="44648"/>
                </a:move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8930"/>
                </a:lnTo>
                <a:lnTo>
                  <a:pt x="71437" y="8930"/>
                </a:lnTo>
                <a:lnTo>
                  <a:pt x="8929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4" y="0"/>
                </a:lnTo>
                <a:lnTo>
                  <a:pt x="169664" y="8930"/>
                </a:lnTo>
                <a:lnTo>
                  <a:pt x="187523" y="17859"/>
                </a:lnTo>
                <a:lnTo>
                  <a:pt x="205382" y="26789"/>
                </a:lnTo>
                <a:lnTo>
                  <a:pt x="214312" y="35719"/>
                </a:lnTo>
                <a:lnTo>
                  <a:pt x="214312" y="44648"/>
                </a:lnTo>
                <a:lnTo>
                  <a:pt x="214312" y="53578"/>
                </a:lnTo>
                <a:lnTo>
                  <a:pt x="214312" y="71437"/>
                </a:lnTo>
                <a:lnTo>
                  <a:pt x="205382" y="80367"/>
                </a:lnTo>
                <a:lnTo>
                  <a:pt x="196453" y="98226"/>
                </a:lnTo>
                <a:lnTo>
                  <a:pt x="178593" y="116086"/>
                </a:lnTo>
                <a:lnTo>
                  <a:pt x="160734" y="125015"/>
                </a:lnTo>
                <a:lnTo>
                  <a:pt x="142875" y="133945"/>
                </a:lnTo>
                <a:lnTo>
                  <a:pt x="125015" y="142875"/>
                </a:lnTo>
                <a:lnTo>
                  <a:pt x="116086" y="151805"/>
                </a:lnTo>
                <a:lnTo>
                  <a:pt x="107156" y="160734"/>
                </a:lnTo>
                <a:lnTo>
                  <a:pt x="98226" y="160734"/>
                </a:lnTo>
                <a:lnTo>
                  <a:pt x="89296" y="160734"/>
                </a:lnTo>
                <a:lnTo>
                  <a:pt x="89296" y="16073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081117" y="2143125"/>
            <a:ext cx="125017" cy="160735"/>
          </a:xfrm>
          <a:custGeom>
            <a:avLst/>
            <a:gdLst/>
            <a:ahLst/>
            <a:cxnLst/>
            <a:rect l="0" t="0" r="0" b="0"/>
            <a:pathLst>
              <a:path w="125017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17860" y="15180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51804"/>
                </a:lnTo>
                <a:lnTo>
                  <a:pt x="17860" y="142875"/>
                </a:lnTo>
                <a:lnTo>
                  <a:pt x="17860" y="133945"/>
                </a:lnTo>
                <a:lnTo>
                  <a:pt x="17860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35719" y="80367"/>
                </a:lnTo>
                <a:lnTo>
                  <a:pt x="35719" y="62508"/>
                </a:lnTo>
                <a:lnTo>
                  <a:pt x="53578" y="53578"/>
                </a:lnTo>
                <a:lnTo>
                  <a:pt x="62508" y="35719"/>
                </a:lnTo>
                <a:lnTo>
                  <a:pt x="71438" y="26789"/>
                </a:lnTo>
                <a:lnTo>
                  <a:pt x="80367" y="17859"/>
                </a:lnTo>
                <a:lnTo>
                  <a:pt x="89297" y="8929"/>
                </a:lnTo>
                <a:lnTo>
                  <a:pt x="98227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259711" y="2125265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62508" y="0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893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33946"/>
                </a:lnTo>
                <a:lnTo>
                  <a:pt x="8930" y="151805"/>
                </a:lnTo>
                <a:lnTo>
                  <a:pt x="17859" y="160735"/>
                </a:lnTo>
                <a:lnTo>
                  <a:pt x="35719" y="160735"/>
                </a:lnTo>
                <a:lnTo>
                  <a:pt x="44648" y="16966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0367" y="169664"/>
                </a:lnTo>
                <a:lnTo>
                  <a:pt x="89297" y="160735"/>
                </a:lnTo>
                <a:lnTo>
                  <a:pt x="107156" y="160735"/>
                </a:lnTo>
                <a:lnTo>
                  <a:pt x="116086" y="151805"/>
                </a:lnTo>
                <a:lnTo>
                  <a:pt x="125016" y="142875"/>
                </a:lnTo>
                <a:lnTo>
                  <a:pt x="133945" y="125016"/>
                </a:lnTo>
                <a:lnTo>
                  <a:pt x="142875" y="116086"/>
                </a:lnTo>
                <a:lnTo>
                  <a:pt x="142875" y="98227"/>
                </a:lnTo>
                <a:lnTo>
                  <a:pt x="151805" y="80368"/>
                </a:lnTo>
                <a:lnTo>
                  <a:pt x="151805" y="71438"/>
                </a:lnTo>
                <a:lnTo>
                  <a:pt x="151805" y="53579"/>
                </a:lnTo>
                <a:lnTo>
                  <a:pt x="151805" y="4464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33945" y="17860"/>
                </a:lnTo>
                <a:lnTo>
                  <a:pt x="116086" y="8930"/>
                </a:lnTo>
                <a:lnTo>
                  <a:pt x="107156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500813" y="1928812"/>
            <a:ext cx="178594" cy="348259"/>
          </a:xfrm>
          <a:custGeom>
            <a:avLst/>
            <a:gdLst/>
            <a:ahLst/>
            <a:cxnLst/>
            <a:rect l="0" t="0" r="0" b="0"/>
            <a:pathLst>
              <a:path w="178594" h="348259">
                <a:moveTo>
                  <a:pt x="133945" y="214313"/>
                </a:moveTo>
                <a:lnTo>
                  <a:pt x="133945" y="205383"/>
                </a:lnTo>
                <a:lnTo>
                  <a:pt x="133945" y="205383"/>
                </a:lnTo>
                <a:lnTo>
                  <a:pt x="125015" y="205383"/>
                </a:lnTo>
                <a:lnTo>
                  <a:pt x="125015" y="196453"/>
                </a:lnTo>
                <a:lnTo>
                  <a:pt x="116085" y="196453"/>
                </a:lnTo>
                <a:lnTo>
                  <a:pt x="107156" y="196453"/>
                </a:lnTo>
                <a:lnTo>
                  <a:pt x="89296" y="196453"/>
                </a:lnTo>
                <a:lnTo>
                  <a:pt x="80367" y="196453"/>
                </a:lnTo>
                <a:lnTo>
                  <a:pt x="71437" y="196453"/>
                </a:lnTo>
                <a:lnTo>
                  <a:pt x="53578" y="205383"/>
                </a:lnTo>
                <a:lnTo>
                  <a:pt x="44648" y="205383"/>
                </a:lnTo>
                <a:lnTo>
                  <a:pt x="35718" y="214313"/>
                </a:lnTo>
                <a:lnTo>
                  <a:pt x="26789" y="223242"/>
                </a:lnTo>
                <a:lnTo>
                  <a:pt x="17859" y="241102"/>
                </a:lnTo>
                <a:lnTo>
                  <a:pt x="8929" y="250032"/>
                </a:lnTo>
                <a:lnTo>
                  <a:pt x="0" y="267891"/>
                </a:lnTo>
                <a:lnTo>
                  <a:pt x="0" y="276821"/>
                </a:lnTo>
                <a:lnTo>
                  <a:pt x="0" y="294680"/>
                </a:lnTo>
                <a:lnTo>
                  <a:pt x="0" y="303610"/>
                </a:lnTo>
                <a:lnTo>
                  <a:pt x="0" y="321469"/>
                </a:lnTo>
                <a:lnTo>
                  <a:pt x="8929" y="330399"/>
                </a:lnTo>
                <a:lnTo>
                  <a:pt x="8929" y="339328"/>
                </a:lnTo>
                <a:lnTo>
                  <a:pt x="17859" y="348258"/>
                </a:lnTo>
                <a:lnTo>
                  <a:pt x="26789" y="348258"/>
                </a:lnTo>
                <a:lnTo>
                  <a:pt x="26789" y="348258"/>
                </a:lnTo>
                <a:lnTo>
                  <a:pt x="35718" y="348258"/>
                </a:lnTo>
                <a:lnTo>
                  <a:pt x="44648" y="339328"/>
                </a:lnTo>
                <a:lnTo>
                  <a:pt x="53578" y="339328"/>
                </a:lnTo>
                <a:lnTo>
                  <a:pt x="62507" y="330399"/>
                </a:lnTo>
                <a:lnTo>
                  <a:pt x="71437" y="321469"/>
                </a:lnTo>
                <a:lnTo>
                  <a:pt x="89296" y="303610"/>
                </a:lnTo>
                <a:lnTo>
                  <a:pt x="98226" y="294680"/>
                </a:lnTo>
                <a:lnTo>
                  <a:pt x="107156" y="276821"/>
                </a:lnTo>
                <a:lnTo>
                  <a:pt x="116085" y="258961"/>
                </a:lnTo>
                <a:lnTo>
                  <a:pt x="116085" y="241102"/>
                </a:lnTo>
                <a:lnTo>
                  <a:pt x="125015" y="223242"/>
                </a:lnTo>
                <a:lnTo>
                  <a:pt x="133945" y="205383"/>
                </a:lnTo>
                <a:lnTo>
                  <a:pt x="133945" y="178594"/>
                </a:lnTo>
                <a:lnTo>
                  <a:pt x="142875" y="160735"/>
                </a:lnTo>
                <a:lnTo>
                  <a:pt x="142875" y="133946"/>
                </a:lnTo>
                <a:lnTo>
                  <a:pt x="142875" y="107157"/>
                </a:lnTo>
                <a:lnTo>
                  <a:pt x="142875" y="89297"/>
                </a:lnTo>
                <a:lnTo>
                  <a:pt x="142875" y="71438"/>
                </a:lnTo>
                <a:lnTo>
                  <a:pt x="142875" y="53578"/>
                </a:lnTo>
                <a:lnTo>
                  <a:pt x="142875" y="35719"/>
                </a:lnTo>
                <a:lnTo>
                  <a:pt x="142875" y="26789"/>
                </a:lnTo>
                <a:lnTo>
                  <a:pt x="133945" y="17860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8930"/>
                </a:lnTo>
                <a:lnTo>
                  <a:pt x="133945" y="17860"/>
                </a:lnTo>
                <a:lnTo>
                  <a:pt x="133945" y="26789"/>
                </a:lnTo>
                <a:lnTo>
                  <a:pt x="133945" y="44649"/>
                </a:lnTo>
                <a:lnTo>
                  <a:pt x="133945" y="62508"/>
                </a:lnTo>
                <a:lnTo>
                  <a:pt x="133945" y="80367"/>
                </a:lnTo>
                <a:lnTo>
                  <a:pt x="142875" y="107157"/>
                </a:lnTo>
                <a:lnTo>
                  <a:pt x="142875" y="125016"/>
                </a:lnTo>
                <a:lnTo>
                  <a:pt x="151804" y="151805"/>
                </a:lnTo>
                <a:lnTo>
                  <a:pt x="151804" y="169664"/>
                </a:lnTo>
                <a:lnTo>
                  <a:pt x="160734" y="196453"/>
                </a:lnTo>
                <a:lnTo>
                  <a:pt x="160734" y="214313"/>
                </a:lnTo>
                <a:lnTo>
                  <a:pt x="160734" y="232172"/>
                </a:lnTo>
                <a:lnTo>
                  <a:pt x="169664" y="258961"/>
                </a:lnTo>
                <a:lnTo>
                  <a:pt x="169664" y="276821"/>
                </a:lnTo>
                <a:lnTo>
                  <a:pt x="169664" y="285750"/>
                </a:lnTo>
                <a:lnTo>
                  <a:pt x="169664" y="303610"/>
                </a:lnTo>
                <a:lnTo>
                  <a:pt x="169664" y="312539"/>
                </a:lnTo>
                <a:lnTo>
                  <a:pt x="169664" y="312539"/>
                </a:lnTo>
                <a:lnTo>
                  <a:pt x="178593" y="321469"/>
                </a:lnTo>
                <a:lnTo>
                  <a:pt x="178593" y="321469"/>
                </a:lnTo>
                <a:lnTo>
                  <a:pt x="178593" y="32146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768703" y="2080617"/>
            <a:ext cx="187525" cy="169665"/>
          </a:xfrm>
          <a:custGeom>
            <a:avLst/>
            <a:gdLst/>
            <a:ahLst/>
            <a:cxnLst/>
            <a:rect l="0" t="0" r="0" b="0"/>
            <a:pathLst>
              <a:path w="187525" h="169665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60" y="125016"/>
                </a:lnTo>
                <a:lnTo>
                  <a:pt x="17860" y="133945"/>
                </a:lnTo>
                <a:lnTo>
                  <a:pt x="26789" y="142875"/>
                </a:lnTo>
                <a:lnTo>
                  <a:pt x="35719" y="151805"/>
                </a:lnTo>
                <a:lnTo>
                  <a:pt x="44649" y="151805"/>
                </a:lnTo>
                <a:lnTo>
                  <a:pt x="53578" y="151805"/>
                </a:lnTo>
                <a:lnTo>
                  <a:pt x="62508" y="151805"/>
                </a:lnTo>
                <a:lnTo>
                  <a:pt x="62508" y="151805"/>
                </a:lnTo>
                <a:lnTo>
                  <a:pt x="71438" y="142875"/>
                </a:lnTo>
                <a:lnTo>
                  <a:pt x="89297" y="133945"/>
                </a:lnTo>
                <a:lnTo>
                  <a:pt x="98227" y="125016"/>
                </a:lnTo>
                <a:lnTo>
                  <a:pt x="98227" y="116086"/>
                </a:lnTo>
                <a:lnTo>
                  <a:pt x="107156" y="98227"/>
                </a:lnTo>
                <a:lnTo>
                  <a:pt x="116086" y="80367"/>
                </a:lnTo>
                <a:lnTo>
                  <a:pt x="125016" y="62508"/>
                </a:lnTo>
                <a:lnTo>
                  <a:pt x="125016" y="44648"/>
                </a:lnTo>
                <a:lnTo>
                  <a:pt x="133945" y="35719"/>
                </a:lnTo>
                <a:lnTo>
                  <a:pt x="133945" y="26789"/>
                </a:lnTo>
                <a:lnTo>
                  <a:pt x="133945" y="8930"/>
                </a:lnTo>
                <a:lnTo>
                  <a:pt x="13394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17859"/>
                </a:lnTo>
                <a:lnTo>
                  <a:pt x="142875" y="26789"/>
                </a:lnTo>
                <a:lnTo>
                  <a:pt x="151805" y="35719"/>
                </a:lnTo>
                <a:lnTo>
                  <a:pt x="151805" y="53578"/>
                </a:lnTo>
                <a:lnTo>
                  <a:pt x="151805" y="71437"/>
                </a:lnTo>
                <a:lnTo>
                  <a:pt x="160735" y="80367"/>
                </a:lnTo>
                <a:lnTo>
                  <a:pt x="160735" y="98227"/>
                </a:lnTo>
                <a:lnTo>
                  <a:pt x="160735" y="116086"/>
                </a:lnTo>
                <a:lnTo>
                  <a:pt x="169664" y="125016"/>
                </a:lnTo>
                <a:lnTo>
                  <a:pt x="178594" y="142875"/>
                </a:lnTo>
                <a:lnTo>
                  <a:pt x="178594" y="151805"/>
                </a:lnTo>
                <a:lnTo>
                  <a:pt x="187524" y="160734"/>
                </a:lnTo>
                <a:lnTo>
                  <a:pt x="187524" y="169664"/>
                </a:lnTo>
                <a:lnTo>
                  <a:pt x="187524" y="169664"/>
                </a:lnTo>
                <a:lnTo>
                  <a:pt x="187524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018734" y="2071687"/>
            <a:ext cx="160736" cy="160736"/>
          </a:xfrm>
          <a:custGeom>
            <a:avLst/>
            <a:gdLst/>
            <a:ahLst/>
            <a:cxnLst/>
            <a:rect l="0" t="0" r="0" b="0"/>
            <a:pathLst>
              <a:path w="160736" h="160736">
                <a:moveTo>
                  <a:pt x="107157" y="8930"/>
                </a:moveTo>
                <a:lnTo>
                  <a:pt x="107157" y="8930"/>
                </a:lnTo>
                <a:lnTo>
                  <a:pt x="107157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8930"/>
                </a:lnTo>
                <a:lnTo>
                  <a:pt x="80368" y="8930"/>
                </a:lnTo>
                <a:lnTo>
                  <a:pt x="62508" y="17860"/>
                </a:lnTo>
                <a:lnTo>
                  <a:pt x="53579" y="26789"/>
                </a:lnTo>
                <a:lnTo>
                  <a:pt x="35719" y="35719"/>
                </a:lnTo>
                <a:lnTo>
                  <a:pt x="17860" y="53578"/>
                </a:lnTo>
                <a:lnTo>
                  <a:pt x="8930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33946"/>
                </a:lnTo>
                <a:lnTo>
                  <a:pt x="17860" y="142875"/>
                </a:lnTo>
                <a:lnTo>
                  <a:pt x="35719" y="142875"/>
                </a:lnTo>
                <a:lnTo>
                  <a:pt x="44649" y="151805"/>
                </a:lnTo>
                <a:lnTo>
                  <a:pt x="62508" y="160735"/>
                </a:lnTo>
                <a:lnTo>
                  <a:pt x="80368" y="160735"/>
                </a:lnTo>
                <a:lnTo>
                  <a:pt x="98227" y="160735"/>
                </a:lnTo>
                <a:lnTo>
                  <a:pt x="116086" y="160735"/>
                </a:lnTo>
                <a:lnTo>
                  <a:pt x="133946" y="151805"/>
                </a:lnTo>
                <a:lnTo>
                  <a:pt x="160735" y="151805"/>
                </a:lnTo>
                <a:lnTo>
                  <a:pt x="160735" y="151805"/>
                </a:lnTo>
                <a:lnTo>
                  <a:pt x="160735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268766" y="1893094"/>
            <a:ext cx="53579" cy="321469"/>
          </a:xfrm>
          <a:custGeom>
            <a:avLst/>
            <a:gdLst/>
            <a:ahLst/>
            <a:cxnLst/>
            <a:rect l="0" t="0" r="0" b="0"/>
            <a:pathLst>
              <a:path w="53579" h="32146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29" y="89296"/>
                </a:lnTo>
                <a:lnTo>
                  <a:pt x="8929" y="107156"/>
                </a:lnTo>
                <a:lnTo>
                  <a:pt x="8929" y="133945"/>
                </a:lnTo>
                <a:lnTo>
                  <a:pt x="17859" y="151804"/>
                </a:lnTo>
                <a:lnTo>
                  <a:pt x="17859" y="178593"/>
                </a:lnTo>
                <a:lnTo>
                  <a:pt x="26789" y="205382"/>
                </a:lnTo>
                <a:lnTo>
                  <a:pt x="35718" y="232171"/>
                </a:lnTo>
                <a:lnTo>
                  <a:pt x="35718" y="250031"/>
                </a:lnTo>
                <a:lnTo>
                  <a:pt x="44648" y="276820"/>
                </a:lnTo>
                <a:lnTo>
                  <a:pt x="44648" y="294679"/>
                </a:lnTo>
                <a:lnTo>
                  <a:pt x="53578" y="303609"/>
                </a:lnTo>
                <a:lnTo>
                  <a:pt x="53578" y="312539"/>
                </a:lnTo>
                <a:lnTo>
                  <a:pt x="53578" y="312539"/>
                </a:lnTo>
                <a:lnTo>
                  <a:pt x="53578" y="321468"/>
                </a:lnTo>
                <a:lnTo>
                  <a:pt x="53578" y="321468"/>
                </a:lnTo>
                <a:lnTo>
                  <a:pt x="53578" y="321468"/>
                </a:lnTo>
                <a:lnTo>
                  <a:pt x="53578" y="312539"/>
                </a:lnTo>
                <a:lnTo>
                  <a:pt x="53578" y="312539"/>
                </a:lnTo>
                <a:lnTo>
                  <a:pt x="53578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179469" y="1982390"/>
            <a:ext cx="223243" cy="44650"/>
          </a:xfrm>
          <a:custGeom>
            <a:avLst/>
            <a:gdLst/>
            <a:ahLst/>
            <a:cxnLst/>
            <a:rect l="0" t="0" r="0" b="0"/>
            <a:pathLst>
              <a:path w="223243" h="44650">
                <a:moveTo>
                  <a:pt x="223242" y="0"/>
                </a:moveTo>
                <a:lnTo>
                  <a:pt x="223242" y="0"/>
                </a:lnTo>
                <a:lnTo>
                  <a:pt x="214312" y="0"/>
                </a:lnTo>
                <a:lnTo>
                  <a:pt x="205383" y="0"/>
                </a:lnTo>
                <a:lnTo>
                  <a:pt x="196453" y="0"/>
                </a:lnTo>
                <a:lnTo>
                  <a:pt x="178594" y="0"/>
                </a:lnTo>
                <a:lnTo>
                  <a:pt x="151804" y="8930"/>
                </a:lnTo>
                <a:lnTo>
                  <a:pt x="133945" y="8930"/>
                </a:lnTo>
                <a:lnTo>
                  <a:pt x="107156" y="17860"/>
                </a:lnTo>
                <a:lnTo>
                  <a:pt x="80367" y="26789"/>
                </a:lnTo>
                <a:lnTo>
                  <a:pt x="62508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8929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402711" y="2000250"/>
            <a:ext cx="214313" cy="169665"/>
          </a:xfrm>
          <a:custGeom>
            <a:avLst/>
            <a:gdLst/>
            <a:ahLst/>
            <a:cxnLst/>
            <a:rect l="0" t="0" r="0" b="0"/>
            <a:pathLst>
              <a:path w="214313" h="169665">
                <a:moveTo>
                  <a:pt x="205383" y="0"/>
                </a:moveTo>
                <a:lnTo>
                  <a:pt x="205383" y="0"/>
                </a:lnTo>
                <a:lnTo>
                  <a:pt x="196453" y="0"/>
                </a:lnTo>
                <a:lnTo>
                  <a:pt x="187523" y="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8929"/>
                </a:lnTo>
                <a:lnTo>
                  <a:pt x="107156" y="8929"/>
                </a:lnTo>
                <a:lnTo>
                  <a:pt x="80367" y="17859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30" y="71437"/>
                </a:lnTo>
                <a:lnTo>
                  <a:pt x="26789" y="80367"/>
                </a:lnTo>
                <a:lnTo>
                  <a:pt x="44648" y="80367"/>
                </a:lnTo>
                <a:lnTo>
                  <a:pt x="62508" y="89297"/>
                </a:lnTo>
                <a:lnTo>
                  <a:pt x="80367" y="89297"/>
                </a:lnTo>
                <a:lnTo>
                  <a:pt x="98227" y="98226"/>
                </a:lnTo>
                <a:lnTo>
                  <a:pt x="125016" y="107156"/>
                </a:lnTo>
                <a:lnTo>
                  <a:pt x="151805" y="107156"/>
                </a:lnTo>
                <a:lnTo>
                  <a:pt x="169664" y="116086"/>
                </a:lnTo>
                <a:lnTo>
                  <a:pt x="187523" y="116086"/>
                </a:lnTo>
                <a:lnTo>
                  <a:pt x="196453" y="125015"/>
                </a:lnTo>
                <a:lnTo>
                  <a:pt x="205383" y="133945"/>
                </a:lnTo>
                <a:lnTo>
                  <a:pt x="214312" y="133945"/>
                </a:lnTo>
                <a:lnTo>
                  <a:pt x="205383" y="142875"/>
                </a:lnTo>
                <a:lnTo>
                  <a:pt x="205383" y="142875"/>
                </a:lnTo>
                <a:lnTo>
                  <a:pt x="196453" y="151804"/>
                </a:lnTo>
                <a:lnTo>
                  <a:pt x="178594" y="151804"/>
                </a:lnTo>
                <a:lnTo>
                  <a:pt x="160734" y="160734"/>
                </a:lnTo>
                <a:lnTo>
                  <a:pt x="142875" y="160734"/>
                </a:lnTo>
                <a:lnTo>
                  <a:pt x="125016" y="169664"/>
                </a:lnTo>
                <a:lnTo>
                  <a:pt x="107156" y="169664"/>
                </a:lnTo>
                <a:lnTo>
                  <a:pt x="98227" y="169664"/>
                </a:lnTo>
                <a:lnTo>
                  <a:pt x="98227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more chemistry-like example:</a:t>
            </a:r>
          </a:p>
          <a:p>
            <a:endParaRPr lang="en-US" sz="3600" dirty="0" smtClean="0"/>
          </a:p>
          <a:p>
            <a:pPr lvl="1"/>
            <a:r>
              <a:rPr lang="en-US" sz="3300" dirty="0" smtClean="0"/>
              <a:t>CH</a:t>
            </a:r>
            <a:r>
              <a:rPr lang="en-US" sz="3300" baseline="-25000" dirty="0" smtClean="0"/>
              <a:t>4</a:t>
            </a:r>
            <a:r>
              <a:rPr lang="en-US" sz="3300" dirty="0" smtClean="0"/>
              <a:t>  +  2O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      CO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  +  2H</a:t>
            </a:r>
            <a:r>
              <a:rPr lang="en-US" sz="3300" baseline="-25000" dirty="0" smtClean="0"/>
              <a:t>2</a:t>
            </a:r>
            <a:r>
              <a:rPr lang="en-US" sz="3300" dirty="0" smtClean="0"/>
              <a:t>O</a:t>
            </a:r>
          </a:p>
          <a:p>
            <a:endParaRPr lang="en-US" sz="3600" dirty="0" smtClean="0"/>
          </a:p>
          <a:p>
            <a:r>
              <a:rPr lang="en-US" sz="3600" dirty="0" smtClean="0"/>
              <a:t>The number of atoms remains the same but the compounds have changed.</a:t>
            </a:r>
          </a:p>
          <a:p>
            <a:r>
              <a:rPr lang="en-US" sz="1800" dirty="0" smtClean="0"/>
              <a:t>***Note: You are not expected to know chemical reactions yet so don’t panic. </a:t>
            </a:r>
          </a:p>
          <a:p>
            <a:endParaRPr lang="en-US" sz="3600" dirty="0" smtClean="0"/>
          </a:p>
          <a:p>
            <a:endParaRPr lang="en-US" sz="3200" dirty="0" smtClean="0"/>
          </a:p>
          <a:p>
            <a:pPr lvl="1"/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05200" y="32004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1473398" y="2402086"/>
            <a:ext cx="142876" cy="383978"/>
          </a:xfrm>
          <a:custGeom>
            <a:avLst/>
            <a:gdLst/>
            <a:ahLst/>
            <a:cxnLst/>
            <a:rect l="0" t="0" r="0" b="0"/>
            <a:pathLst>
              <a:path w="142876" h="383978">
                <a:moveTo>
                  <a:pt x="142875" y="0"/>
                </a:moveTo>
                <a:lnTo>
                  <a:pt x="133946" y="0"/>
                </a:lnTo>
                <a:lnTo>
                  <a:pt x="125016" y="8929"/>
                </a:lnTo>
                <a:lnTo>
                  <a:pt x="125016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98227" y="44648"/>
                </a:lnTo>
                <a:lnTo>
                  <a:pt x="89297" y="62508"/>
                </a:lnTo>
                <a:lnTo>
                  <a:pt x="80368" y="80367"/>
                </a:lnTo>
                <a:lnTo>
                  <a:pt x="62508" y="98227"/>
                </a:lnTo>
                <a:lnTo>
                  <a:pt x="53579" y="125016"/>
                </a:lnTo>
                <a:lnTo>
                  <a:pt x="35719" y="142875"/>
                </a:lnTo>
                <a:lnTo>
                  <a:pt x="26790" y="169664"/>
                </a:lnTo>
                <a:lnTo>
                  <a:pt x="17860" y="187523"/>
                </a:lnTo>
                <a:lnTo>
                  <a:pt x="8930" y="214312"/>
                </a:lnTo>
                <a:lnTo>
                  <a:pt x="0" y="232172"/>
                </a:lnTo>
                <a:lnTo>
                  <a:pt x="0" y="250031"/>
                </a:lnTo>
                <a:lnTo>
                  <a:pt x="8930" y="276820"/>
                </a:lnTo>
                <a:lnTo>
                  <a:pt x="8930" y="294680"/>
                </a:lnTo>
                <a:lnTo>
                  <a:pt x="17860" y="312539"/>
                </a:lnTo>
                <a:lnTo>
                  <a:pt x="26790" y="330398"/>
                </a:lnTo>
                <a:lnTo>
                  <a:pt x="35719" y="348258"/>
                </a:lnTo>
                <a:lnTo>
                  <a:pt x="53579" y="366117"/>
                </a:lnTo>
                <a:lnTo>
                  <a:pt x="62508" y="375047"/>
                </a:lnTo>
                <a:lnTo>
                  <a:pt x="80368" y="383977"/>
                </a:lnTo>
                <a:lnTo>
                  <a:pt x="98227" y="383977"/>
                </a:lnTo>
                <a:lnTo>
                  <a:pt x="107157" y="383977"/>
                </a:lnTo>
                <a:lnTo>
                  <a:pt x="107157" y="3839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651992" y="2509242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142875" y="8930"/>
                </a:moveTo>
                <a:lnTo>
                  <a:pt x="142875" y="8930"/>
                </a:lnTo>
                <a:lnTo>
                  <a:pt x="133946" y="8930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8930"/>
                </a:lnTo>
                <a:lnTo>
                  <a:pt x="98227" y="8930"/>
                </a:lnTo>
                <a:lnTo>
                  <a:pt x="89297" y="17860"/>
                </a:lnTo>
                <a:lnTo>
                  <a:pt x="71438" y="26789"/>
                </a:lnTo>
                <a:lnTo>
                  <a:pt x="53578" y="35719"/>
                </a:lnTo>
                <a:lnTo>
                  <a:pt x="35719" y="53578"/>
                </a:lnTo>
                <a:lnTo>
                  <a:pt x="26789" y="62508"/>
                </a:lnTo>
                <a:lnTo>
                  <a:pt x="17860" y="80367"/>
                </a:lnTo>
                <a:lnTo>
                  <a:pt x="8930" y="98227"/>
                </a:lnTo>
                <a:lnTo>
                  <a:pt x="0" y="116086"/>
                </a:lnTo>
                <a:lnTo>
                  <a:pt x="0" y="133946"/>
                </a:lnTo>
                <a:lnTo>
                  <a:pt x="0" y="142875"/>
                </a:lnTo>
                <a:lnTo>
                  <a:pt x="8930" y="160735"/>
                </a:lnTo>
                <a:lnTo>
                  <a:pt x="17860" y="178594"/>
                </a:lnTo>
                <a:lnTo>
                  <a:pt x="26789" y="196453"/>
                </a:lnTo>
                <a:lnTo>
                  <a:pt x="35719" y="205383"/>
                </a:lnTo>
                <a:lnTo>
                  <a:pt x="53578" y="214313"/>
                </a:lnTo>
                <a:lnTo>
                  <a:pt x="80367" y="223242"/>
                </a:lnTo>
                <a:lnTo>
                  <a:pt x="80367" y="223242"/>
                </a:lnTo>
                <a:lnTo>
                  <a:pt x="80367" y="2232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57375" y="2544961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17859"/>
                </a:lnTo>
                <a:lnTo>
                  <a:pt x="35719" y="35719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33945"/>
                </a:lnTo>
                <a:lnTo>
                  <a:pt x="8930" y="151805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9" y="178594"/>
                </a:lnTo>
                <a:lnTo>
                  <a:pt x="53578" y="178594"/>
                </a:lnTo>
                <a:lnTo>
                  <a:pt x="71438" y="178594"/>
                </a:lnTo>
                <a:lnTo>
                  <a:pt x="98227" y="169664"/>
                </a:lnTo>
                <a:lnTo>
                  <a:pt x="116086" y="160734"/>
                </a:lnTo>
                <a:lnTo>
                  <a:pt x="133945" y="151805"/>
                </a:lnTo>
                <a:lnTo>
                  <a:pt x="151805" y="133945"/>
                </a:lnTo>
                <a:lnTo>
                  <a:pt x="160734" y="116086"/>
                </a:lnTo>
                <a:lnTo>
                  <a:pt x="169664" y="98227"/>
                </a:lnTo>
                <a:lnTo>
                  <a:pt x="178594" y="80367"/>
                </a:lnTo>
                <a:lnTo>
                  <a:pt x="178594" y="62508"/>
                </a:lnTo>
                <a:lnTo>
                  <a:pt x="169664" y="44648"/>
                </a:lnTo>
                <a:lnTo>
                  <a:pt x="160734" y="26789"/>
                </a:lnTo>
                <a:lnTo>
                  <a:pt x="142875" y="17859"/>
                </a:lnTo>
                <a:lnTo>
                  <a:pt x="125016" y="8930"/>
                </a:lnTo>
                <a:lnTo>
                  <a:pt x="107156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71688" y="2536031"/>
            <a:ext cx="276821" cy="169665"/>
          </a:xfrm>
          <a:custGeom>
            <a:avLst/>
            <a:gdLst/>
            <a:ahLst/>
            <a:cxnLst/>
            <a:rect l="0" t="0" r="0" b="0"/>
            <a:pathLst>
              <a:path w="276821" h="169665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29" y="71438"/>
                </a:lnTo>
                <a:lnTo>
                  <a:pt x="8929" y="89297"/>
                </a:lnTo>
                <a:lnTo>
                  <a:pt x="17859" y="107157"/>
                </a:lnTo>
                <a:lnTo>
                  <a:pt x="17859" y="125016"/>
                </a:lnTo>
                <a:lnTo>
                  <a:pt x="17859" y="142875"/>
                </a:lnTo>
                <a:lnTo>
                  <a:pt x="26789" y="160735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0735"/>
                </a:lnTo>
                <a:lnTo>
                  <a:pt x="26789" y="151805"/>
                </a:lnTo>
                <a:lnTo>
                  <a:pt x="26789" y="133946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71438"/>
                </a:lnTo>
                <a:lnTo>
                  <a:pt x="35718" y="62508"/>
                </a:lnTo>
                <a:lnTo>
                  <a:pt x="35718" y="44649"/>
                </a:lnTo>
                <a:lnTo>
                  <a:pt x="35718" y="26789"/>
                </a:lnTo>
                <a:lnTo>
                  <a:pt x="35718" y="17860"/>
                </a:lnTo>
                <a:lnTo>
                  <a:pt x="44648" y="893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30"/>
                </a:lnTo>
                <a:lnTo>
                  <a:pt x="89296" y="17860"/>
                </a:lnTo>
                <a:lnTo>
                  <a:pt x="98226" y="26789"/>
                </a:lnTo>
                <a:lnTo>
                  <a:pt x="107156" y="44649"/>
                </a:lnTo>
                <a:lnTo>
                  <a:pt x="125015" y="62508"/>
                </a:lnTo>
                <a:lnTo>
                  <a:pt x="133945" y="80367"/>
                </a:lnTo>
                <a:lnTo>
                  <a:pt x="133945" y="98227"/>
                </a:lnTo>
                <a:lnTo>
                  <a:pt x="142875" y="116086"/>
                </a:lnTo>
                <a:lnTo>
                  <a:pt x="151804" y="133946"/>
                </a:lnTo>
                <a:lnTo>
                  <a:pt x="151804" y="142875"/>
                </a:lnTo>
                <a:lnTo>
                  <a:pt x="160734" y="151805"/>
                </a:lnTo>
                <a:lnTo>
                  <a:pt x="160734" y="160735"/>
                </a:lnTo>
                <a:lnTo>
                  <a:pt x="160734" y="160735"/>
                </a:lnTo>
                <a:lnTo>
                  <a:pt x="151804" y="160735"/>
                </a:lnTo>
                <a:lnTo>
                  <a:pt x="151804" y="160735"/>
                </a:lnTo>
                <a:lnTo>
                  <a:pt x="151804" y="160735"/>
                </a:lnTo>
                <a:lnTo>
                  <a:pt x="151804" y="151805"/>
                </a:lnTo>
                <a:lnTo>
                  <a:pt x="151804" y="142875"/>
                </a:lnTo>
                <a:lnTo>
                  <a:pt x="151804" y="125016"/>
                </a:lnTo>
                <a:lnTo>
                  <a:pt x="151804" y="107157"/>
                </a:lnTo>
                <a:lnTo>
                  <a:pt x="151804" y="89297"/>
                </a:lnTo>
                <a:lnTo>
                  <a:pt x="151804" y="71438"/>
                </a:lnTo>
                <a:lnTo>
                  <a:pt x="151804" y="62508"/>
                </a:lnTo>
                <a:lnTo>
                  <a:pt x="160734" y="44649"/>
                </a:lnTo>
                <a:lnTo>
                  <a:pt x="160734" y="35719"/>
                </a:lnTo>
                <a:lnTo>
                  <a:pt x="169664" y="26789"/>
                </a:lnTo>
                <a:lnTo>
                  <a:pt x="187523" y="26789"/>
                </a:lnTo>
                <a:lnTo>
                  <a:pt x="196453" y="17860"/>
                </a:lnTo>
                <a:lnTo>
                  <a:pt x="205382" y="17860"/>
                </a:lnTo>
                <a:lnTo>
                  <a:pt x="214312" y="17860"/>
                </a:lnTo>
                <a:lnTo>
                  <a:pt x="223242" y="26789"/>
                </a:lnTo>
                <a:lnTo>
                  <a:pt x="241101" y="35719"/>
                </a:lnTo>
                <a:lnTo>
                  <a:pt x="241101" y="44649"/>
                </a:lnTo>
                <a:lnTo>
                  <a:pt x="250031" y="53578"/>
                </a:lnTo>
                <a:lnTo>
                  <a:pt x="258960" y="71438"/>
                </a:lnTo>
                <a:lnTo>
                  <a:pt x="258960" y="89297"/>
                </a:lnTo>
                <a:lnTo>
                  <a:pt x="258960" y="98227"/>
                </a:lnTo>
                <a:lnTo>
                  <a:pt x="267890" y="116086"/>
                </a:lnTo>
                <a:lnTo>
                  <a:pt x="267890" y="125016"/>
                </a:lnTo>
                <a:lnTo>
                  <a:pt x="267890" y="142875"/>
                </a:lnTo>
                <a:lnTo>
                  <a:pt x="267890" y="142875"/>
                </a:lnTo>
                <a:lnTo>
                  <a:pt x="267890" y="151805"/>
                </a:lnTo>
                <a:lnTo>
                  <a:pt x="276820" y="151805"/>
                </a:lnTo>
                <a:lnTo>
                  <a:pt x="276820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46734" y="2375297"/>
            <a:ext cx="205384" cy="339329"/>
          </a:xfrm>
          <a:custGeom>
            <a:avLst/>
            <a:gdLst/>
            <a:ahLst/>
            <a:cxnLst/>
            <a:rect l="0" t="0" r="0" b="0"/>
            <a:pathLst>
              <a:path w="205384" h="339329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17860" y="133945"/>
                </a:lnTo>
                <a:lnTo>
                  <a:pt x="17860" y="169664"/>
                </a:lnTo>
                <a:lnTo>
                  <a:pt x="17860" y="196453"/>
                </a:lnTo>
                <a:lnTo>
                  <a:pt x="26789" y="232172"/>
                </a:lnTo>
                <a:lnTo>
                  <a:pt x="26789" y="258961"/>
                </a:lnTo>
                <a:lnTo>
                  <a:pt x="35719" y="285750"/>
                </a:lnTo>
                <a:lnTo>
                  <a:pt x="35719" y="312539"/>
                </a:lnTo>
                <a:lnTo>
                  <a:pt x="35719" y="321469"/>
                </a:lnTo>
                <a:lnTo>
                  <a:pt x="35719" y="330398"/>
                </a:lnTo>
                <a:lnTo>
                  <a:pt x="35719" y="339328"/>
                </a:lnTo>
                <a:lnTo>
                  <a:pt x="35719" y="339328"/>
                </a:lnTo>
                <a:lnTo>
                  <a:pt x="44649" y="339328"/>
                </a:lnTo>
                <a:lnTo>
                  <a:pt x="44649" y="339328"/>
                </a:lnTo>
                <a:lnTo>
                  <a:pt x="35719" y="330398"/>
                </a:lnTo>
                <a:lnTo>
                  <a:pt x="35719" y="312539"/>
                </a:lnTo>
                <a:lnTo>
                  <a:pt x="35719" y="303609"/>
                </a:lnTo>
                <a:lnTo>
                  <a:pt x="26789" y="276820"/>
                </a:lnTo>
                <a:lnTo>
                  <a:pt x="26789" y="258961"/>
                </a:lnTo>
                <a:lnTo>
                  <a:pt x="17860" y="241101"/>
                </a:lnTo>
                <a:lnTo>
                  <a:pt x="17860" y="223242"/>
                </a:lnTo>
                <a:lnTo>
                  <a:pt x="17860" y="214312"/>
                </a:lnTo>
                <a:lnTo>
                  <a:pt x="26789" y="196453"/>
                </a:lnTo>
                <a:lnTo>
                  <a:pt x="26789" y="187523"/>
                </a:lnTo>
                <a:lnTo>
                  <a:pt x="35719" y="169664"/>
                </a:lnTo>
                <a:lnTo>
                  <a:pt x="44649" y="160734"/>
                </a:lnTo>
                <a:lnTo>
                  <a:pt x="53579" y="160734"/>
                </a:lnTo>
                <a:lnTo>
                  <a:pt x="71438" y="160734"/>
                </a:lnTo>
                <a:lnTo>
                  <a:pt x="89297" y="160734"/>
                </a:lnTo>
                <a:lnTo>
                  <a:pt x="116086" y="169664"/>
                </a:lnTo>
                <a:lnTo>
                  <a:pt x="133946" y="178594"/>
                </a:lnTo>
                <a:lnTo>
                  <a:pt x="160735" y="187523"/>
                </a:lnTo>
                <a:lnTo>
                  <a:pt x="178594" y="205383"/>
                </a:lnTo>
                <a:lnTo>
                  <a:pt x="187524" y="214312"/>
                </a:lnTo>
                <a:lnTo>
                  <a:pt x="205383" y="232172"/>
                </a:lnTo>
                <a:lnTo>
                  <a:pt x="205383" y="250031"/>
                </a:lnTo>
                <a:lnTo>
                  <a:pt x="205383" y="258961"/>
                </a:lnTo>
                <a:lnTo>
                  <a:pt x="205383" y="267891"/>
                </a:lnTo>
                <a:lnTo>
                  <a:pt x="196454" y="276820"/>
                </a:lnTo>
                <a:lnTo>
                  <a:pt x="187524" y="285750"/>
                </a:lnTo>
                <a:lnTo>
                  <a:pt x="169664" y="294680"/>
                </a:lnTo>
                <a:lnTo>
                  <a:pt x="142875" y="303609"/>
                </a:lnTo>
                <a:lnTo>
                  <a:pt x="125016" y="303609"/>
                </a:lnTo>
                <a:lnTo>
                  <a:pt x="107157" y="303609"/>
                </a:lnTo>
                <a:lnTo>
                  <a:pt x="80368" y="312539"/>
                </a:lnTo>
                <a:lnTo>
                  <a:pt x="71438" y="312539"/>
                </a:lnTo>
                <a:lnTo>
                  <a:pt x="62508" y="312539"/>
                </a:lnTo>
                <a:lnTo>
                  <a:pt x="62508" y="31253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32484" y="2518172"/>
            <a:ext cx="214314" cy="187524"/>
          </a:xfrm>
          <a:custGeom>
            <a:avLst/>
            <a:gdLst/>
            <a:ahLst/>
            <a:cxnLst/>
            <a:rect l="0" t="0" r="0" b="0"/>
            <a:pathLst>
              <a:path w="214314" h="187524">
                <a:moveTo>
                  <a:pt x="8930" y="26789"/>
                </a:move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4"/>
                </a:lnTo>
                <a:lnTo>
                  <a:pt x="17860" y="178594"/>
                </a:lnTo>
                <a:lnTo>
                  <a:pt x="26789" y="187523"/>
                </a:lnTo>
                <a:lnTo>
                  <a:pt x="44649" y="187523"/>
                </a:lnTo>
                <a:lnTo>
                  <a:pt x="62508" y="187523"/>
                </a:lnTo>
                <a:lnTo>
                  <a:pt x="80368" y="178594"/>
                </a:lnTo>
                <a:lnTo>
                  <a:pt x="98227" y="169664"/>
                </a:lnTo>
                <a:lnTo>
                  <a:pt x="116086" y="160734"/>
                </a:lnTo>
                <a:lnTo>
                  <a:pt x="133946" y="142875"/>
                </a:lnTo>
                <a:lnTo>
                  <a:pt x="142875" y="125016"/>
                </a:lnTo>
                <a:lnTo>
                  <a:pt x="151805" y="107156"/>
                </a:lnTo>
                <a:lnTo>
                  <a:pt x="160735" y="80367"/>
                </a:lnTo>
                <a:lnTo>
                  <a:pt x="160735" y="53578"/>
                </a:lnTo>
                <a:lnTo>
                  <a:pt x="160735" y="35719"/>
                </a:lnTo>
                <a:lnTo>
                  <a:pt x="169664" y="26789"/>
                </a:lnTo>
                <a:lnTo>
                  <a:pt x="169664" y="17859"/>
                </a:lnTo>
                <a:lnTo>
                  <a:pt x="169664" y="893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0"/>
                </a:lnTo>
                <a:lnTo>
                  <a:pt x="160735" y="8930"/>
                </a:lnTo>
                <a:lnTo>
                  <a:pt x="160735" y="17859"/>
                </a:lnTo>
                <a:lnTo>
                  <a:pt x="160735" y="35719"/>
                </a:lnTo>
                <a:lnTo>
                  <a:pt x="169664" y="53578"/>
                </a:lnTo>
                <a:lnTo>
                  <a:pt x="178594" y="71437"/>
                </a:lnTo>
                <a:lnTo>
                  <a:pt x="178594" y="89297"/>
                </a:lnTo>
                <a:lnTo>
                  <a:pt x="187524" y="107156"/>
                </a:lnTo>
                <a:lnTo>
                  <a:pt x="196454" y="125016"/>
                </a:lnTo>
                <a:lnTo>
                  <a:pt x="196454" y="142875"/>
                </a:lnTo>
                <a:lnTo>
                  <a:pt x="205383" y="160734"/>
                </a:lnTo>
                <a:lnTo>
                  <a:pt x="214313" y="169664"/>
                </a:lnTo>
                <a:lnTo>
                  <a:pt x="214313" y="178594"/>
                </a:lnTo>
                <a:lnTo>
                  <a:pt x="205383" y="178594"/>
                </a:lnTo>
                <a:lnTo>
                  <a:pt x="205383" y="178594"/>
                </a:lnTo>
                <a:lnTo>
                  <a:pt x="205383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973586" y="2518172"/>
            <a:ext cx="178595" cy="187524"/>
          </a:xfrm>
          <a:custGeom>
            <a:avLst/>
            <a:gdLst/>
            <a:ahLst/>
            <a:cxnLst/>
            <a:rect l="0" t="0" r="0" b="0"/>
            <a:pathLst>
              <a:path w="178595" h="187524">
                <a:moveTo>
                  <a:pt x="107156" y="0"/>
                </a:move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7"/>
                </a:lnTo>
                <a:lnTo>
                  <a:pt x="17859" y="80367"/>
                </a:lnTo>
                <a:lnTo>
                  <a:pt x="35719" y="98226"/>
                </a:lnTo>
                <a:lnTo>
                  <a:pt x="53578" y="107156"/>
                </a:lnTo>
                <a:lnTo>
                  <a:pt x="80367" y="116086"/>
                </a:lnTo>
                <a:lnTo>
                  <a:pt x="107156" y="125016"/>
                </a:lnTo>
                <a:lnTo>
                  <a:pt x="133945" y="142875"/>
                </a:lnTo>
                <a:lnTo>
                  <a:pt x="151805" y="151805"/>
                </a:lnTo>
                <a:lnTo>
                  <a:pt x="169664" y="160734"/>
                </a:lnTo>
                <a:lnTo>
                  <a:pt x="178594" y="160734"/>
                </a:lnTo>
                <a:lnTo>
                  <a:pt x="178594" y="169664"/>
                </a:lnTo>
                <a:lnTo>
                  <a:pt x="178594" y="178594"/>
                </a:lnTo>
                <a:lnTo>
                  <a:pt x="169664" y="178594"/>
                </a:lnTo>
                <a:lnTo>
                  <a:pt x="160734" y="187523"/>
                </a:lnTo>
                <a:lnTo>
                  <a:pt x="142875" y="187523"/>
                </a:lnTo>
                <a:lnTo>
                  <a:pt x="133945" y="187523"/>
                </a:lnTo>
                <a:lnTo>
                  <a:pt x="107156" y="187523"/>
                </a:lnTo>
                <a:lnTo>
                  <a:pt x="89297" y="187523"/>
                </a:lnTo>
                <a:lnTo>
                  <a:pt x="71437" y="187523"/>
                </a:lnTo>
                <a:lnTo>
                  <a:pt x="62508" y="187523"/>
                </a:lnTo>
                <a:lnTo>
                  <a:pt x="53578" y="187523"/>
                </a:lnTo>
                <a:lnTo>
                  <a:pt x="53578" y="18752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59336" y="2402086"/>
            <a:ext cx="44649" cy="339329"/>
          </a:xfrm>
          <a:custGeom>
            <a:avLst/>
            <a:gdLst/>
            <a:ahLst/>
            <a:cxnLst/>
            <a:rect l="0" t="0" r="0" b="0"/>
            <a:pathLst>
              <a:path w="44649" h="33932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78594"/>
                </a:lnTo>
                <a:lnTo>
                  <a:pt x="8930" y="214312"/>
                </a:lnTo>
                <a:lnTo>
                  <a:pt x="17859" y="241102"/>
                </a:lnTo>
                <a:lnTo>
                  <a:pt x="17859" y="267891"/>
                </a:lnTo>
                <a:lnTo>
                  <a:pt x="26789" y="294680"/>
                </a:lnTo>
                <a:lnTo>
                  <a:pt x="35719" y="312539"/>
                </a:lnTo>
                <a:lnTo>
                  <a:pt x="35719" y="321469"/>
                </a:lnTo>
                <a:lnTo>
                  <a:pt x="35719" y="330398"/>
                </a:lnTo>
                <a:lnTo>
                  <a:pt x="44648" y="339328"/>
                </a:lnTo>
                <a:lnTo>
                  <a:pt x="44648" y="33932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61109" y="2518172"/>
            <a:ext cx="133947" cy="8931"/>
          </a:xfrm>
          <a:custGeom>
            <a:avLst/>
            <a:gdLst/>
            <a:ahLst/>
            <a:cxnLst/>
            <a:rect l="0" t="0" r="0" b="0"/>
            <a:pathLst>
              <a:path w="133947" h="893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80368" y="0"/>
                </a:lnTo>
                <a:lnTo>
                  <a:pt x="98227" y="0"/>
                </a:lnTo>
                <a:lnTo>
                  <a:pt x="133946" y="8930"/>
                </a:lnTo>
                <a:lnTo>
                  <a:pt x="133946" y="8930"/>
                </a:lnTo>
                <a:lnTo>
                  <a:pt x="133946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420070" y="2562820"/>
            <a:ext cx="44650" cy="151806"/>
          </a:xfrm>
          <a:custGeom>
            <a:avLst/>
            <a:gdLst/>
            <a:ahLst/>
            <a:cxnLst/>
            <a:rect l="0" t="0" r="0" b="0"/>
            <a:pathLst>
              <a:path w="44650" h="15180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71438"/>
                </a:lnTo>
                <a:lnTo>
                  <a:pt x="17860" y="89297"/>
                </a:lnTo>
                <a:lnTo>
                  <a:pt x="26789" y="107157"/>
                </a:lnTo>
                <a:lnTo>
                  <a:pt x="26789" y="125016"/>
                </a:lnTo>
                <a:lnTo>
                  <a:pt x="35719" y="133946"/>
                </a:lnTo>
                <a:lnTo>
                  <a:pt x="35719" y="142875"/>
                </a:lnTo>
                <a:lnTo>
                  <a:pt x="35719" y="151805"/>
                </a:lnTo>
                <a:lnTo>
                  <a:pt x="44649" y="151805"/>
                </a:lnTo>
                <a:lnTo>
                  <a:pt x="44649" y="151805"/>
                </a:lnTo>
                <a:lnTo>
                  <a:pt x="44649" y="151805"/>
                </a:lnTo>
                <a:lnTo>
                  <a:pt x="44649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420070" y="2428875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562945" y="2544961"/>
            <a:ext cx="160736" cy="160735"/>
          </a:xfrm>
          <a:custGeom>
            <a:avLst/>
            <a:gdLst/>
            <a:ahLst/>
            <a:cxnLst/>
            <a:rect l="0" t="0" r="0" b="0"/>
            <a:pathLst>
              <a:path w="160736" h="160735">
                <a:moveTo>
                  <a:pt x="26789" y="0"/>
                </a:moveTo>
                <a:lnTo>
                  <a:pt x="26789" y="8930"/>
                </a:lnTo>
                <a:lnTo>
                  <a:pt x="2678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17860" y="35719"/>
                </a:lnTo>
                <a:lnTo>
                  <a:pt x="17860" y="4464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0" y="98227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33945"/>
                </a:lnTo>
                <a:lnTo>
                  <a:pt x="26789" y="142875"/>
                </a:lnTo>
                <a:lnTo>
                  <a:pt x="44649" y="151805"/>
                </a:lnTo>
                <a:lnTo>
                  <a:pt x="62508" y="160734"/>
                </a:lnTo>
                <a:lnTo>
                  <a:pt x="80368" y="160734"/>
                </a:lnTo>
                <a:lnTo>
                  <a:pt x="98227" y="151805"/>
                </a:lnTo>
                <a:lnTo>
                  <a:pt x="116086" y="142875"/>
                </a:lnTo>
                <a:lnTo>
                  <a:pt x="133946" y="133945"/>
                </a:lnTo>
                <a:lnTo>
                  <a:pt x="142875" y="125016"/>
                </a:lnTo>
                <a:lnTo>
                  <a:pt x="160735" y="116086"/>
                </a:lnTo>
                <a:lnTo>
                  <a:pt x="160735" y="98227"/>
                </a:lnTo>
                <a:lnTo>
                  <a:pt x="160735" y="80367"/>
                </a:lnTo>
                <a:lnTo>
                  <a:pt x="160735" y="62508"/>
                </a:lnTo>
                <a:lnTo>
                  <a:pt x="151805" y="44648"/>
                </a:lnTo>
                <a:lnTo>
                  <a:pt x="133946" y="26789"/>
                </a:lnTo>
                <a:lnTo>
                  <a:pt x="116086" y="17859"/>
                </a:lnTo>
                <a:lnTo>
                  <a:pt x="98227" y="8930"/>
                </a:lnTo>
                <a:lnTo>
                  <a:pt x="80368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786188" y="2553891"/>
            <a:ext cx="205383" cy="178594"/>
          </a:xfrm>
          <a:custGeom>
            <a:avLst/>
            <a:gdLst/>
            <a:ahLst/>
            <a:cxnLst/>
            <a:rect l="0" t="0" r="0" b="0"/>
            <a:pathLst>
              <a:path w="205383" h="17859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8929" y="71437"/>
                </a:lnTo>
                <a:lnTo>
                  <a:pt x="8929" y="89297"/>
                </a:lnTo>
                <a:lnTo>
                  <a:pt x="8929" y="107156"/>
                </a:lnTo>
                <a:lnTo>
                  <a:pt x="17859" y="125015"/>
                </a:lnTo>
                <a:lnTo>
                  <a:pt x="17859" y="133945"/>
                </a:lnTo>
                <a:lnTo>
                  <a:pt x="26789" y="151804"/>
                </a:lnTo>
                <a:lnTo>
                  <a:pt x="26789" y="160734"/>
                </a:lnTo>
                <a:lnTo>
                  <a:pt x="35718" y="169664"/>
                </a:lnTo>
                <a:lnTo>
                  <a:pt x="35718" y="169664"/>
                </a:lnTo>
                <a:lnTo>
                  <a:pt x="35718" y="178593"/>
                </a:lnTo>
                <a:lnTo>
                  <a:pt x="35718" y="178593"/>
                </a:lnTo>
                <a:lnTo>
                  <a:pt x="35718" y="178593"/>
                </a:lnTo>
                <a:lnTo>
                  <a:pt x="35718" y="169664"/>
                </a:lnTo>
                <a:lnTo>
                  <a:pt x="35718" y="160734"/>
                </a:lnTo>
                <a:lnTo>
                  <a:pt x="35718" y="151804"/>
                </a:lnTo>
                <a:lnTo>
                  <a:pt x="35718" y="133945"/>
                </a:lnTo>
                <a:lnTo>
                  <a:pt x="35718" y="125015"/>
                </a:lnTo>
                <a:lnTo>
                  <a:pt x="35718" y="107156"/>
                </a:lnTo>
                <a:lnTo>
                  <a:pt x="35718" y="89297"/>
                </a:lnTo>
                <a:lnTo>
                  <a:pt x="35718" y="80367"/>
                </a:lnTo>
                <a:lnTo>
                  <a:pt x="44648" y="62507"/>
                </a:lnTo>
                <a:lnTo>
                  <a:pt x="53578" y="53578"/>
                </a:lnTo>
                <a:lnTo>
                  <a:pt x="62507" y="44648"/>
                </a:lnTo>
                <a:lnTo>
                  <a:pt x="71437" y="26789"/>
                </a:lnTo>
                <a:lnTo>
                  <a:pt x="80367" y="17859"/>
                </a:lnTo>
                <a:lnTo>
                  <a:pt x="89296" y="17859"/>
                </a:lnTo>
                <a:lnTo>
                  <a:pt x="107156" y="17859"/>
                </a:lnTo>
                <a:lnTo>
                  <a:pt x="125015" y="17859"/>
                </a:lnTo>
                <a:lnTo>
                  <a:pt x="133945" y="17859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9664" y="44648"/>
                </a:lnTo>
                <a:lnTo>
                  <a:pt x="178593" y="53578"/>
                </a:lnTo>
                <a:lnTo>
                  <a:pt x="178593" y="71437"/>
                </a:lnTo>
                <a:lnTo>
                  <a:pt x="187523" y="89297"/>
                </a:lnTo>
                <a:lnTo>
                  <a:pt x="187523" y="107156"/>
                </a:lnTo>
                <a:lnTo>
                  <a:pt x="196453" y="125015"/>
                </a:lnTo>
                <a:lnTo>
                  <a:pt x="196453" y="142875"/>
                </a:lnTo>
                <a:lnTo>
                  <a:pt x="196453" y="151804"/>
                </a:lnTo>
                <a:lnTo>
                  <a:pt x="205382" y="160734"/>
                </a:lnTo>
                <a:lnTo>
                  <a:pt x="205382" y="169664"/>
                </a:lnTo>
                <a:lnTo>
                  <a:pt x="205382" y="169664"/>
                </a:lnTo>
                <a:lnTo>
                  <a:pt x="205382" y="1696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20195" y="2509242"/>
            <a:ext cx="98228" cy="223243"/>
          </a:xfrm>
          <a:custGeom>
            <a:avLst/>
            <a:gdLst/>
            <a:ahLst/>
            <a:cxnLst/>
            <a:rect l="0" t="0" r="0" b="0"/>
            <a:pathLst>
              <a:path w="98228" h="223243">
                <a:moveTo>
                  <a:pt x="0" y="80367"/>
                </a:moveTo>
                <a:lnTo>
                  <a:pt x="0" y="98227"/>
                </a:lnTo>
                <a:lnTo>
                  <a:pt x="0" y="116086"/>
                </a:lnTo>
                <a:lnTo>
                  <a:pt x="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17860" y="205383"/>
                </a:lnTo>
                <a:lnTo>
                  <a:pt x="17860" y="214313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23242"/>
                </a:lnTo>
                <a:lnTo>
                  <a:pt x="26789" y="214313"/>
                </a:lnTo>
                <a:lnTo>
                  <a:pt x="26789" y="205383"/>
                </a:lnTo>
                <a:lnTo>
                  <a:pt x="26789" y="196453"/>
                </a:lnTo>
                <a:lnTo>
                  <a:pt x="17860" y="169664"/>
                </a:lnTo>
                <a:lnTo>
                  <a:pt x="17860" y="151805"/>
                </a:lnTo>
                <a:lnTo>
                  <a:pt x="8930" y="133946"/>
                </a:lnTo>
                <a:lnTo>
                  <a:pt x="8930" y="107156"/>
                </a:lnTo>
                <a:lnTo>
                  <a:pt x="0" y="89297"/>
                </a:lnTo>
                <a:lnTo>
                  <a:pt x="0" y="71438"/>
                </a:lnTo>
                <a:lnTo>
                  <a:pt x="0" y="53578"/>
                </a:lnTo>
                <a:lnTo>
                  <a:pt x="0" y="44649"/>
                </a:lnTo>
                <a:lnTo>
                  <a:pt x="8930" y="26789"/>
                </a:lnTo>
                <a:lnTo>
                  <a:pt x="17860" y="17860"/>
                </a:lnTo>
                <a:lnTo>
                  <a:pt x="26789" y="893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572000" y="2518172"/>
            <a:ext cx="187524" cy="205384"/>
          </a:xfrm>
          <a:custGeom>
            <a:avLst/>
            <a:gdLst/>
            <a:ahLst/>
            <a:cxnLst/>
            <a:rect l="0" t="0" r="0" b="0"/>
            <a:pathLst>
              <a:path w="187524" h="205384">
                <a:moveTo>
                  <a:pt x="17859" y="62508"/>
                </a:move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26789" y="71437"/>
                </a:lnTo>
                <a:lnTo>
                  <a:pt x="35719" y="71437"/>
                </a:lnTo>
                <a:lnTo>
                  <a:pt x="44648" y="71437"/>
                </a:lnTo>
                <a:lnTo>
                  <a:pt x="62508" y="71437"/>
                </a:lnTo>
                <a:lnTo>
                  <a:pt x="80367" y="71437"/>
                </a:lnTo>
                <a:lnTo>
                  <a:pt x="98227" y="71437"/>
                </a:lnTo>
                <a:lnTo>
                  <a:pt x="116086" y="62508"/>
                </a:lnTo>
                <a:lnTo>
                  <a:pt x="133945" y="62508"/>
                </a:lnTo>
                <a:lnTo>
                  <a:pt x="151805" y="53578"/>
                </a:lnTo>
                <a:lnTo>
                  <a:pt x="160734" y="53578"/>
                </a:lnTo>
                <a:lnTo>
                  <a:pt x="169664" y="44648"/>
                </a:lnTo>
                <a:lnTo>
                  <a:pt x="178594" y="35719"/>
                </a:lnTo>
                <a:lnTo>
                  <a:pt x="187523" y="26789"/>
                </a:lnTo>
                <a:lnTo>
                  <a:pt x="178594" y="17859"/>
                </a:lnTo>
                <a:lnTo>
                  <a:pt x="178594" y="17859"/>
                </a:lnTo>
                <a:lnTo>
                  <a:pt x="169664" y="8930"/>
                </a:lnTo>
                <a:lnTo>
                  <a:pt x="160734" y="0"/>
                </a:lnTo>
                <a:lnTo>
                  <a:pt x="142875" y="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8930"/>
                </a:lnTo>
                <a:lnTo>
                  <a:pt x="44648" y="17859"/>
                </a:lnTo>
                <a:lnTo>
                  <a:pt x="26789" y="35719"/>
                </a:lnTo>
                <a:lnTo>
                  <a:pt x="893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17859" y="160734"/>
                </a:lnTo>
                <a:lnTo>
                  <a:pt x="26789" y="178594"/>
                </a:lnTo>
                <a:lnTo>
                  <a:pt x="44648" y="187523"/>
                </a:lnTo>
                <a:lnTo>
                  <a:pt x="62508" y="196453"/>
                </a:lnTo>
                <a:lnTo>
                  <a:pt x="80367" y="205383"/>
                </a:lnTo>
                <a:lnTo>
                  <a:pt x="98227" y="205383"/>
                </a:lnTo>
                <a:lnTo>
                  <a:pt x="107156" y="205383"/>
                </a:lnTo>
                <a:lnTo>
                  <a:pt x="107156" y="20538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77383" y="2509242"/>
            <a:ext cx="250032" cy="187525"/>
          </a:xfrm>
          <a:custGeom>
            <a:avLst/>
            <a:gdLst/>
            <a:ahLst/>
            <a:cxnLst/>
            <a:rect l="0" t="0" r="0" b="0"/>
            <a:pathLst>
              <a:path w="250032" h="187525">
                <a:moveTo>
                  <a:pt x="196453" y="44649"/>
                </a:moveTo>
                <a:lnTo>
                  <a:pt x="196453" y="44649"/>
                </a:lnTo>
                <a:lnTo>
                  <a:pt x="196453" y="35719"/>
                </a:lnTo>
                <a:lnTo>
                  <a:pt x="196453" y="35719"/>
                </a:lnTo>
                <a:lnTo>
                  <a:pt x="196453" y="35719"/>
                </a:lnTo>
                <a:lnTo>
                  <a:pt x="187523" y="26789"/>
                </a:lnTo>
                <a:lnTo>
                  <a:pt x="187523" y="17860"/>
                </a:lnTo>
                <a:lnTo>
                  <a:pt x="178594" y="8930"/>
                </a:lnTo>
                <a:lnTo>
                  <a:pt x="160734" y="8930"/>
                </a:lnTo>
                <a:lnTo>
                  <a:pt x="15180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98226" y="8930"/>
                </a:lnTo>
                <a:lnTo>
                  <a:pt x="80367" y="17860"/>
                </a:lnTo>
                <a:lnTo>
                  <a:pt x="62508" y="35719"/>
                </a:lnTo>
                <a:lnTo>
                  <a:pt x="44648" y="44649"/>
                </a:lnTo>
                <a:lnTo>
                  <a:pt x="26789" y="62508"/>
                </a:lnTo>
                <a:lnTo>
                  <a:pt x="17859" y="89297"/>
                </a:lnTo>
                <a:lnTo>
                  <a:pt x="8930" y="10715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8930" y="169664"/>
                </a:lnTo>
                <a:lnTo>
                  <a:pt x="17859" y="178594"/>
                </a:lnTo>
                <a:lnTo>
                  <a:pt x="26789" y="187524"/>
                </a:lnTo>
                <a:lnTo>
                  <a:pt x="44648" y="187524"/>
                </a:lnTo>
                <a:lnTo>
                  <a:pt x="62508" y="187524"/>
                </a:lnTo>
                <a:lnTo>
                  <a:pt x="80367" y="178594"/>
                </a:lnTo>
                <a:lnTo>
                  <a:pt x="98226" y="169664"/>
                </a:lnTo>
                <a:lnTo>
                  <a:pt x="116086" y="160735"/>
                </a:lnTo>
                <a:lnTo>
                  <a:pt x="133945" y="151805"/>
                </a:lnTo>
                <a:lnTo>
                  <a:pt x="151805" y="133946"/>
                </a:lnTo>
                <a:lnTo>
                  <a:pt x="169664" y="125016"/>
                </a:lnTo>
                <a:lnTo>
                  <a:pt x="178594" y="107156"/>
                </a:lnTo>
                <a:lnTo>
                  <a:pt x="187523" y="98227"/>
                </a:lnTo>
                <a:lnTo>
                  <a:pt x="196453" y="80367"/>
                </a:lnTo>
                <a:lnTo>
                  <a:pt x="205383" y="71438"/>
                </a:lnTo>
                <a:lnTo>
                  <a:pt x="205383" y="62508"/>
                </a:lnTo>
                <a:lnTo>
                  <a:pt x="205383" y="53578"/>
                </a:lnTo>
                <a:lnTo>
                  <a:pt x="205383" y="53578"/>
                </a:lnTo>
                <a:lnTo>
                  <a:pt x="205383" y="53578"/>
                </a:lnTo>
                <a:lnTo>
                  <a:pt x="205383" y="53578"/>
                </a:lnTo>
                <a:lnTo>
                  <a:pt x="205383" y="53578"/>
                </a:lnTo>
                <a:lnTo>
                  <a:pt x="205383" y="62508"/>
                </a:lnTo>
                <a:lnTo>
                  <a:pt x="205383" y="71438"/>
                </a:lnTo>
                <a:lnTo>
                  <a:pt x="205383" y="89297"/>
                </a:lnTo>
                <a:lnTo>
                  <a:pt x="205383" y="107156"/>
                </a:lnTo>
                <a:lnTo>
                  <a:pt x="214312" y="116086"/>
                </a:lnTo>
                <a:lnTo>
                  <a:pt x="214312" y="133946"/>
                </a:lnTo>
                <a:lnTo>
                  <a:pt x="223242" y="151805"/>
                </a:lnTo>
                <a:lnTo>
                  <a:pt x="232172" y="169664"/>
                </a:lnTo>
                <a:lnTo>
                  <a:pt x="241101" y="178594"/>
                </a:lnTo>
                <a:lnTo>
                  <a:pt x="250031" y="178594"/>
                </a:lnTo>
                <a:lnTo>
                  <a:pt x="250031" y="1785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089922" y="2509242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8930"/>
                </a:lnTo>
                <a:lnTo>
                  <a:pt x="80367" y="17860"/>
                </a:lnTo>
                <a:lnTo>
                  <a:pt x="62508" y="35719"/>
                </a:lnTo>
                <a:lnTo>
                  <a:pt x="44648" y="44649"/>
                </a:lnTo>
                <a:lnTo>
                  <a:pt x="35719" y="53578"/>
                </a:lnTo>
                <a:lnTo>
                  <a:pt x="17859" y="62508"/>
                </a:lnTo>
                <a:lnTo>
                  <a:pt x="8930" y="80367"/>
                </a:lnTo>
                <a:lnTo>
                  <a:pt x="0" y="9822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33946"/>
                </a:lnTo>
                <a:lnTo>
                  <a:pt x="17859" y="142875"/>
                </a:lnTo>
                <a:lnTo>
                  <a:pt x="35719" y="151805"/>
                </a:lnTo>
                <a:lnTo>
                  <a:pt x="44648" y="151805"/>
                </a:lnTo>
                <a:lnTo>
                  <a:pt x="71437" y="151805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25016" y="151805"/>
                </a:lnTo>
                <a:lnTo>
                  <a:pt x="125016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348883" y="2375297"/>
            <a:ext cx="44649" cy="285751"/>
          </a:xfrm>
          <a:custGeom>
            <a:avLst/>
            <a:gdLst/>
            <a:ahLst/>
            <a:cxnLst/>
            <a:rect l="0" t="0" r="0" b="0"/>
            <a:pathLst>
              <a:path w="44649" h="285751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62507"/>
                </a:lnTo>
                <a:lnTo>
                  <a:pt x="0" y="89297"/>
                </a:lnTo>
                <a:lnTo>
                  <a:pt x="0" y="116086"/>
                </a:lnTo>
                <a:lnTo>
                  <a:pt x="8930" y="142875"/>
                </a:lnTo>
                <a:lnTo>
                  <a:pt x="17859" y="178594"/>
                </a:lnTo>
                <a:lnTo>
                  <a:pt x="17859" y="205383"/>
                </a:lnTo>
                <a:lnTo>
                  <a:pt x="26789" y="232172"/>
                </a:lnTo>
                <a:lnTo>
                  <a:pt x="35719" y="250031"/>
                </a:lnTo>
                <a:lnTo>
                  <a:pt x="35719" y="267891"/>
                </a:lnTo>
                <a:lnTo>
                  <a:pt x="44648" y="276820"/>
                </a:lnTo>
                <a:lnTo>
                  <a:pt x="44648" y="285750"/>
                </a:lnTo>
                <a:lnTo>
                  <a:pt x="44648" y="28575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241727" y="2482453"/>
            <a:ext cx="125016" cy="17861"/>
          </a:xfrm>
          <a:custGeom>
            <a:avLst/>
            <a:gdLst/>
            <a:ahLst/>
            <a:cxnLst/>
            <a:rect l="0" t="0" r="0" b="0"/>
            <a:pathLst>
              <a:path w="125016" h="17861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17860"/>
                </a:lnTo>
                <a:lnTo>
                  <a:pt x="89296" y="17860"/>
                </a:lnTo>
                <a:lnTo>
                  <a:pt x="116086" y="17860"/>
                </a:lnTo>
                <a:lnTo>
                  <a:pt x="125015" y="17860"/>
                </a:lnTo>
                <a:lnTo>
                  <a:pt x="125015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500688" y="2536031"/>
            <a:ext cx="26790" cy="151806"/>
          </a:xfrm>
          <a:custGeom>
            <a:avLst/>
            <a:gdLst/>
            <a:ahLst/>
            <a:cxnLst/>
            <a:rect l="0" t="0" r="0" b="0"/>
            <a:pathLst>
              <a:path w="26790" h="15180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29" y="89297"/>
                </a:lnTo>
                <a:lnTo>
                  <a:pt x="8929" y="107157"/>
                </a:lnTo>
                <a:lnTo>
                  <a:pt x="17859" y="116086"/>
                </a:lnTo>
                <a:lnTo>
                  <a:pt x="17859" y="133946"/>
                </a:lnTo>
                <a:lnTo>
                  <a:pt x="26789" y="142875"/>
                </a:lnTo>
                <a:lnTo>
                  <a:pt x="26789" y="151805"/>
                </a:lnTo>
                <a:lnTo>
                  <a:pt x="26789" y="151805"/>
                </a:lnTo>
                <a:lnTo>
                  <a:pt x="26789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491758" y="2402086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43563" y="2518172"/>
            <a:ext cx="142876" cy="160735"/>
          </a:xfrm>
          <a:custGeom>
            <a:avLst/>
            <a:gdLst/>
            <a:ahLst/>
            <a:cxnLst/>
            <a:rect l="0" t="0" r="0" b="0"/>
            <a:pathLst>
              <a:path w="142876" h="160735">
                <a:moveTo>
                  <a:pt x="8929" y="26789"/>
                </a:moveTo>
                <a:lnTo>
                  <a:pt x="892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33945"/>
                </a:lnTo>
                <a:lnTo>
                  <a:pt x="8929" y="142875"/>
                </a:lnTo>
                <a:lnTo>
                  <a:pt x="17859" y="151805"/>
                </a:lnTo>
                <a:lnTo>
                  <a:pt x="26789" y="151805"/>
                </a:lnTo>
                <a:lnTo>
                  <a:pt x="35718" y="160734"/>
                </a:lnTo>
                <a:lnTo>
                  <a:pt x="53578" y="160734"/>
                </a:lnTo>
                <a:lnTo>
                  <a:pt x="71437" y="160734"/>
                </a:lnTo>
                <a:lnTo>
                  <a:pt x="80367" y="160734"/>
                </a:lnTo>
                <a:lnTo>
                  <a:pt x="98226" y="151805"/>
                </a:lnTo>
                <a:lnTo>
                  <a:pt x="116085" y="142875"/>
                </a:lnTo>
                <a:lnTo>
                  <a:pt x="125015" y="133945"/>
                </a:lnTo>
                <a:lnTo>
                  <a:pt x="133945" y="116086"/>
                </a:lnTo>
                <a:lnTo>
                  <a:pt x="142875" y="107156"/>
                </a:lnTo>
                <a:lnTo>
                  <a:pt x="142875" y="80367"/>
                </a:lnTo>
                <a:lnTo>
                  <a:pt x="142875" y="62508"/>
                </a:lnTo>
                <a:lnTo>
                  <a:pt x="133945" y="44648"/>
                </a:lnTo>
                <a:lnTo>
                  <a:pt x="125015" y="35719"/>
                </a:lnTo>
                <a:lnTo>
                  <a:pt x="116085" y="17859"/>
                </a:lnTo>
                <a:lnTo>
                  <a:pt x="98226" y="8930"/>
                </a:lnTo>
                <a:lnTo>
                  <a:pt x="89296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0"/>
                </a:lnTo>
                <a:lnTo>
                  <a:pt x="1785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840016" y="2509242"/>
            <a:ext cx="187524" cy="169665"/>
          </a:xfrm>
          <a:custGeom>
            <a:avLst/>
            <a:gdLst/>
            <a:ahLst/>
            <a:cxnLst/>
            <a:rect l="0" t="0" r="0" b="0"/>
            <a:pathLst>
              <a:path w="187524" h="169665">
                <a:moveTo>
                  <a:pt x="0" y="0"/>
                </a:move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80367"/>
                </a:lnTo>
                <a:lnTo>
                  <a:pt x="26789" y="98227"/>
                </a:lnTo>
                <a:lnTo>
                  <a:pt x="26789" y="116086"/>
                </a:lnTo>
                <a:lnTo>
                  <a:pt x="35718" y="133946"/>
                </a:lnTo>
                <a:lnTo>
                  <a:pt x="35718" y="151805"/>
                </a:lnTo>
                <a:lnTo>
                  <a:pt x="35718" y="160735"/>
                </a:lnTo>
                <a:lnTo>
                  <a:pt x="26789" y="160735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9664"/>
                </a:lnTo>
                <a:lnTo>
                  <a:pt x="26789" y="160735"/>
                </a:lnTo>
                <a:lnTo>
                  <a:pt x="26789" y="160735"/>
                </a:lnTo>
                <a:lnTo>
                  <a:pt x="26789" y="142875"/>
                </a:lnTo>
                <a:lnTo>
                  <a:pt x="26789" y="133946"/>
                </a:lnTo>
                <a:lnTo>
                  <a:pt x="26789" y="116086"/>
                </a:lnTo>
                <a:lnTo>
                  <a:pt x="35718" y="98227"/>
                </a:lnTo>
                <a:lnTo>
                  <a:pt x="35718" y="80367"/>
                </a:lnTo>
                <a:lnTo>
                  <a:pt x="44648" y="62508"/>
                </a:lnTo>
                <a:lnTo>
                  <a:pt x="44648" y="53578"/>
                </a:lnTo>
                <a:lnTo>
                  <a:pt x="53578" y="35719"/>
                </a:lnTo>
                <a:lnTo>
                  <a:pt x="62507" y="26789"/>
                </a:lnTo>
                <a:lnTo>
                  <a:pt x="71437" y="17860"/>
                </a:lnTo>
                <a:lnTo>
                  <a:pt x="89297" y="17860"/>
                </a:lnTo>
                <a:lnTo>
                  <a:pt x="98226" y="17860"/>
                </a:lnTo>
                <a:lnTo>
                  <a:pt x="116086" y="893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51804" y="26789"/>
                </a:lnTo>
                <a:lnTo>
                  <a:pt x="160734" y="44649"/>
                </a:lnTo>
                <a:lnTo>
                  <a:pt x="169664" y="62508"/>
                </a:lnTo>
                <a:lnTo>
                  <a:pt x="178593" y="71438"/>
                </a:lnTo>
                <a:lnTo>
                  <a:pt x="178593" y="98227"/>
                </a:lnTo>
                <a:lnTo>
                  <a:pt x="187523" y="116086"/>
                </a:lnTo>
                <a:lnTo>
                  <a:pt x="187523" y="133946"/>
                </a:lnTo>
                <a:lnTo>
                  <a:pt x="187523" y="151805"/>
                </a:lnTo>
                <a:lnTo>
                  <a:pt x="187523" y="151805"/>
                </a:lnTo>
                <a:lnTo>
                  <a:pt x="187523" y="1518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509617" y="2348508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027539" y="2294929"/>
            <a:ext cx="178595" cy="446486"/>
          </a:xfrm>
          <a:custGeom>
            <a:avLst/>
            <a:gdLst/>
            <a:ahLst/>
            <a:cxnLst/>
            <a:rect l="0" t="0" r="0" b="0"/>
            <a:pathLst>
              <a:path w="178595" h="446486">
                <a:moveTo>
                  <a:pt x="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26790"/>
                </a:lnTo>
                <a:lnTo>
                  <a:pt x="44649" y="44649"/>
                </a:lnTo>
                <a:lnTo>
                  <a:pt x="62508" y="62508"/>
                </a:lnTo>
                <a:lnTo>
                  <a:pt x="80367" y="80368"/>
                </a:lnTo>
                <a:lnTo>
                  <a:pt x="98227" y="98227"/>
                </a:lnTo>
                <a:lnTo>
                  <a:pt x="107156" y="125016"/>
                </a:lnTo>
                <a:lnTo>
                  <a:pt x="125016" y="151805"/>
                </a:lnTo>
                <a:lnTo>
                  <a:pt x="133945" y="169665"/>
                </a:lnTo>
                <a:lnTo>
                  <a:pt x="151805" y="196454"/>
                </a:lnTo>
                <a:lnTo>
                  <a:pt x="160734" y="223243"/>
                </a:lnTo>
                <a:lnTo>
                  <a:pt x="169664" y="250032"/>
                </a:lnTo>
                <a:lnTo>
                  <a:pt x="169664" y="276821"/>
                </a:lnTo>
                <a:lnTo>
                  <a:pt x="178594" y="303610"/>
                </a:lnTo>
                <a:lnTo>
                  <a:pt x="178594" y="330399"/>
                </a:lnTo>
                <a:lnTo>
                  <a:pt x="178594" y="348259"/>
                </a:lnTo>
                <a:lnTo>
                  <a:pt x="178594" y="366118"/>
                </a:lnTo>
                <a:lnTo>
                  <a:pt x="169664" y="383977"/>
                </a:lnTo>
                <a:lnTo>
                  <a:pt x="169664" y="392907"/>
                </a:lnTo>
                <a:lnTo>
                  <a:pt x="160734" y="410766"/>
                </a:lnTo>
                <a:lnTo>
                  <a:pt x="151805" y="419696"/>
                </a:lnTo>
                <a:lnTo>
                  <a:pt x="151805" y="428626"/>
                </a:lnTo>
                <a:lnTo>
                  <a:pt x="142875" y="437555"/>
                </a:lnTo>
                <a:lnTo>
                  <a:pt x="142875" y="446485"/>
                </a:lnTo>
                <a:lnTo>
                  <a:pt x="142875" y="446485"/>
                </a:lnTo>
                <a:lnTo>
                  <a:pt x="142875" y="44648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55539" y="3420070"/>
            <a:ext cx="133946" cy="107157"/>
          </a:xfrm>
          <a:custGeom>
            <a:avLst/>
            <a:gdLst/>
            <a:ahLst/>
            <a:cxnLst/>
            <a:rect l="0" t="0" r="0" b="0"/>
            <a:pathLst>
              <a:path w="133946" h="107157">
                <a:moveTo>
                  <a:pt x="133945" y="17859"/>
                </a:moveTo>
                <a:lnTo>
                  <a:pt x="125016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44649" y="107156"/>
                </a:lnTo>
                <a:lnTo>
                  <a:pt x="53578" y="107156"/>
                </a:lnTo>
                <a:lnTo>
                  <a:pt x="71438" y="107156"/>
                </a:lnTo>
                <a:lnTo>
                  <a:pt x="80367" y="107156"/>
                </a:lnTo>
                <a:lnTo>
                  <a:pt x="89297" y="107156"/>
                </a:lnTo>
                <a:lnTo>
                  <a:pt x="107156" y="107156"/>
                </a:lnTo>
                <a:lnTo>
                  <a:pt x="116086" y="107156"/>
                </a:lnTo>
                <a:lnTo>
                  <a:pt x="125016" y="10715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98226"/>
                </a:lnTo>
                <a:lnTo>
                  <a:pt x="133945" y="107156"/>
                </a:lnTo>
                <a:lnTo>
                  <a:pt x="133945" y="10715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491258" y="3625453"/>
            <a:ext cx="8931" cy="187524"/>
          </a:xfrm>
          <a:custGeom>
            <a:avLst/>
            <a:gdLst/>
            <a:ahLst/>
            <a:cxnLst/>
            <a:rect l="0" t="0" r="0" b="0"/>
            <a:pathLst>
              <a:path w="8931" h="18752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7859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  <a:lnTo>
                  <a:pt x="8930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589484" y="3625453"/>
            <a:ext cx="26790" cy="187524"/>
          </a:xfrm>
          <a:custGeom>
            <a:avLst/>
            <a:gdLst/>
            <a:ahLst/>
            <a:cxnLst/>
            <a:rect l="0" t="0" r="0" b="0"/>
            <a:pathLst>
              <a:path w="26790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17860" y="151804"/>
                </a:lnTo>
                <a:lnTo>
                  <a:pt x="17860" y="169664"/>
                </a:lnTo>
                <a:lnTo>
                  <a:pt x="17860" y="178593"/>
                </a:lnTo>
                <a:lnTo>
                  <a:pt x="17860" y="178593"/>
                </a:lnTo>
                <a:lnTo>
                  <a:pt x="17860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  <a:lnTo>
                  <a:pt x="26789" y="18752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500188" y="3714750"/>
            <a:ext cx="89297" cy="8930"/>
          </a:xfrm>
          <a:custGeom>
            <a:avLst/>
            <a:gdLst/>
            <a:ahLst/>
            <a:cxnLst/>
            <a:rect l="0" t="0" r="0" b="0"/>
            <a:pathLst>
              <a:path w="89297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44648" y="8929"/>
                </a:lnTo>
                <a:lnTo>
                  <a:pt x="53578" y="8929"/>
                </a:lnTo>
                <a:lnTo>
                  <a:pt x="62507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  <a:lnTo>
                  <a:pt x="89296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509117" y="3920132"/>
            <a:ext cx="125017" cy="160736"/>
          </a:xfrm>
          <a:custGeom>
            <a:avLst/>
            <a:gdLst/>
            <a:ahLst/>
            <a:cxnLst/>
            <a:rect l="0" t="0" r="0" b="0"/>
            <a:pathLst>
              <a:path w="125017" h="160736">
                <a:moveTo>
                  <a:pt x="62508" y="8930"/>
                </a:moveTo>
                <a:lnTo>
                  <a:pt x="62508" y="8930"/>
                </a:lnTo>
                <a:lnTo>
                  <a:pt x="53578" y="17860"/>
                </a:lnTo>
                <a:lnTo>
                  <a:pt x="53578" y="17860"/>
                </a:lnTo>
                <a:lnTo>
                  <a:pt x="44649" y="17860"/>
                </a:lnTo>
                <a:lnTo>
                  <a:pt x="44649" y="2678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17860" y="142875"/>
                </a:lnTo>
                <a:lnTo>
                  <a:pt x="26789" y="151805"/>
                </a:lnTo>
                <a:lnTo>
                  <a:pt x="35719" y="160735"/>
                </a:lnTo>
                <a:lnTo>
                  <a:pt x="44649" y="160735"/>
                </a:lnTo>
                <a:lnTo>
                  <a:pt x="62508" y="160735"/>
                </a:lnTo>
                <a:lnTo>
                  <a:pt x="71438" y="160735"/>
                </a:lnTo>
                <a:lnTo>
                  <a:pt x="80367" y="160735"/>
                </a:lnTo>
                <a:lnTo>
                  <a:pt x="89297" y="151805"/>
                </a:lnTo>
                <a:lnTo>
                  <a:pt x="98227" y="151805"/>
                </a:lnTo>
                <a:lnTo>
                  <a:pt x="107156" y="142875"/>
                </a:lnTo>
                <a:lnTo>
                  <a:pt x="116086" y="125016"/>
                </a:lnTo>
                <a:lnTo>
                  <a:pt x="116086" y="116086"/>
                </a:lnTo>
                <a:lnTo>
                  <a:pt x="125016" y="107157"/>
                </a:lnTo>
                <a:lnTo>
                  <a:pt x="125016" y="89297"/>
                </a:lnTo>
                <a:lnTo>
                  <a:pt x="125016" y="80368"/>
                </a:lnTo>
                <a:lnTo>
                  <a:pt x="125016" y="71438"/>
                </a:lnTo>
                <a:lnTo>
                  <a:pt x="116086" y="53579"/>
                </a:lnTo>
                <a:lnTo>
                  <a:pt x="116086" y="44649"/>
                </a:lnTo>
                <a:lnTo>
                  <a:pt x="107156" y="26789"/>
                </a:lnTo>
                <a:lnTo>
                  <a:pt x="98227" y="17860"/>
                </a:lnTo>
                <a:lnTo>
                  <a:pt x="89297" y="1786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  <a:lnTo>
                  <a:pt x="44649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509492" y="3536156"/>
            <a:ext cx="80368" cy="160735"/>
          </a:xfrm>
          <a:custGeom>
            <a:avLst/>
            <a:gdLst/>
            <a:ahLst/>
            <a:cxnLst/>
            <a:rect l="0" t="0" r="0" b="0"/>
            <a:pathLst>
              <a:path w="80368" h="160735">
                <a:moveTo>
                  <a:pt x="80367" y="0"/>
                </a:moveTo>
                <a:lnTo>
                  <a:pt x="7143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44649" y="8930"/>
                </a:lnTo>
                <a:lnTo>
                  <a:pt x="35719" y="17859"/>
                </a:lnTo>
                <a:lnTo>
                  <a:pt x="26789" y="2678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60734"/>
                </a:lnTo>
                <a:lnTo>
                  <a:pt x="62508" y="160734"/>
                </a:lnTo>
                <a:lnTo>
                  <a:pt x="71438" y="160734"/>
                </a:lnTo>
                <a:lnTo>
                  <a:pt x="80367" y="160734"/>
                </a:lnTo>
                <a:lnTo>
                  <a:pt x="80367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473773" y="3804046"/>
            <a:ext cx="26791" cy="160736"/>
          </a:xfrm>
          <a:custGeom>
            <a:avLst/>
            <a:gdLst/>
            <a:ahLst/>
            <a:cxnLst/>
            <a:rect l="0" t="0" r="0" b="0"/>
            <a:pathLst>
              <a:path w="26791" h="160736">
                <a:moveTo>
                  <a:pt x="26790" y="0"/>
                </a:moveTo>
                <a:lnTo>
                  <a:pt x="2679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26790"/>
                </a:lnTo>
                <a:lnTo>
                  <a:pt x="17860" y="44649"/>
                </a:lnTo>
                <a:lnTo>
                  <a:pt x="17860" y="53579"/>
                </a:lnTo>
                <a:lnTo>
                  <a:pt x="17860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8930" y="116086"/>
                </a:lnTo>
                <a:lnTo>
                  <a:pt x="8930" y="133946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6073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607719" y="3804046"/>
            <a:ext cx="8930" cy="187525"/>
          </a:xfrm>
          <a:custGeom>
            <a:avLst/>
            <a:gdLst/>
            <a:ahLst/>
            <a:cxnLst/>
            <a:rect l="0" t="0" r="0" b="0"/>
            <a:pathLst>
              <a:path w="8930" h="187525">
                <a:moveTo>
                  <a:pt x="8929" y="0"/>
                </a:moveTo>
                <a:lnTo>
                  <a:pt x="8929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9"/>
                </a:lnTo>
                <a:lnTo>
                  <a:pt x="8929" y="62508"/>
                </a:lnTo>
                <a:lnTo>
                  <a:pt x="8929" y="80368"/>
                </a:lnTo>
                <a:lnTo>
                  <a:pt x="8929" y="98227"/>
                </a:lnTo>
                <a:lnTo>
                  <a:pt x="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7859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  <a:lnTo>
                  <a:pt x="8929" y="18752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491633" y="3911203"/>
            <a:ext cx="133946" cy="8930"/>
          </a:xfrm>
          <a:custGeom>
            <a:avLst/>
            <a:gdLst/>
            <a:ahLst/>
            <a:cxnLst/>
            <a:rect l="0" t="0" r="0" b="0"/>
            <a:pathLst>
              <a:path w="13394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8929"/>
                </a:lnTo>
                <a:lnTo>
                  <a:pt x="98226" y="8929"/>
                </a:lnTo>
                <a:lnTo>
                  <a:pt x="107156" y="8929"/>
                </a:lnTo>
                <a:lnTo>
                  <a:pt x="12501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500563" y="4116586"/>
            <a:ext cx="125016" cy="160735"/>
          </a:xfrm>
          <a:custGeom>
            <a:avLst/>
            <a:gdLst/>
            <a:ahLst/>
            <a:cxnLst/>
            <a:rect l="0" t="0" r="0" b="0"/>
            <a:pathLst>
              <a:path w="125016" h="160735">
                <a:moveTo>
                  <a:pt x="35718" y="0"/>
                </a:moveTo>
                <a:lnTo>
                  <a:pt x="35718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0" y="62507"/>
                </a:lnTo>
                <a:lnTo>
                  <a:pt x="0" y="80367"/>
                </a:lnTo>
                <a:lnTo>
                  <a:pt x="0" y="89296"/>
                </a:lnTo>
                <a:lnTo>
                  <a:pt x="0" y="107156"/>
                </a:lnTo>
                <a:lnTo>
                  <a:pt x="0" y="116085"/>
                </a:lnTo>
                <a:lnTo>
                  <a:pt x="0" y="133945"/>
                </a:lnTo>
                <a:lnTo>
                  <a:pt x="8929" y="142875"/>
                </a:lnTo>
                <a:lnTo>
                  <a:pt x="17859" y="151804"/>
                </a:lnTo>
                <a:lnTo>
                  <a:pt x="26789" y="160734"/>
                </a:lnTo>
                <a:lnTo>
                  <a:pt x="35718" y="160734"/>
                </a:lnTo>
                <a:lnTo>
                  <a:pt x="53578" y="160734"/>
                </a:lnTo>
                <a:lnTo>
                  <a:pt x="62507" y="160734"/>
                </a:lnTo>
                <a:lnTo>
                  <a:pt x="71437" y="160734"/>
                </a:lnTo>
                <a:lnTo>
                  <a:pt x="80367" y="151804"/>
                </a:lnTo>
                <a:lnTo>
                  <a:pt x="98226" y="142875"/>
                </a:lnTo>
                <a:lnTo>
                  <a:pt x="107156" y="133945"/>
                </a:lnTo>
                <a:lnTo>
                  <a:pt x="116085" y="125015"/>
                </a:lnTo>
                <a:lnTo>
                  <a:pt x="116085" y="107156"/>
                </a:lnTo>
                <a:lnTo>
                  <a:pt x="125015" y="98226"/>
                </a:lnTo>
                <a:lnTo>
                  <a:pt x="125015" y="80367"/>
                </a:lnTo>
                <a:lnTo>
                  <a:pt x="125015" y="71437"/>
                </a:lnTo>
                <a:lnTo>
                  <a:pt x="125015" y="62507"/>
                </a:lnTo>
                <a:lnTo>
                  <a:pt x="116085" y="53578"/>
                </a:lnTo>
                <a:lnTo>
                  <a:pt x="107156" y="44648"/>
                </a:lnTo>
                <a:lnTo>
                  <a:pt x="98226" y="35718"/>
                </a:lnTo>
                <a:lnTo>
                  <a:pt x="89296" y="35718"/>
                </a:lnTo>
                <a:lnTo>
                  <a:pt x="80367" y="26789"/>
                </a:lnTo>
                <a:lnTo>
                  <a:pt x="71437" y="26789"/>
                </a:lnTo>
                <a:lnTo>
                  <a:pt x="62507" y="26789"/>
                </a:lnTo>
                <a:lnTo>
                  <a:pt x="44648" y="26789"/>
                </a:lnTo>
                <a:lnTo>
                  <a:pt x="35718" y="35718"/>
                </a:lnTo>
                <a:lnTo>
                  <a:pt x="26789" y="35718"/>
                </a:lnTo>
                <a:lnTo>
                  <a:pt x="26789" y="44648"/>
                </a:lnTo>
                <a:lnTo>
                  <a:pt x="26789" y="446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1750219" y="3473648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8929" y="8930"/>
                </a:moveTo>
                <a:lnTo>
                  <a:pt x="8929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1902023" y="3437929"/>
            <a:ext cx="26791" cy="125017"/>
          </a:xfrm>
          <a:custGeom>
            <a:avLst/>
            <a:gdLst/>
            <a:ahLst/>
            <a:cxnLst/>
            <a:rect l="0" t="0" r="0" b="0"/>
            <a:pathLst>
              <a:path w="26791" h="125017">
                <a:moveTo>
                  <a:pt x="17860" y="17860"/>
                </a:move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2679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26789"/>
                </a:lnTo>
                <a:lnTo>
                  <a:pt x="1786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107157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1696641" y="3723679"/>
            <a:ext cx="80368" cy="35720"/>
          </a:xfrm>
          <a:custGeom>
            <a:avLst/>
            <a:gdLst/>
            <a:ahLst/>
            <a:cxnLst/>
            <a:rect l="0" t="0" r="0" b="0"/>
            <a:pathLst>
              <a:path w="80368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8930"/>
                </a:lnTo>
                <a:lnTo>
                  <a:pt x="26789" y="17860"/>
                </a:lnTo>
                <a:lnTo>
                  <a:pt x="53578" y="26789"/>
                </a:lnTo>
                <a:lnTo>
                  <a:pt x="71437" y="3571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1821656" y="3643312"/>
            <a:ext cx="160736" cy="53579"/>
          </a:xfrm>
          <a:custGeom>
            <a:avLst/>
            <a:gdLst/>
            <a:ahLst/>
            <a:cxnLst/>
            <a:rect l="0" t="0" r="0" b="0"/>
            <a:pathLst>
              <a:path w="160736" h="53579">
                <a:moveTo>
                  <a:pt x="8930" y="0"/>
                </a:moveTo>
                <a:lnTo>
                  <a:pt x="8930" y="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1786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53578"/>
                </a:lnTo>
                <a:lnTo>
                  <a:pt x="44649" y="5357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7" y="53578"/>
                </a:lnTo>
                <a:lnTo>
                  <a:pt x="98227" y="53578"/>
                </a:lnTo>
                <a:lnTo>
                  <a:pt x="107157" y="53578"/>
                </a:lnTo>
                <a:lnTo>
                  <a:pt x="125016" y="53578"/>
                </a:lnTo>
                <a:lnTo>
                  <a:pt x="133946" y="53578"/>
                </a:lnTo>
                <a:lnTo>
                  <a:pt x="142875" y="53578"/>
                </a:lnTo>
                <a:lnTo>
                  <a:pt x="151805" y="53578"/>
                </a:lnTo>
                <a:lnTo>
                  <a:pt x="151805" y="53578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0735" y="535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1955602" y="3616523"/>
            <a:ext cx="8930" cy="196454"/>
          </a:xfrm>
          <a:custGeom>
            <a:avLst/>
            <a:gdLst/>
            <a:ahLst/>
            <a:cxnLst/>
            <a:rect l="0" t="0" r="0" b="0"/>
            <a:pathLst>
              <a:path w="8930" h="196454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42875"/>
                </a:lnTo>
                <a:lnTo>
                  <a:pt x="8929" y="151805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87523"/>
                </a:lnTo>
                <a:lnTo>
                  <a:pt x="8929" y="187523"/>
                </a:lnTo>
                <a:lnTo>
                  <a:pt x="8929" y="196453"/>
                </a:lnTo>
                <a:lnTo>
                  <a:pt x="8929" y="196453"/>
                </a:lnTo>
                <a:lnTo>
                  <a:pt x="8929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1750219" y="4027289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8929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955602" y="3946921"/>
            <a:ext cx="133946" cy="98228"/>
          </a:xfrm>
          <a:custGeom>
            <a:avLst/>
            <a:gdLst/>
            <a:ahLst/>
            <a:cxnLst/>
            <a:rect l="0" t="0" r="0" b="0"/>
            <a:pathLst>
              <a:path w="133946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0" y="44649"/>
                </a:lnTo>
                <a:lnTo>
                  <a:pt x="8929" y="53579"/>
                </a:lnTo>
                <a:lnTo>
                  <a:pt x="8929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8929" y="80368"/>
                </a:lnTo>
                <a:lnTo>
                  <a:pt x="8929" y="80368"/>
                </a:lnTo>
                <a:lnTo>
                  <a:pt x="892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26789" y="89297"/>
                </a:lnTo>
                <a:lnTo>
                  <a:pt x="35718" y="89297"/>
                </a:lnTo>
                <a:lnTo>
                  <a:pt x="35718" y="89297"/>
                </a:lnTo>
                <a:lnTo>
                  <a:pt x="44648" y="89297"/>
                </a:lnTo>
                <a:lnTo>
                  <a:pt x="53578" y="89297"/>
                </a:lnTo>
                <a:lnTo>
                  <a:pt x="62507" y="89297"/>
                </a:lnTo>
                <a:lnTo>
                  <a:pt x="71437" y="89297"/>
                </a:lnTo>
                <a:lnTo>
                  <a:pt x="80367" y="89297"/>
                </a:lnTo>
                <a:lnTo>
                  <a:pt x="89296" y="98227"/>
                </a:lnTo>
                <a:lnTo>
                  <a:pt x="107156" y="98227"/>
                </a:lnTo>
                <a:lnTo>
                  <a:pt x="116086" y="98227"/>
                </a:lnTo>
                <a:lnTo>
                  <a:pt x="125015" y="98227"/>
                </a:lnTo>
                <a:lnTo>
                  <a:pt x="133945" y="98227"/>
                </a:lnTo>
                <a:lnTo>
                  <a:pt x="133945" y="982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080617" y="3955851"/>
            <a:ext cx="1" cy="196454"/>
          </a:xfrm>
          <a:custGeom>
            <a:avLst/>
            <a:gdLst/>
            <a:ahLst/>
            <a:cxnLst/>
            <a:rect l="0" t="0" r="0" b="0"/>
            <a:pathLst>
              <a:path w="1" h="196454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0" y="116086"/>
                </a:lnTo>
                <a:lnTo>
                  <a:pt x="0" y="125016"/>
                </a:lnTo>
                <a:lnTo>
                  <a:pt x="0" y="142875"/>
                </a:lnTo>
                <a:lnTo>
                  <a:pt x="0" y="151805"/>
                </a:lnTo>
                <a:lnTo>
                  <a:pt x="0" y="169664"/>
                </a:lnTo>
                <a:lnTo>
                  <a:pt x="0" y="178594"/>
                </a:lnTo>
                <a:lnTo>
                  <a:pt x="0" y="187524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714875" y="3625453"/>
            <a:ext cx="26790" cy="8930"/>
          </a:xfrm>
          <a:custGeom>
            <a:avLst/>
            <a:gdLst/>
            <a:ahLst/>
            <a:cxnLst/>
            <a:rect l="0" t="0" r="0" b="0"/>
            <a:pathLst>
              <a:path w="26790" h="893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697016" y="3911203"/>
            <a:ext cx="98227" cy="17860"/>
          </a:xfrm>
          <a:custGeom>
            <a:avLst/>
            <a:gdLst/>
            <a:ahLst/>
            <a:cxnLst/>
            <a:rect l="0" t="0" r="0" b="0"/>
            <a:pathLst>
              <a:path w="98227" h="1786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26789" y="8929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17859"/>
                </a:lnTo>
                <a:lnTo>
                  <a:pt x="98226" y="17859"/>
                </a:lnTo>
                <a:lnTo>
                  <a:pt x="98226" y="17859"/>
                </a:lnTo>
                <a:lnTo>
                  <a:pt x="98226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4714875" y="4205882"/>
            <a:ext cx="89298" cy="17861"/>
          </a:xfrm>
          <a:custGeom>
            <a:avLst/>
            <a:gdLst/>
            <a:ahLst/>
            <a:cxnLst/>
            <a:rect l="0" t="0" r="0" b="0"/>
            <a:pathLst>
              <a:path w="89298" h="1786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8" y="8930"/>
                </a:lnTo>
                <a:lnTo>
                  <a:pt x="80367" y="17860"/>
                </a:lnTo>
                <a:lnTo>
                  <a:pt x="89297" y="17860"/>
                </a:lnTo>
                <a:lnTo>
                  <a:pt x="89297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080992" y="3464718"/>
            <a:ext cx="8931" cy="151806"/>
          </a:xfrm>
          <a:custGeom>
            <a:avLst/>
            <a:gdLst/>
            <a:ahLst/>
            <a:cxnLst/>
            <a:rect l="0" t="0" r="0" b="0"/>
            <a:pathLst>
              <a:path w="8931" h="151806">
                <a:moveTo>
                  <a:pt x="8930" y="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4947047" y="3804046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90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9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98227"/>
                </a:lnTo>
                <a:lnTo>
                  <a:pt x="893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1785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07157"/>
                </a:lnTo>
                <a:lnTo>
                  <a:pt x="35719" y="107157"/>
                </a:lnTo>
                <a:lnTo>
                  <a:pt x="44648" y="98227"/>
                </a:lnTo>
                <a:lnTo>
                  <a:pt x="53578" y="98227"/>
                </a:lnTo>
                <a:lnTo>
                  <a:pt x="62508" y="98227"/>
                </a:lnTo>
                <a:lnTo>
                  <a:pt x="71437" y="98227"/>
                </a:lnTo>
                <a:lnTo>
                  <a:pt x="80367" y="89297"/>
                </a:lnTo>
                <a:lnTo>
                  <a:pt x="89297" y="89297"/>
                </a:lnTo>
                <a:lnTo>
                  <a:pt x="98226" y="89297"/>
                </a:lnTo>
                <a:lnTo>
                  <a:pt x="98226" y="89297"/>
                </a:lnTo>
                <a:lnTo>
                  <a:pt x="116086" y="80368"/>
                </a:lnTo>
                <a:lnTo>
                  <a:pt x="116086" y="80368"/>
                </a:lnTo>
                <a:lnTo>
                  <a:pt x="125016" y="80368"/>
                </a:lnTo>
                <a:lnTo>
                  <a:pt x="125016" y="8036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089922" y="3786187"/>
            <a:ext cx="26790" cy="267892"/>
          </a:xfrm>
          <a:custGeom>
            <a:avLst/>
            <a:gdLst/>
            <a:ahLst/>
            <a:cxnLst/>
            <a:rect l="0" t="0" r="0" b="0"/>
            <a:pathLst>
              <a:path w="26790" h="267892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5"/>
                </a:lnTo>
                <a:lnTo>
                  <a:pt x="17859" y="169664"/>
                </a:lnTo>
                <a:lnTo>
                  <a:pt x="17859" y="187524"/>
                </a:lnTo>
                <a:lnTo>
                  <a:pt x="17859" y="205383"/>
                </a:lnTo>
                <a:lnTo>
                  <a:pt x="17859" y="223242"/>
                </a:lnTo>
                <a:lnTo>
                  <a:pt x="17859" y="232172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67891"/>
                </a:lnTo>
                <a:lnTo>
                  <a:pt x="26789" y="267891"/>
                </a:lnTo>
                <a:lnTo>
                  <a:pt x="26789" y="2678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018484" y="4170164"/>
            <a:ext cx="125017" cy="44649"/>
          </a:xfrm>
          <a:custGeom>
            <a:avLst/>
            <a:gdLst/>
            <a:ahLst/>
            <a:cxnLst/>
            <a:rect l="0" t="0" r="0" b="0"/>
            <a:pathLst>
              <a:path w="125017" h="44649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44649" y="44648"/>
                </a:lnTo>
                <a:lnTo>
                  <a:pt x="53579" y="44648"/>
                </a:lnTo>
                <a:lnTo>
                  <a:pt x="53579" y="44648"/>
                </a:lnTo>
                <a:lnTo>
                  <a:pt x="53579" y="44648"/>
                </a:lnTo>
                <a:lnTo>
                  <a:pt x="62508" y="44648"/>
                </a:lnTo>
                <a:lnTo>
                  <a:pt x="62508" y="44648"/>
                </a:lnTo>
                <a:lnTo>
                  <a:pt x="71438" y="44648"/>
                </a:lnTo>
                <a:lnTo>
                  <a:pt x="71438" y="44648"/>
                </a:lnTo>
                <a:lnTo>
                  <a:pt x="71438" y="44648"/>
                </a:lnTo>
                <a:lnTo>
                  <a:pt x="80368" y="44648"/>
                </a:lnTo>
                <a:lnTo>
                  <a:pt x="80368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89297" y="44648"/>
                </a:lnTo>
                <a:lnTo>
                  <a:pt x="98227" y="44648"/>
                </a:lnTo>
                <a:lnTo>
                  <a:pt x="98227" y="44648"/>
                </a:lnTo>
                <a:lnTo>
                  <a:pt x="98227" y="44648"/>
                </a:lnTo>
                <a:lnTo>
                  <a:pt x="107157" y="44648"/>
                </a:lnTo>
                <a:lnTo>
                  <a:pt x="107157" y="44648"/>
                </a:lnTo>
                <a:lnTo>
                  <a:pt x="116086" y="44648"/>
                </a:lnTo>
                <a:lnTo>
                  <a:pt x="116086" y="44648"/>
                </a:lnTo>
                <a:lnTo>
                  <a:pt x="116086" y="35718"/>
                </a:lnTo>
                <a:lnTo>
                  <a:pt x="125016" y="35718"/>
                </a:lnTo>
                <a:lnTo>
                  <a:pt x="125016" y="35718"/>
                </a:lnTo>
                <a:lnTo>
                  <a:pt x="125016" y="35718"/>
                </a:lnTo>
                <a:lnTo>
                  <a:pt x="125016" y="357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134570" y="4143375"/>
            <a:ext cx="26790" cy="160735"/>
          </a:xfrm>
          <a:custGeom>
            <a:avLst/>
            <a:gdLst/>
            <a:ahLst/>
            <a:cxnLst/>
            <a:rect l="0" t="0" r="0" b="0"/>
            <a:pathLst>
              <a:path w="26790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80367"/>
                </a:lnTo>
                <a:lnTo>
                  <a:pt x="8930" y="8929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42875"/>
                </a:lnTo>
                <a:lnTo>
                  <a:pt x="17860" y="151804"/>
                </a:lnTo>
                <a:lnTo>
                  <a:pt x="17860" y="151804"/>
                </a:lnTo>
                <a:lnTo>
                  <a:pt x="17860" y="160734"/>
                </a:lnTo>
                <a:lnTo>
                  <a:pt x="17860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  <a:lnTo>
                  <a:pt x="26789" y="160734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r>
              <a:rPr lang="en-US" smtClean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6152" cy="5105400"/>
          </a:xfrm>
        </p:spPr>
        <p:txBody>
          <a:bodyPr>
            <a:normAutofit fontScale="85000" lnSpcReduction="20000"/>
          </a:bodyPr>
          <a:lstStyle/>
          <a:p>
            <a:r>
              <a:rPr lang="en-CA" sz="3200" dirty="0" smtClean="0"/>
              <a:t>Two kinds:</a:t>
            </a:r>
          </a:p>
          <a:p>
            <a:pPr lvl="1"/>
            <a:r>
              <a:rPr lang="en-CA" sz="3600" dirty="0" smtClean="0"/>
              <a:t>1) </a:t>
            </a:r>
            <a:r>
              <a:rPr lang="en-CA" sz="3600" b="1" dirty="0" smtClean="0"/>
              <a:t>Molecular/Covalent compounds</a:t>
            </a:r>
          </a:p>
          <a:p>
            <a:pPr lvl="2"/>
            <a:r>
              <a:rPr lang="en-CA" sz="3600" dirty="0" smtClean="0"/>
              <a:t>Compounds made of only </a:t>
            </a:r>
            <a:r>
              <a:rPr lang="en-CA" sz="3600" b="1" dirty="0" smtClean="0"/>
              <a:t>non-metals</a:t>
            </a:r>
            <a:r>
              <a:rPr lang="en-CA" sz="3600" dirty="0" smtClean="0"/>
              <a:t>.</a:t>
            </a:r>
          </a:p>
          <a:p>
            <a:pPr lvl="2"/>
            <a:r>
              <a:rPr lang="en-CA" sz="3600" dirty="0" smtClean="0"/>
              <a:t>These atoms combine by </a:t>
            </a:r>
            <a:r>
              <a:rPr lang="en-CA" sz="3600" b="1" dirty="0" smtClean="0"/>
              <a:t>sharing</a:t>
            </a:r>
            <a:r>
              <a:rPr lang="en-CA" sz="3600" dirty="0" smtClean="0"/>
              <a:t> electrons. </a:t>
            </a:r>
          </a:p>
          <a:p>
            <a:pPr lvl="2"/>
            <a:r>
              <a:rPr lang="en-CA" sz="3600" dirty="0" smtClean="0"/>
              <a:t>Ex. CH</a:t>
            </a:r>
            <a:r>
              <a:rPr lang="en-CA" sz="3600" baseline="-25000" dirty="0" smtClean="0"/>
              <a:t>4</a:t>
            </a:r>
            <a:r>
              <a:rPr lang="en-CA" sz="3600" dirty="0" smtClean="0"/>
              <a:t> (methane) or H</a:t>
            </a:r>
            <a:r>
              <a:rPr lang="en-CA" sz="3600" baseline="-25000" dirty="0" smtClean="0"/>
              <a:t>2</a:t>
            </a:r>
            <a:r>
              <a:rPr lang="en-CA" sz="3600" dirty="0" smtClean="0"/>
              <a:t>O (water)</a:t>
            </a:r>
            <a:endParaRPr lang="en-US" sz="3600" dirty="0" smtClean="0"/>
          </a:p>
          <a:p>
            <a:pPr lvl="1"/>
            <a:r>
              <a:rPr lang="en-US" sz="3600" dirty="0" smtClean="0"/>
              <a:t>2) </a:t>
            </a:r>
            <a:r>
              <a:rPr lang="en-US" sz="3600" b="1" dirty="0" smtClean="0"/>
              <a:t>Ionic compounds</a:t>
            </a:r>
          </a:p>
          <a:p>
            <a:pPr lvl="2"/>
            <a:r>
              <a:rPr lang="en-CA" sz="3600" dirty="0" smtClean="0"/>
              <a:t>Compound made of a </a:t>
            </a:r>
            <a:r>
              <a:rPr lang="en-CA" sz="3600" b="1" dirty="0" smtClean="0"/>
              <a:t>metal and a non-metal</a:t>
            </a:r>
            <a:r>
              <a:rPr lang="en-CA" sz="3600" dirty="0" smtClean="0"/>
              <a:t>.</a:t>
            </a:r>
          </a:p>
          <a:p>
            <a:pPr lvl="2"/>
            <a:r>
              <a:rPr lang="en-CA" sz="3600" dirty="0" smtClean="0"/>
              <a:t>These atoms </a:t>
            </a:r>
            <a:r>
              <a:rPr lang="en-CA" sz="3600" b="1" dirty="0" smtClean="0"/>
              <a:t>gain or lose electrons </a:t>
            </a:r>
            <a:r>
              <a:rPr lang="en-CA" sz="3600" dirty="0" smtClean="0"/>
              <a:t>to form ions.</a:t>
            </a:r>
          </a:p>
          <a:p>
            <a:pPr lvl="2"/>
            <a:r>
              <a:rPr lang="en-CA" sz="3600" dirty="0" smtClean="0"/>
              <a:t>Ex.  </a:t>
            </a:r>
            <a:r>
              <a:rPr lang="en-CA" sz="3600" dirty="0" err="1" smtClean="0"/>
              <a:t>NaCl</a:t>
            </a:r>
            <a:r>
              <a:rPr lang="en-CA" sz="3600" dirty="0" smtClean="0"/>
              <a:t> (table salt)</a:t>
            </a:r>
          </a:p>
          <a:p>
            <a:r>
              <a:rPr lang="en-CA" sz="3300" dirty="0" smtClean="0"/>
              <a:t>***So, given a compound, you are expected to know whether it is ionic or covalent because you know what are metals and non-metals on the periodic table.</a:t>
            </a:r>
          </a:p>
          <a:p>
            <a:pPr lvl="2"/>
            <a:endParaRPr lang="en-CA" dirty="0" smtClean="0"/>
          </a:p>
          <a:p>
            <a:pPr lvl="2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071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CA" dirty="0" smtClean="0"/>
              <a:t>Compounds are represented by a chemical formula, which tells us what elements are present, and how many of each element there are.</a:t>
            </a:r>
            <a:endParaRPr lang="en-US" dirty="0" smtClean="0"/>
          </a:p>
          <a:p>
            <a:r>
              <a:rPr lang="en-US" dirty="0" smtClean="0"/>
              <a:t>Compounds are written as a combination of element symbols – these are known as chemical formulas.</a:t>
            </a:r>
          </a:p>
          <a:p>
            <a:r>
              <a:rPr lang="en-US" dirty="0" smtClean="0"/>
              <a:t>The numbers </a:t>
            </a:r>
            <a:r>
              <a:rPr lang="en-US" i="1" u="sng" dirty="0" smtClean="0"/>
              <a:t>after</a:t>
            </a:r>
            <a:r>
              <a:rPr lang="en-US" dirty="0" smtClean="0"/>
              <a:t> each chemical symbol, let you know the proportions of elements in that compound.</a:t>
            </a:r>
          </a:p>
          <a:p>
            <a:pPr lvl="1"/>
            <a:r>
              <a:rPr lang="en-US" sz="2900" dirty="0" smtClean="0"/>
              <a:t>Ex. H</a:t>
            </a:r>
            <a:r>
              <a:rPr lang="en-US" sz="2900" baseline="-25000" dirty="0" smtClean="0"/>
              <a:t>2</a:t>
            </a:r>
            <a:r>
              <a:rPr lang="en-US" sz="2900" dirty="0" smtClean="0"/>
              <a:t>O – for every oxygen atom, there are two 			   hydrogen atoms.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12" y="3200400"/>
            <a:ext cx="8939784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All are solid at room temperature.</a:t>
            </a:r>
          </a:p>
          <a:p>
            <a:r>
              <a:rPr lang="en-US" sz="3200" dirty="0" smtClean="0"/>
              <a:t>High melting and boiling points.</a:t>
            </a:r>
          </a:p>
          <a:p>
            <a:r>
              <a:rPr lang="en-US" sz="3200" dirty="0" smtClean="0"/>
              <a:t>Will conduct electricity when melted or dissolved in water.</a:t>
            </a:r>
          </a:p>
          <a:p>
            <a:r>
              <a:rPr lang="en-US" sz="3200" dirty="0" smtClean="0"/>
              <a:t>Are also called “salts”.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have to memorize the following ionic compounds:</a:t>
            </a:r>
          </a:p>
          <a:p>
            <a:pPr lvl="1"/>
            <a:r>
              <a:rPr lang="en-US" sz="3200" dirty="0" smtClean="0"/>
              <a:t>1) Sodium Chloride 	= </a:t>
            </a:r>
            <a:r>
              <a:rPr lang="en-US" sz="3200" dirty="0" err="1" smtClean="0"/>
              <a:t>NaCl</a:t>
            </a:r>
            <a:r>
              <a:rPr lang="en-US" sz="3200" dirty="0" smtClean="0"/>
              <a:t>	table salt</a:t>
            </a:r>
          </a:p>
          <a:p>
            <a:pPr lvl="1"/>
            <a:r>
              <a:rPr lang="en-US" sz="3200" dirty="0" smtClean="0"/>
              <a:t>2) Calcium Carbonate	= CaCO</a:t>
            </a:r>
            <a:r>
              <a:rPr lang="en-US" sz="3200" baseline="-25000" dirty="0" smtClean="0"/>
              <a:t>3	</a:t>
            </a:r>
            <a:r>
              <a:rPr lang="en-US" sz="3200" dirty="0" err="1" smtClean="0"/>
              <a:t>chaulk</a:t>
            </a:r>
            <a:endParaRPr lang="en-US" sz="3200" dirty="0" smtClean="0"/>
          </a:p>
          <a:p>
            <a:pPr lvl="1"/>
            <a:r>
              <a:rPr lang="en-US" sz="3200" dirty="0" smtClean="0"/>
              <a:t>3) Sodium Sulfide	= Na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endParaRPr lang="en-US" sz="3200" dirty="0" smtClean="0"/>
          </a:p>
          <a:p>
            <a:pPr lvl="1"/>
            <a:r>
              <a:rPr lang="en-US" sz="3200" dirty="0" smtClean="0"/>
              <a:t>4) Sodium Hydroxide	= </a:t>
            </a:r>
            <a:r>
              <a:rPr lang="en-US" sz="3200" dirty="0" err="1" smtClean="0"/>
              <a:t>NaOH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181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You must follow these steps to name ionic compounds:</a:t>
            </a:r>
          </a:p>
          <a:p>
            <a:pPr lvl="1"/>
            <a:r>
              <a:rPr lang="en-US" dirty="0" smtClean="0"/>
              <a:t>1) Name the metal ion.</a:t>
            </a:r>
          </a:p>
          <a:p>
            <a:pPr lvl="1"/>
            <a:r>
              <a:rPr lang="en-US" dirty="0" smtClean="0"/>
              <a:t>2) Name the non-metal ion by ending the element name with the suffix (ending) “ide.”</a:t>
            </a:r>
          </a:p>
          <a:p>
            <a:pPr lvl="1"/>
            <a:r>
              <a:rPr lang="en-US" smtClean="0"/>
              <a:t>3)Write </a:t>
            </a:r>
            <a:r>
              <a:rPr lang="en-US" dirty="0" smtClean="0"/>
              <a:t>down the name.</a:t>
            </a:r>
          </a:p>
          <a:p>
            <a:pPr lvl="0"/>
            <a:r>
              <a:rPr lang="en-US" dirty="0" smtClean="0"/>
              <a:t>Ex. 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Fe = iron; O = oxygen</a:t>
            </a:r>
          </a:p>
          <a:p>
            <a:pPr lvl="1"/>
            <a:r>
              <a:rPr lang="en-US" dirty="0" smtClean="0"/>
              <a:t>Fe is the metal so we leave the name as it appears on the periodic table. Oxygen is the non-metal so we end it in “</a:t>
            </a:r>
            <a:r>
              <a:rPr lang="en-US" dirty="0" err="1" smtClean="0"/>
              <a:t>ide</a:t>
            </a:r>
            <a:r>
              <a:rPr lang="en-US" dirty="0" smtClean="0"/>
              <a:t>” = oxide.</a:t>
            </a:r>
          </a:p>
          <a:p>
            <a:pPr lvl="1"/>
            <a:r>
              <a:rPr lang="en-US" dirty="0" smtClean="0"/>
              <a:t>Chemical Name = iron oxide.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the following Ionic Compounds:</a:t>
            </a:r>
          </a:p>
          <a:p>
            <a:pPr lvl="1"/>
            <a:r>
              <a:rPr lang="en-US" dirty="0" smtClean="0"/>
              <a:t>1) MgBr</a:t>
            </a:r>
            <a:r>
              <a:rPr lang="en-US" baseline="-25000" dirty="0" smtClean="0"/>
              <a:t>2</a:t>
            </a:r>
          </a:p>
          <a:p>
            <a:pPr lvl="1">
              <a:buNone/>
            </a:pPr>
            <a:endParaRPr lang="en-US" baseline="-25000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2) Li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3)Ca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518</TotalTime>
  <Words>1102</Words>
  <Application>Microsoft Office PowerPoint</Application>
  <PresentationFormat>On-screen Show (4:3)</PresentationFormat>
  <Paragraphs>164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Tw Cen MT</vt:lpstr>
      <vt:lpstr>Wingdings</vt:lpstr>
      <vt:lpstr>Wingdings 2</vt:lpstr>
      <vt:lpstr>Median</vt:lpstr>
      <vt:lpstr>Chapter 3</vt:lpstr>
      <vt:lpstr>3.1 Compounds</vt:lpstr>
      <vt:lpstr>Compounds, cont’d</vt:lpstr>
      <vt:lpstr>Compounds, cont’d</vt:lpstr>
      <vt:lpstr>IONIC COMPOUNDS</vt:lpstr>
      <vt:lpstr>Properties</vt:lpstr>
      <vt:lpstr>Common Ionic Compounds</vt:lpstr>
      <vt:lpstr>Naming Ionic Compounds</vt:lpstr>
      <vt:lpstr>Practice</vt:lpstr>
      <vt:lpstr>MOLECULAR/COVALENT COMPOUNDS</vt:lpstr>
      <vt:lpstr>Properties</vt:lpstr>
      <vt:lpstr>Common Molecular Compounds</vt:lpstr>
      <vt:lpstr>Naming Molecular Compounds</vt:lpstr>
      <vt:lpstr>Naming Molecular Compounds, cont’d</vt:lpstr>
      <vt:lpstr>Naming Molecular Compounds, cont’d</vt:lpstr>
      <vt:lpstr>Naming Molecular Compounds, cont’d</vt:lpstr>
      <vt:lpstr>Naming Molecular Compounds, cont’d</vt:lpstr>
      <vt:lpstr>Practice Problems</vt:lpstr>
      <vt:lpstr>3.3 Physical and Chemical Changes</vt:lpstr>
      <vt:lpstr>Physical Changes</vt:lpstr>
      <vt:lpstr>Physical Changes, cont’d</vt:lpstr>
      <vt:lpstr>Chemical Change</vt:lpstr>
      <vt:lpstr>Chemical Change</vt:lpstr>
      <vt:lpstr>Chemical Change</vt:lpstr>
      <vt:lpstr>Chemical change, cont’d</vt:lpstr>
      <vt:lpstr>Chemical change, cont’d</vt:lpstr>
      <vt:lpstr>Chemical change, cont’d</vt:lpstr>
    </vt:vector>
  </TitlesOfParts>
  <Company>lsb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jburt</dc:creator>
  <cp:lastModifiedBy>rkennedy</cp:lastModifiedBy>
  <cp:revision>60</cp:revision>
  <dcterms:created xsi:type="dcterms:W3CDTF">2013-01-18T16:15:45Z</dcterms:created>
  <dcterms:modified xsi:type="dcterms:W3CDTF">2015-01-26T18:15:59Z</dcterms:modified>
</cp:coreProperties>
</file>