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1" r:id="rId6"/>
    <p:sldId id="262" r:id="rId7"/>
    <p:sldId id="263" r:id="rId8"/>
    <p:sldId id="270" r:id="rId9"/>
    <p:sldId id="264" r:id="rId10"/>
    <p:sldId id="289" r:id="rId11"/>
    <p:sldId id="265" r:id="rId12"/>
    <p:sldId id="267" r:id="rId13"/>
    <p:sldId id="268" r:id="rId14"/>
    <p:sldId id="269" r:id="rId15"/>
    <p:sldId id="271" r:id="rId16"/>
    <p:sldId id="272" r:id="rId17"/>
    <p:sldId id="288" r:id="rId18"/>
    <p:sldId id="274" r:id="rId19"/>
    <p:sldId id="273" r:id="rId20"/>
    <p:sldId id="281" r:id="rId21"/>
    <p:sldId id="282" r:id="rId22"/>
    <p:sldId id="283" r:id="rId23"/>
    <p:sldId id="284" r:id="rId24"/>
    <p:sldId id="292" r:id="rId25"/>
    <p:sldId id="286" r:id="rId26"/>
    <p:sldId id="285" r:id="rId27"/>
    <p:sldId id="287" r:id="rId28"/>
    <p:sldId id="290" r:id="rId29"/>
    <p:sldId id="291"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35" autoAdjust="0"/>
    <p:restoredTop sz="94660"/>
  </p:normalViewPr>
  <p:slideViewPr>
    <p:cSldViewPr>
      <p:cViewPr>
        <p:scale>
          <a:sx n="110" d="100"/>
          <a:sy n="110" d="100"/>
        </p:scale>
        <p:origin x="174" y="15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12-09T17:28:16.00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0A634BA-64BA-462B-BC36-0D0DF8D8D7EE}" emma:medium="tactile" emma:mode="ink">
          <msink:context xmlns:msink="http://schemas.microsoft.com/ink/2010/main" type="writingRegion" rotatedBoundingBox="16304,3484 21639,10385 20107,11569 14772,4669"/>
        </emma:interpretation>
      </emma:emma>
    </inkml:annotationXML>
    <inkml:traceGroup>
      <inkml:annotationXML>
        <emma:emma xmlns:emma="http://www.w3.org/2003/04/emma" version="1.0">
          <emma:interpretation id="{20FFF36A-FA5B-4E35-9BF6-EB380ECB56C2}" emma:medium="tactile" emma:mode="ink">
            <msink:context xmlns:msink="http://schemas.microsoft.com/ink/2010/main" type="paragraph" rotatedBoundingBox="16304,3484 21639,10385 20107,11569 14772,4669" alignmentLevel="1"/>
          </emma:interpretation>
        </emma:emma>
      </inkml:annotationXML>
      <inkml:traceGroup>
        <inkml:annotationXML>
          <emma:emma xmlns:emma="http://www.w3.org/2003/04/emma" version="1.0">
            <emma:interpretation id="{6085BDC8-E2F6-49DC-89E0-C10491221F7C}" emma:medium="tactile" emma:mode="ink">
              <msink:context xmlns:msink="http://schemas.microsoft.com/ink/2010/main" type="line" rotatedBoundingBox="16304,3484 21639,10385 20107,11569 14772,4669"/>
            </emma:interpretation>
          </emma:emma>
        </inkml:annotationXML>
        <inkml:traceGroup>
          <inkml:annotationXML>
            <emma:emma xmlns:emma="http://www.w3.org/2003/04/emma" version="1.0">
              <emma:interpretation id="{B0E36756-08EE-4725-993B-6998A1F7BF0B}" emma:medium="tactile" emma:mode="ink">
                <msink:context xmlns:msink="http://schemas.microsoft.com/ink/2010/main" type="inkWord" rotatedBoundingBox="18060,5755 21639,10385 20107,11569 16528,6940"/>
              </emma:interpretation>
            </emma:emma>
          </inkml:annotationXML>
          <inkml:trace contextRef="#ctx0" brushRef="#br0">2137 2899,'-287'168,"311"-120,24 0,24 24,0 0,-1-1,-23 1,24-24,-24 0,0 0,-24-24,0 0,-24-24</inkml:trace>
          <inkml:trace contextRef="#ctx0" brushRef="#br0" timeOffset="283.0159">1586 3283,'24'24,"264"359,-216-311,-72-72,0 0</inkml:trace>
          <inkml:trace contextRef="#ctx0" brushRef="#br0" timeOffset="-329.0188">2137 2899,'24'0,"96"144,-72-96,0 0,0 24,0 0,0-24,-24-24,0-1,-24-23</inkml:trace>
          <inkml:trace contextRef="#ctx0" brushRef="#br0" timeOffset="1565.0895">1778 4337,'0'24,"192"216,-120-145,-1-23,1 0,0-24,-24 0,0 0,-48-48,0 0</inkml:trace>
          <inkml:trace contextRef="#ctx0" brushRef="#br0" timeOffset="1254.0717">2042 4169,'0'0,"287"360,-215-288,0-1,-24-23,0 0,0 0,-48-48,0 0</inkml:trace>
          <inkml:trace contextRef="#ctx0" brushRef="#br0" timeOffset="1824.104">1586 4816,'24'24,"288"360,-288-360,-24-24</inkml:trace>
          <inkml:trace contextRef="#ctx0" brushRef="#br0" timeOffset="2941.1681">3000 4289,'0'24,"551"623,-527-623,-24 0,0-24</inkml:trace>
          <inkml:trace contextRef="#ctx0" brushRef="#br0" timeOffset="2620.1499">3240 4121,'0'0,"143"216,-71-144,0 24,0-24,0-1,-24-47,-48 0,0-24</inkml:trace>
          <inkml:trace contextRef="#ctx0" brushRef="#br0" timeOffset="3228.1845">2760 4744,'24'24,"288"336,-312-360</inkml:trace>
          <inkml:trace contextRef="#ctx0" brushRef="#br0" timeOffset="5486.3138">2976 5583,'24'24,"0"0,407 479,-383-455,-24-24,-24 0,0-24</inkml:trace>
          <inkml:trace contextRef="#ctx0" brushRef="#br0" timeOffset="5786.331">2689 5895,'47'71,"1"-23,360 360,-384-360,-24-48</inkml:trace>
          <inkml:trace contextRef="#ctx0" brushRef="#br0" timeOffset="5167.2956">3360 5415,'0'0,"335"384,-287-312,0-25,-24-23,-24 0,0-24</inkml:trace>
          <inkml:trace contextRef="#ctx0" brushRef="#br0" timeOffset="6787.3882">4030 5631,'24'0,"168"287,-120-191,0-24,0 0,0 0,-24 0,-24-24,0-48,-24 24,0-24</inkml:trace>
          <inkml:trace contextRef="#ctx0" brushRef="#br0" timeOffset="6472.3702">4438 5415,'0'0,"96"144,-24-72,-25 0,49 24,-24-24,-24-25,0 1,-24-24,-24 0,0-24</inkml:trace>
          <inkml:trace contextRef="#ctx0" brushRef="#br0" timeOffset="7066.4042">3791 5990,'24'24,"431"504,-455-528</inkml:trace>
          <inkml:trace contextRef="#ctx0" brushRef="#br0" timeOffset="8032.4595">3911 6757,'24'24,"503"623,-455-575,-48-24,24 0,-1 0,-47-48,0 0</inkml:trace>
          <inkml:trace contextRef="#ctx0" brushRef="#br0" timeOffset="7686.4396">4438 6613,'0'24,"431"575,-383-551,0 0,-48-24,0-24</inkml:trace>
          <inkml:trace contextRef="#ctx0" brushRef="#br0" timeOffset="8316.4754">3959 7428,'0'24,"431"383,-431-407</inkml:trace>
          <inkml:trace contextRef="#ctx0" brushRef="#br0" timeOffset="9222.5275">5037 6709,'0'0,"383"527,-287-431,-48-48,24 0,-24 24,-48-72,0 0</inkml:trace>
          <inkml:trace contextRef="#ctx0" brushRef="#br0" timeOffset="8902.5092">5372 6637,'0'0,"312"408,-240-336,0-24,-24-1,-24-23,-24-24</inkml:trace>
          <inkml:trace contextRef="#ctx0" brushRef="#br0" timeOffset="9498.5433">5037 7284,'120'120,"-24"-24,71 96,-167-192</inkml:trace>
          <inkml:trace contextRef="#ctx0" brushRef="#br0" timeOffset="-3420.1956">508 1821,'0'24,"335"311,-263-263,24 0,-24-24,0 24,-24-48,-24 0,-24-24</inkml:trace>
          <inkml:trace contextRef="#ctx0" brushRef="#br0" timeOffset="-32206.8421">101 791,'0'0,"24"24,-24-1,24 25,0-24,-1 24,1-24,0 24,0-24,0 24,0-24,0 0,0 24,0-24,-24 0,24 0,0 24,-24-48,24 24,0 0,-24 0,0-24,0 0,24 0,-24 24,0-24,0 0,0 0,0 0,0 0,0 0,0 0,0-24,0 24,0 0,0 0,0-24,24 0,-24 24,0-24,0 0,0 0,0-24,0 24,0 0,0-24,0 24,0 0,0 0,0 0,0 0,0 24,0-24,0 24,0 0,0 0,0 0,0 0,0 24,0-24,0 24,24 24,-24-24,0 0,24 24,-24-24,0 24,24-24,-24 24,0-24,0 0,0 0,0 0,0 0,0 0,0-24,0 0,0 0,0 0,0 0,0 0,0 0,0 0,0 0,0 0,0 0,-24 0,0 0,24 0,-48 0,24 0,-24-24,-24 24,0-24,0 24,1-24,-1 24,24-24,-24 24,24-24,0 24,0-24,24 24,24 0</inkml:trace>
          <inkml:trace contextRef="#ctx0" brushRef="#br0" timeOffset="-3760.2151">796 1557,'0'24,"215"264,-119-216,-24 0,0 0,0-25,0 1,-48 0,0-24,-24-24</inkml:trace>
          <inkml:trace contextRef="#ctx0" brushRef="#br0" timeOffset="-3128.1789">508 2324,'0'24,"48"0,0 24,96 96,-144-144</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12-09T17:27:53.94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34F87E7-C9E2-41E2-9B11-32165D24F236}" emma:medium="tactile" emma:mode="ink">
          <msink:context xmlns:msink="http://schemas.microsoft.com/ink/2010/main" type="writingRegion" rotatedBoundingBox="10866,5717 14206,5985 14122,7029 10782,6761"/>
        </emma:interpretation>
      </emma:emma>
    </inkml:annotationXML>
    <inkml:traceGroup>
      <inkml:annotationXML>
        <emma:emma xmlns:emma="http://www.w3.org/2003/04/emma" version="1.0">
          <emma:interpretation id="{C8E50A34-F0B4-4EE4-8EBD-ADBA12DDB2E5}" emma:medium="tactile" emma:mode="ink">
            <msink:context xmlns:msink="http://schemas.microsoft.com/ink/2010/main" type="paragraph" rotatedBoundingBox="10866,5717 14206,5985 14122,7029 10782,6761" alignmentLevel="1"/>
          </emma:interpretation>
        </emma:emma>
      </inkml:annotationXML>
      <inkml:traceGroup>
        <inkml:annotationXML>
          <emma:emma xmlns:emma="http://www.w3.org/2003/04/emma" version="1.0">
            <emma:interpretation id="{2D4FC1C4-CDD1-4FD8-80A7-9676B603C3D1}" emma:medium="tactile" emma:mode="ink">
              <msink:context xmlns:msink="http://schemas.microsoft.com/ink/2010/main" type="line" rotatedBoundingBox="10866,5717 14206,5985 14122,7029 10782,6761"/>
            </emma:interpretation>
          </emma:emma>
        </inkml:annotationXML>
        <inkml:traceGroup>
          <inkml:annotationXML>
            <emma:emma xmlns:emma="http://www.w3.org/2003/04/emma" version="1.0">
              <emma:interpretation id="{C12819C2-2D2F-4AFC-8B12-B621AC5C7C7A}" emma:medium="tactile" emma:mode="ink">
                <msink:context xmlns:msink="http://schemas.microsoft.com/ink/2010/main" type="inkWord" rotatedBoundingBox="10866,5717 14206,5985 14122,7029 10782,6761"/>
              </emma:interpretation>
            </emma:emma>
          </inkml:annotationXML>
          <inkml:trace contextRef="#ctx0" brushRef="#br0">0 455,'48'-143,"-24"95,96-168,-96 216,-24 0,0 24,24 0,-24 0,24 24,-24 0,24 0,0 0,-24 0,24 0,0-24,-24-1,24 1,-24 0,0-24,24 0,-24 0,0-24,24 24,-24-24,24-23,-24-1,24 0,0 0,0 0,0 24,0-24,0 0,0 24,-24 0,23 0,1 0,-24 24,24 0,-24 0,24 24,-24 0,24 24,-24-24,24 48,-24-24,24 0,-24 24,24-24,-24 23,0-23,0 0,0 0,0 24,0-48,0 24,0-24,0-24,0 24,0-24</inkml:trace>
          <inkml:trace contextRef="#ctx0" brushRef="#br0" timeOffset="539.0308">1247 527,'23'0,"-94"-72,47 96,0 0,0 0,24 0,0 0,24 0,0 0,0 0,24-24,-25 0,1 0,0-24,0 24,-24 0</inkml:trace>
          <inkml:trace contextRef="#ctx0" brushRef="#br0" timeOffset="911.052">1774-72,'0'0,"24"312,-24-240,24 0,-24-24,0 23,24-23,-48 0,24 0,-24-24,24 0,0 0,0-24</inkml:trace>
          <inkml:trace contextRef="#ctx0" brushRef="#br0" timeOffset="1152.0659">1941 264,'0'0,"-239"24,215 0,24-24</inkml:trace>
          <inkml:trace contextRef="#ctx0" brushRef="#br0" timeOffset="1717.0982">1941 264,'408'144,"-408"-144,-48 0,24 24,-24-1,0 1,24 24,0-24,24 24,0-24,24-24,0 24,0-24,-24 0,24-24,0 0,-24-24,0-24,24 48,-24-23,24 23,-24 24,24 0,0 24,0 0,0 23,0-23,0 24,0 0,0-24,-24 0,24-24,-24 0,0 24,0-24</inkml:trace>
          <inkml:trace contextRef="#ctx0" brushRef="#br0" timeOffset="2050.1173">2564-96,'0'24,"0"144,24-96,0 0,-24 0,24 0,0-1,-24-23,24 0,-24 0,0 0,0-24,0-24,0 0</inkml:trace>
          <inkml:trace contextRef="#ctx0" brushRef="#br0" timeOffset="2514.1438">3379 240,'0'0,"-311"48,287-24,-24 0,48 0,0 24,24-24,0-1,0 1,24 24,0-24,-1-24,1 24,-24 0,0 0,0 0,-24 24,-24-24,0 24,-48-24,1 24,-25 24,96-72,0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12-09T17:27:48.7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DA6D8BF-FA16-4282-BDC2-A43BF8EFB131}" emma:medium="tactile" emma:mode="ink">
          <msink:context xmlns:msink="http://schemas.microsoft.com/ink/2010/main" type="writingRegion" rotatedBoundingBox="19674,3678 21520,3865 21448,4570 19602,4382"/>
        </emma:interpretation>
      </emma:emma>
    </inkml:annotationXML>
    <inkml:traceGroup>
      <inkml:annotationXML>
        <emma:emma xmlns:emma="http://www.w3.org/2003/04/emma" version="1.0">
          <emma:interpretation id="{68A5630E-42CA-4915-889B-0AFD6D9A2973}" emma:medium="tactile" emma:mode="ink">
            <msink:context xmlns:msink="http://schemas.microsoft.com/ink/2010/main" type="paragraph" rotatedBoundingBox="19674,3678 21520,3865 21448,4570 19602,4382" alignmentLevel="1"/>
          </emma:interpretation>
        </emma:emma>
      </inkml:annotationXML>
      <inkml:traceGroup>
        <inkml:annotationXML>
          <emma:emma xmlns:emma="http://www.w3.org/2003/04/emma" version="1.0">
            <emma:interpretation id="{838572B5-D42D-419E-9B91-F09234CB1E70}" emma:medium="tactile" emma:mode="ink">
              <msink:context xmlns:msink="http://schemas.microsoft.com/ink/2010/main" type="line" rotatedBoundingBox="19674,3678 21520,3865 21448,4570 19602,4382"/>
            </emma:interpretation>
          </emma:emma>
        </inkml:annotationXML>
        <inkml:traceGroup>
          <inkml:annotationXML>
            <emma:emma xmlns:emma="http://www.w3.org/2003/04/emma" version="1.0">
              <emma:interpretation id="{15AC261D-79BE-4EC2-B59B-F0B37D37A77E}" emma:medium="tactile" emma:mode="ink">
                <msink:context xmlns:msink="http://schemas.microsoft.com/ink/2010/main" type="inkWord" rotatedBoundingBox="19674,3678 21520,3865 21448,4570 19602,4382"/>
              </emma:interpretation>
            </emma:emma>
          </inkml:annotationXML>
          <inkml:trace contextRef="#ctx0" brushRef="#br0">3935 1294,'0'0,"0"-96,0 72,0-24,0 24,24-24,-24 0,0 0,0 0,0 0,0 24,24 1,-24-1,0 24,23 0,-23 0,24 0,-24 24,24 23,0-23,-24 24,24-24,0 24,-24-24,24 24,-24-24,24-24,-24 24,0-24,0 0,0 0,24 0,-24-24,0 24,0-48,0 24,0-24,0 24,24-24,-24 24,0 0,24-23,-24 47,24-24,-24 24,24 0,-24 0,24 0,-24 24,24-1,-24 1,24 0,-24 24,0-24,24 24,-24 0,0 0,0-24,0 24,0-24,24 24,-24-48,0 24,0 0,0-24,0 0</inkml:trace>
          <inkml:trace contextRef="#ctx0" brushRef="#br0" timeOffset="527.03">4677 1126,'0'0,"72"-72,-96 72,24-24,-24 24,0 24,-23-24,23 24,24 0,-24 0,24 0,24 0,-24 0,24 0,-1 0,25-24,-24 24,0-24,-24 0,24 0,-24 0</inkml:trace>
          <inkml:trace contextRef="#ctx0" brushRef="#br0" timeOffset="1281.0728">5181 886,'0'-24,"-96"0,48 24,0 24,0-24,24 0,0 24,24-24</inkml:trace>
          <inkml:trace contextRef="#ctx0" brushRef="#br0" timeOffset="1003.0573">5037 695,'0'0,"24"263,-24-215,0 0,0 0,0 0,0-24,0 24,-24-24,24-24,0 24,0-24,0 0,-24 0,24 0</inkml:trace>
          <inkml:trace contextRef="#ctx0" brushRef="#br0" timeOffset="1922.1099">5181 886,'167'168,"-167"-168,-24 0,0 0,0 24,1-24,-1 24,0 0,24 0,-24 0,24 0,24-24,-24 0,24 0,-24 0,24 0,-24-24,23 0,1 0,-24 0,24 24,-24-24,24 24,-24 24,0-24,0 24,24 0,-24 24,0-24,24 0,-24 0,-24 0,24 0,0-24,0 0,0 0</inkml:trace>
          <inkml:trace contextRef="#ctx0" brushRef="#br0" timeOffset="2257.1291">5181 886,'335'-143,"-335"286,24-95,-24 0,0 0,0 0,0-24,0 24,-24-24,24 0,0 24,-24-48,24 0,0 0</inkml:trace>
          <inkml:trace contextRef="#ctx0" brushRef="#br0" timeOffset="2828.1617">5780 982,'-24'0,"-48"0,72 24,0 0,0-24,0 24,24 24,-24-48,24 48,0-24,-24-24,24 24,-24 0,0 0,0 0,0-24,-24 24,0-24,0 0,-24 24,24-48,-24 24,48 0,0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12-09T17:27:36.43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74E8EE9-D76F-47E3-87C3-72DDF9767606}" emma:medium="tactile" emma:mode="ink">
          <msink:context xmlns:msink="http://schemas.microsoft.com/ink/2010/main" type="writingRegion" rotatedBoundingBox="15682,3022 21523,3162 21507,3828 15667,3689"/>
        </emma:interpretation>
      </emma:emma>
    </inkml:annotationXML>
    <inkml:traceGroup>
      <inkml:annotationXML>
        <emma:emma xmlns:emma="http://www.w3.org/2003/04/emma" version="1.0">
          <emma:interpretation id="{3B90417E-ACB8-422B-91DE-1AF3FAE224DD}" emma:medium="tactile" emma:mode="ink">
            <msink:context xmlns:msink="http://schemas.microsoft.com/ink/2010/main" type="paragraph" rotatedBoundingBox="15682,3022 21523,3162 21507,3828 15667,3689" alignmentLevel="1"/>
          </emma:interpretation>
        </emma:emma>
      </inkml:annotationXML>
      <inkml:traceGroup>
        <inkml:annotationXML>
          <emma:emma xmlns:emma="http://www.w3.org/2003/04/emma" version="1.0">
            <emma:interpretation id="{C992CCB3-07FC-4E0C-A408-017C75ED502A}" emma:medium="tactile" emma:mode="ink">
              <msink:context xmlns:msink="http://schemas.microsoft.com/ink/2010/main" type="line" rotatedBoundingBox="15682,3022 21523,3162 21507,3828 15667,3689"/>
            </emma:interpretation>
          </emma:emma>
        </inkml:annotationXML>
        <inkml:traceGroup>
          <inkml:annotationXML>
            <emma:emma xmlns:emma="http://www.w3.org/2003/04/emma" version="1.0">
              <emma:interpretation id="{12CD2159-B0EF-4195-83AC-C6C6ED67C95D}" emma:medium="tactile" emma:mode="ink">
                <msink:context xmlns:msink="http://schemas.microsoft.com/ink/2010/main" type="inkWord" rotatedBoundingBox="15682,3022 18817,3097 18801,3764 15667,3689"/>
              </emma:interpretation>
            </emma:emma>
          </inkml:annotationXML>
          <inkml:trace contextRef="#ctx0" brushRef="#br0">5 599,'0'0,"0"0,0 0,0 0,-24-168,48-24,-24 168,0-23,0-1,24 24,-24 0,0 0,0 0,24 24,-24-24,0 24,0 0,0 24,24-24,-24 24,0 24,24-24,-24 0,24 24,-24-25,24 25,0-24,-24 0,23 24,-23-24,0-24,24 24,-24-24,0 0,0 0,0 0,0 0,0-24,0 24,0-24,24 0,-24 0,0-24,0 24,0 0,24 1,-24-1,0 0,24 0,-24 0,24 0,-24 24,24-24,-24 24,0 0,0 0,24 0,-24 24,24-24,-24 24,0 0,0 0,0 24,24-25,-24 25,0-24,0 24,24-24,-24 0,0 0,0 24,0-48,0 24,0 0,0-24,0 24,0-24,0 0</inkml:trace>
          <inkml:trace contextRef="#ctx0" brushRef="#br0" timeOffset="570.0323">748 407,'24'0,"-120"-24,72 48,0 0,24 0,-24-24,24 24,24 0,-24 0,24-24,0 0,0 24,-24-24,24 0,0 0,0-24,0 24,0 0,-24 0,0 0</inkml:trace>
          <inkml:trace contextRef="#ctx0" brushRef="#br0" timeOffset="1238.0708">748 407,'407'-168,"-551"168,96 0,0 0,24 24,0-24,24 0</inkml:trace>
          <inkml:trace contextRef="#ctx0" brushRef="#br0" timeOffset="974.0557">748 407,'287'-407,"-287"431,0-24,0 48,0-24,0 24,0 0,0-1,0 1,24 0,-24 0,0 0,0-24,0 24,0-24,0 0,-24-24,24 24,0-24,0 0,0 0</inkml:trace>
          <inkml:trace contextRef="#ctx0" brushRef="#br0" timeOffset="1885.1078">1323 311,'-24'0,"-120"72,144-48,-24 0,48 0,-24-24,24 24,-24-24,24 0,-24-24,24 24,0-24,0 0,0 0,-24 0,24 24,-24-24,24 24,-24 0,0 0,0 24,24 0,-24 0,0 24,0-24,24 0,-24 0,0-24,0 24,0-24,0 0,0 0,0 0,0 0</inkml:trace>
          <inkml:trace contextRef="#ctx0" brushRef="#br0" timeOffset="2247.1283">1610 0,'0'0,"0"144,24-96,-24-1,0 1,0 0,0 0,0 0,0-24,0 0,0 0,0 0,0 0,0-24,0 0</inkml:trace>
          <inkml:trace contextRef="#ctx0" brushRef="#br0" timeOffset="2560.1463">1802 0,'-24'24,"24"24,0 191,0-191,0-24,0 0,0 24,0-48,0 24,0-24</inkml:trace>
          <inkml:trace contextRef="#ctx0" brushRef="#br0" timeOffset="2995.1713">1802 0,'335'263,"-335"-263,-24 0,1 24,-25 0,48 0,-24 0,24 0,0 24,24-24,-24-24,24 24,0-24,-1 0,1 0,-24 0,24-24,-24 24,0-48,0 24,-24 0,24 0,-24 24,24-24,-23 24,23 0,0 0,0 0</inkml:trace>
          <inkml:trace contextRef="#ctx0" brushRef="#br0" timeOffset="3309.1893">2329 311,'0'0,"0"96,0-48,0-24,0 0,0 0,0 0,0-24,0 0,0 0,0 0</inkml:trace>
          <inkml:trace contextRef="#ctx0" brushRef="#br0" timeOffset="3932.2249">2856 0,'0'24,"-24"167,24-119,0-24,24 0,-24 0,0-24,0 0,24 0,-24-24,0 24,0-48,0 24,0-24,-24-24,0 24,0 0,0 24,-24-24,25 24,-1 0,-24 0,24 24,24 0,-24 24,24-24,24 24,-24-24,24 0,0 0,0 0,0-24,-1 0,1 0,-24 0,24 0,-24 0</inkml:trace>
          <inkml:trace contextRef="#ctx0" brushRef="#br0" timeOffset="4388.251">3120 311,'-24'0,"-120"0,144 24,0 0,0 0,24 0,0-24,-24 24,24 0,0 0,-24-24,0 24,0 0,0-24,-24 24,0-24,0 0,0 0,0-24,0 24,24 0</inkml:trace>
          <inkml:trace contextRef="#ctx0" brushRef="#br0" timeOffset="4649.2659">2353 0,'0'0,"0"0,0 0</inkml:trace>
        </inkml:traceGroup>
        <inkml:traceGroup>
          <inkml:annotationXML>
            <emma:emma xmlns:emma="http://www.w3.org/2003/04/emma" version="1.0">
              <emma:interpretation id="{E0D10E78-A552-41C7-BDA6-870913216031}" emma:medium="tactile" emma:mode="ink">
                <msink:context xmlns:msink="http://schemas.microsoft.com/ink/2010/main" type="inkWord" rotatedBoundingBox="19943,3224 21521,3262 21510,3703 19933,3665"/>
              </emma:interpretation>
            </emma:emma>
          </inkml:annotationXML>
          <inkml:trace contextRef="#ctx0" brushRef="#br0" timeOffset="10080.5764">4246 575,'0'0,"0"-72,0 48,0 0,24 0,-24-24,0 24,0-24,0 24,0-24,24 24,-24 1,24-1,-24 24,0 0,24 0,-24 0,24 24,0 23,-24-23,24 24,0 0,0 0,0 0,-24-24,24 0,0 0,0 0,-24 0,24-24,0 0,-24 0,24-24,-24 24,23-24,-23-24,24 0,-24 24,0-24,0 0,24 24,-24-24,0 24,0 1,0-1,0 0,0 24,0 0</inkml:trace>
          <inkml:trace contextRef="#ctx0" brushRef="#br0" timeOffset="10584.6054">5133 263,'0'0,"-96"-24,72 24,0 0,0 24,0 24,0-24,24 24,0 0,0-24,0 24,24-24,0 0,0-24,-24 24,24-24,0 0,24-24,-48 0,24 0,0 0,0-24,-24 0,0 24,24-24,-24 24,0 0,0 0,0 24</inkml:trace>
          <inkml:trace contextRef="#ctx0" brushRef="#br0" timeOffset="11063.6328">5133 263,'215'264,"-215"-264,0-24,0-24,24 24,-24-24,24 24,-24-24,24 24,0 0,-24 24,24 0,-24 0,24 24,0 24,0 0,0-24,-24 24,24-24,0 24,0-24,0 0,-24-24,24 0,0 0,-24 0,24-24,0 0,-24 0,24-24,-24 0,24 24,-24-24,24 24,-24 24,0-24,0 24</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1-07T19:17:27.48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B97B7D6-4EC5-4372-81FE-6C1B6E4F78D9}" emma:medium="tactile" emma:mode="ink">
          <msink:context xmlns:msink="http://schemas.microsoft.com/ink/2010/main" type="writingRegion" rotatedBoundingBox="6471,6661 14920,6195 15500,16709 7051,17175"/>
        </emma:interpretation>
      </emma:emma>
    </inkml:annotationXML>
    <inkml:traceGroup>
      <inkml:annotationXML>
        <emma:emma xmlns:emma="http://www.w3.org/2003/04/emma" version="1.0">
          <emma:interpretation id="{B68F5B99-FBBF-40B3-8159-3B4ADA11A9C5}" emma:medium="tactile" emma:mode="ink">
            <msink:context xmlns:msink="http://schemas.microsoft.com/ink/2010/main" type="paragraph" rotatedBoundingBox="9622,7263 9786,6424 10501,6564 10336,7403" alignmentLevel="3"/>
          </emma:interpretation>
        </emma:emma>
      </inkml:annotationXML>
      <inkml:traceGroup>
        <inkml:annotationXML>
          <emma:emma xmlns:emma="http://www.w3.org/2003/04/emma" version="1.0">
            <emma:interpretation id="{B2147E9B-B8E5-478B-956F-5EFDBE53D5DA}" emma:medium="tactile" emma:mode="ink">
              <msink:context xmlns:msink="http://schemas.microsoft.com/ink/2010/main" type="line" rotatedBoundingBox="9622,7263 9786,6424 10501,6564 10336,7403"/>
            </emma:interpretation>
          </emma:emma>
        </inkml:annotationXML>
        <inkml:traceGroup>
          <inkml:annotationXML>
            <emma:emma xmlns:emma="http://www.w3.org/2003/04/emma" version="1.0">
              <emma:interpretation id="{B981ADFF-F979-42CB-B1D7-C30D4248A28B}" emma:medium="tactile" emma:mode="ink">
                <msink:context xmlns:msink="http://schemas.microsoft.com/ink/2010/main" type="inkWord" rotatedBoundingBox="9622,7263 9786,6424 10501,6564 10336,7403"/>
              </emma:interpretation>
              <emma:one-of disjunction-type="recognition" id="oneOf0">
                <emma:interpretation id="interp0" emma:lang="en-US" emma:confidence="1">
                  <emma:literal>2</emma:literal>
                </emma:interpretation>
                <emma:interpretation id="interp1" emma:lang="en-US" emma:confidence="0">
                  <emma:literal>a</emma:literal>
                </emma:interpretation>
                <emma:interpretation id="interp2" emma:lang="en-US" emma:confidence="0">
                  <emma:literal>Q</emma:literal>
                </emma:interpretation>
                <emma:interpretation id="interp3" emma:lang="en-US" emma:confidence="0">
                  <emma:literal>2m</emma:literal>
                </emma:interpretation>
                <emma:interpretation id="interp4" emma:lang="en-US" emma:confidence="0">
                  <emma:literal>Jr</emma:literal>
                </emma:interpretation>
              </emma:one-of>
            </emma:emma>
          </inkml:annotationXML>
          <inkml:trace contextRef="#ctx0" brushRef="#br0">169 170,'0'0,"0"0,0-24,0 24,0-24,24 0,-24 24,24-24,0 0,-1 0,1 24,0-24,24 24,-24 24,24-24,-24 24,0 0,0 0,0 0,0 24,0 0,0 0,-24 0,0 0,0 0,0 0,0 0,0-1,-24 1,24-24,-24 24,0-24,0 0,-24 0,24 0,0 0,-24 0,24-24,0 24,-24-24,25 0,-1 0,0 0,0-24,0 24,-24 0,24-24,0 24,24-24,-24 24,0-24,24 0,0 0,0 24,0-24,0 0,0 0,24 0,0 24,0-24,0 24,0 0,0 0,24 0,-24 0,23 24,1 0,0 0,0 24,24-24,-24 24,-24-24,24 0,-24 0,24-24,-24 24,-24-24,0 0</inkml:trace>
        </inkml:traceGroup>
      </inkml:traceGroup>
    </inkml:traceGroup>
    <inkml:traceGroup>
      <inkml:annotationXML>
        <emma:emma xmlns:emma="http://www.w3.org/2003/04/emma" version="1.0">
          <emma:interpretation id="{67044BD9-9D04-4C56-A174-7B1427D52A8B}" emma:medium="tactile" emma:mode="ink">
            <msink:context xmlns:msink="http://schemas.microsoft.com/ink/2010/main" type="paragraph" rotatedBoundingBox="7692,9531 13034,9236 13090,10255 7748,10550" alignmentLevel="2"/>
          </emma:interpretation>
        </emma:emma>
      </inkml:annotationXML>
      <inkml:traceGroup>
        <inkml:annotationXML>
          <emma:emma xmlns:emma="http://www.w3.org/2003/04/emma" version="1.0">
            <emma:interpretation id="{2D1AF262-639F-4F49-8370-E84D3ACBE366}" emma:medium="tactile" emma:mode="ink">
              <msink:context xmlns:msink="http://schemas.microsoft.com/ink/2010/main" type="line" rotatedBoundingBox="7692,9531 13034,9236 13090,10255 7748,10550"/>
            </emma:interpretation>
          </emma:emma>
        </inkml:annotationXML>
        <inkml:traceGroup>
          <inkml:annotationXML>
            <emma:emma xmlns:emma="http://www.w3.org/2003/04/emma" version="1.0">
              <emma:interpretation id="{7C6B50AC-D59A-4BB0-8839-63F7F1C29E54}" emma:medium="tactile" emma:mode="ink">
                <msink:context xmlns:msink="http://schemas.microsoft.com/ink/2010/main" type="inkWord" rotatedBoundingBox="7692,9531 13034,9236 13090,10255 7748,10550"/>
              </emma:interpretation>
              <emma:one-of disjunction-type="recognition" id="oneOf1">
                <emma:interpretation id="interp5" emma:lang="en-US" emma:confidence="0">
                  <emma:literal>2+8=10</emma:literal>
                </emma:interpretation>
                <emma:interpretation id="interp6" emma:lang="en-US" emma:confidence="0">
                  <emma:literal>2+8=0</emma:literal>
                </emma:interpretation>
                <emma:interpretation id="interp7" emma:lang="en-US" emma:confidence="0">
                  <emma:literal>2+18=10</emma:literal>
                </emma:interpretation>
                <emma:interpretation id="interp8" emma:lang="en-US" emma:confidence="0">
                  <emma:literal>2++8=10</emma:literal>
                </emma:interpretation>
                <emma:interpretation id="interp9" emma:lang="en-US" emma:confidence="0">
                  <emma:literal>2+88=10</emma:literal>
                </emma:interpretation>
              </emma:one-of>
            </emma:emma>
          </inkml:annotationXML>
          <inkml:trace contextRef="#ctx0" brushRef="#br0" timeOffset="5842.3341">1007 3669,'0'0,"0"0,24 0,0 0,0-24,24 24,0 0,0 0,24-24,-24 24,24 0,0 0,-25-24,25 24,-24 0,0 0,-24 0,0-24,-24 24</inkml:trace>
          <inkml:trace contextRef="#ctx0" brushRef="#br0" timeOffset="5478.3133">1055 3381,'0'0,"0"0,24 0,0-24,0 24,24 0,0 0,0 0,0-24,0 24,0 0,0 0,0 0,-1 0,1 0,0 0,-48 0,0 0</inkml:trace>
          <inkml:trace contextRef="#ctx0" brushRef="#br0" timeOffset="6222.3559">2277 3069,'0'0,"0"24,0 0,-24 0,24 24,0 0,0 24,0-24,0 24,0 0,-24-24,24 0,-24 0,24-1,0-47,0 24,0-24,0 0</inkml:trace>
          <inkml:trace contextRef="#ctx0" brushRef="#br0" timeOffset="6977.3991">3092 3022,'-24'0,"24"24,-48-24,24 0,-24 23,24 1,-24 0,24 24,0-24,-23 24,23 0,24 0,-24 0,24 0,-24 0,24 0,0 0,24-24,-24 24,24-24,0-1,-1 1,1 0,24 0,-24-24,24 0,0 0,-24 0,24-24,0 0,0 0,-24-23,24 23,-24 0,0-24,0 24,0-24,0 0,0 24,0-24,-24 0,0 0,0 0,-24 24,24-24,-24 24,-24-24,24 25,-24 23,-24-24,24 48,-24-24,72 0,0 0</inkml:trace>
          <inkml:trace contextRef="#ctx0" brushRef="#br0" timeOffset="3231.1848">-1820 3333,'0'0,"0"0,0 0,0 0,0-24,0 24,0-24,0 0,0 0,24 0,-24 0,24 0,-24 0,24 0,0 0,0 0,23 24,-23-23,0 23,24 0,-24 23,24 1,-24 0,24 0,-24 24,0-24,-24 48,24-24,0 0,-24 24,0-24,-24 0,24 24,-24-24,24-1,-24 1,0 0,-24-24,24 24,0-24,-24 0,0 0,24 0,-23-24,-1 0,24 0,0 0,-24 0,24-24,0 24,0-24,24 0,-24 24,24-24,0 0,0 0,0 0,24 0,0 0,0 0,0 24,0-24,24 24,-24 0,0 0,23 24,-23-24,24 24,-24 0,24 0,-24 0,0 0,0 0,0 0,0 24,0-24,-24 0,0 0,24 0,-24-24,0 0,0 0</inkml:trace>
          <inkml:trace contextRef="#ctx0" brushRef="#br0" timeOffset="3640.2082">-622 3381,'0'0,"0"24,0-24,0 24,0 24,-24-24,0 24,24-24,0 24,-24 0,24-1,0-23,0 24,0-24,0 0,0 0,-24 0,24-24,0 0</inkml:trace>
          <inkml:trace contextRef="#ctx0" brushRef="#br0" timeOffset="4027.2303">-982 3597,'0'0,"0"0,0 0,0 0,0 0,0 0,24 0,-24 0,24 0,0 0,24 0,-24 0,24 24,0-24,0 0,0 0,0 0,-24 24,24-24,-24 0,0 0,24 0,-48 0,0 0</inkml:trace>
          <inkml:trace contextRef="#ctx0" brushRef="#br0" timeOffset="4950.2831">288 3093,'-24'0,"1"0,-1 0,-24 0,0 24,0-24,24 24,-24-24,24 24,0 0,0 0,24 0,0 0,24 0,0 0,0 0,24 0,0 24,0-24,0 0,23 0,-23 24,-24-24,24 0,-24 24,0-24,-24 0,24 23,-24-23,-24 0,0 0,0 0,0 0,-24 0,0-24,1 24,-1-24,0 0,0 0,0 0,24 0,0 0,0-24,24 24,0-24,0 0,24-24,0 24,0 0,24-23,-24 23,24-24,0 0,23 0,-47 0,24 0,-24 0,-24 24,24-24,-24 0,0 0,-24 24,0 0,24 0,0 24,0 0,0 0</inkml:trace>
        </inkml:traceGroup>
      </inkml:traceGroup>
    </inkml:traceGroup>
    <inkml:traceGroup>
      <inkml:annotationXML>
        <emma:emma xmlns:emma="http://www.w3.org/2003/04/emma" version="1.0">
          <emma:interpretation id="{E428C5CA-CD26-48F2-ABDD-30AA6124D1C4}" emma:medium="tactile" emma:mode="ink">
            <msink:context xmlns:msink="http://schemas.microsoft.com/ink/2010/main" type="paragraph" rotatedBoundingBox="6776,12974 13416,12325 13538,13577 6898,14226" alignmentLevel="1"/>
          </emma:interpretation>
        </emma:emma>
      </inkml:annotationXML>
      <inkml:traceGroup>
        <inkml:annotationXML>
          <emma:emma xmlns:emma="http://www.w3.org/2003/04/emma" version="1.0">
            <emma:interpretation id="{6AF8FCF5-253A-4FDF-9682-879A35AEDCCE}" emma:medium="tactile" emma:mode="ink">
              <msink:context xmlns:msink="http://schemas.microsoft.com/ink/2010/main" type="line" rotatedBoundingBox="6776,12974 13416,12325 13538,13577 6898,14226"/>
            </emma:interpretation>
          </emma:emma>
        </inkml:annotationXML>
        <inkml:traceGroup>
          <inkml:annotationXML>
            <emma:emma xmlns:emma="http://www.w3.org/2003/04/emma" version="1.0">
              <emma:interpretation id="{06C3A601-01DF-46AD-AF70-B8726670AAC6}" emma:medium="tactile" emma:mode="ink">
                <msink:context xmlns:msink="http://schemas.microsoft.com/ink/2010/main" type="inkWord" rotatedBoundingBox="6776,12974 13416,12325 13538,13577 6898,14226"/>
              </emma:interpretation>
              <emma:one-of disjunction-type="recognition" id="oneOf2">
                <emma:interpretation id="interp10" emma:lang="en-US" emma:confidence="1">
                  <emma:literal>2+8+8=18</emma:literal>
                </emma:interpretation>
                <emma:interpretation id="interp11" emma:lang="en-US" emma:confidence="0">
                  <emma:literal>2+8+8=+8</emma:literal>
                </emma:interpretation>
                <emma:interpretation id="interp12" emma:lang="en-US" emma:confidence="0">
                  <emma:literal>2+8+8÷18</emma:literal>
                </emma:interpretation>
                <emma:interpretation id="interp13" emma:lang="en-US" emma:confidence="0">
                  <emma:literal>2+8+8--18</emma:literal>
                </emma:interpretation>
                <emma:interpretation id="interp14" emma:lang="en-US" emma:confidence="0">
                  <emma:literal>2+8+8=48</emma:literal>
                </emma:interpretation>
              </emma:one-of>
            </emma:emma>
          </inkml:annotationXML>
          <inkml:trace contextRef="#ctx0" brushRef="#br0" timeOffset="8786.5025">-2611 6736,'0'0,"0"0,0 0,-24 0,24 0,0 0,0 0,0-24,0 24,0-24,0 0,0 0,0-24,24 24,0 0,0 0,0 0,0 0,0 24,0 0,0 0,24 24,0 0,-24 0,0 24,23 0,-47 0,24 24,-24 0,0-1,0 1,-24 0,0 0,24 0,-47 0,23-24,0 24,0-24,-24 0,24-1,-24-23,24 0,0 0,-24 0,24-24,-24 0,24-24,0 0,0 24,0-48,24 24,0 1,0-25,0 0,24 24,-24-24,24 24,0-24,24 24,-24 24,24-24,-24 24,24 0,0 24,-24-24,0 24,24 0,-24 0,0 0,0 24,-1-24,1 0,-24 0,24 0,-24 0,24-1,-24-23,0 0</inkml:trace>
          <inkml:trace contextRef="#ctx0" brushRef="#br0" timeOffset="9558.5467">-1916 7119,'0'0,"0"0,0 0,0 0,0 0,0 0,24-24,0 24,0 0,0 0,24 0,0 0,0 0,-1 0,25 24,-24-24,0 0,0 0,-24 0,0 0,0 0,-24 24,0-24</inkml:trace>
          <inkml:trace contextRef="#ctx0" brushRef="#br0" timeOffset="9184.5253">-1605 6856,'0'0,"0"23,0 1,-24 0,24 0,0 24,0 0,-24-24,24 48,0-48,0 24,0 0,0 0,0-24,0 0,0 0,24 0,-24-24</inkml:trace>
          <inkml:trace contextRef="#ctx0" brushRef="#br0" timeOffset="10498.6005">-430 6472,'0'0,"0"0,-48 0,24-24,-24 24,0 0,0 24,0-24,0 24,-24 0,24 0,0 0,24 0,0 0,0 0,24 0,24 24,0-48,0 24,24 0,0 0,0 0,0 24,0-25,0 1,0 0,-24 24,0-24,0 24,0-24,-24 24,0 0,-24 0,0-24,0 24,0 0,-24 0,0-24,24 24,-24-24,0-1,24 1,0 0,0-24,0 0,0 0,24 0,0-24,0 0,24 1,-24-25,24 0,0 0,0 0,0 0,0-24,0 24,24-24,-24 24,0-24,0 24,0 1,0-1,-24 0,24 0,-24 0,24 24,-24-24,0 48,0-24,0 24</inkml:trace>
          <inkml:trace contextRef="#ctx0" brushRef="#br0" timeOffset="11436.6541">-167 6927,'0'0,"0"0,-24 0,24 0,0 0,24 0,-24 0,48 0,-24 0,0 0,24-24,0 24,0 0,0 0,0 0,0 0,-1 0,-23 0,0 0,0 0,-24 0</inkml:trace>
          <inkml:trace contextRef="#ctx0" brushRef="#br0" timeOffset="11068.6331">121 6712,'0'0,"0"24,0 0,0 0,0 24,0-1,0-23,0 24,0 0,-24 0,24-24,0 24,0-24,0 24,-24-48,24 24,0-24</inkml:trace>
          <inkml:trace contextRef="#ctx0" brushRef="#br0" timeOffset="12509.7155">1127 6209,'-24'0,"0"0,0 0,-24 0,24 23,-24-23,0 24,25 0,-25 0,24 0,0 0,0 24,0 0,24 0,0-24,0 24,24-24,0 24,0-24,24 24,-1-24,1 24,0-24,0 0,0 23,0-23,0 0,0 0,-24 0,0 0,0 0,-24 0,0 0,0 0,-24 24,0-24,0 0,-24 0,0 0,0 0,0 0,0 0,0 0,0-24,1 0,-1 24,0-24,24 0,0-24,24 24,-24-24,24 0,0 0,24 0,-24 0,24-24,0 0,24 0,-24 0,24 0,-1 0,1-23,-24 23,24 0,-24 0,0 0,0-24,0 24,-24 0,24 24,-24-24,0 24,-24-24,24 24,0 24,-24-24,24 24,0 0,0 0</inkml:trace>
          <inkml:trace contextRef="#ctx0" brushRef="#br0" timeOffset="13886.7943">2828 6209,'0'0,"0"23,0-23,-24 24,24 0,0 24,0 0,24 0,-24 24,0 0,0 0,24 0,-24 0,0 0,24-1,-24-23,0 0,0-24,0 0,0-24</inkml:trace>
          <inkml:trace contextRef="#ctx0" brushRef="#br0" timeOffset="15304.8754">3763 6113,'-24'0,"0"-24,0 24,-24 0,-24 0,0 0,24 0,-23 24,47 0,-24 0,24 0,24 0,0 23,0 1,24 0,24 0,0-24,-1 24,25 0,-24 0,24 24,-24-24,24 0,-48 0,24 0,-24-24,-24 23,0-23,-24 24,24-24,-48 0,24 0,-24 0,0 0,-24 0,24 0,0-24,0 0,1 0,23 0,0 0,24-24,0 0,0 0,0-24,24 0,23 0,-23-23,0-1,24 24,0-24,-24 0,0 24,0-24,-24 0,24 24,-24-24,0 24,0 1,24 23,-24 24</inkml:trace>
          <inkml:trace contextRef="#ctx0" brushRef="#br0" timeOffset="21951.2555">1678 6400,'-24'0,"24"0,0 0,0 0,24 0,-24 0,0 0,0 0,24 0,0 0,0 0,0 0,0 0,0 0,24-24,0 24,-24 0,24 0,0 0,-24 0,24 0,-24 0,-1 0,25 0,-24 0,-24 0,24 0,-24 0,24 0,-24 0,0 0,0 0,24 0,-24 24,0-24,0 0,0 0,24 0,-24 0,0 0,24 0,-24 0,0 0,24 0,-24 0,0 0,0 0,0 0,24 0,-24 0,0 0,0 0,0 0,0 0,0 0,0 0,0 0,-24 0,24 0,0 0</inkml:trace>
          <inkml:trace contextRef="#ctx0" brushRef="#br0" timeOffset="20923.1967">1726 6832,'0'0,"0"0,0 0,0 0,-24 0,24 0,24 0,-24 0,0 0,0 0,24 0,-24 0,24 0,0 0,0 0,24 0,-24 0,0 0,24 0,0 0,0 0,0 0,-24 0,23 0,1 0,0-24,-24 24,0 0,0 0,0 0,0 0,-24 0,0 0,0 0,0 0,0 0,0 0,0 0,0 0,0 0,0 24,0-24,0 0,0 0,0 0,0 0,0 0,0 0,0 0,0 0</inkml:trace>
        </inkml:traceGroup>
      </inkml:traceGroup>
    </inkml:traceGroup>
    <inkml:traceGroup>
      <inkml:annotationXML>
        <emma:emma xmlns:emma="http://www.w3.org/2003/04/emma" version="1.0">
          <emma:interpretation id="{2CB12195-4405-4094-BFD9-CE2DD67E1A2E}" emma:medium="tactile" emma:mode="ink">
            <msink:context xmlns:msink="http://schemas.microsoft.com/ink/2010/main" type="paragraph" rotatedBoundingBox="7850,15511 15490,15646 15471,16731 7830,16596" alignmentLevel="2"/>
          </emma:interpretation>
        </emma:emma>
      </inkml:annotationXML>
      <inkml:traceGroup>
        <inkml:annotationXML>
          <emma:emma xmlns:emma="http://www.w3.org/2003/04/emma" version="1.0">
            <emma:interpretation id="{4073A187-3D75-4B03-B6BC-320B6040F55B}" emma:medium="tactile" emma:mode="ink">
              <msink:context xmlns:msink="http://schemas.microsoft.com/ink/2010/main" type="line" rotatedBoundingBox="7850,15511 15490,15646 15471,16731 7830,16596"/>
            </emma:interpretation>
          </emma:emma>
        </inkml:annotationXML>
        <inkml:traceGroup>
          <inkml:annotationXML>
            <emma:emma xmlns:emma="http://www.w3.org/2003/04/emma" version="1.0">
              <emma:interpretation id="{CDCEA78A-2EED-4DD3-9CF7-A5974153E5B9}" emma:medium="tactile" emma:mode="ink">
                <msink:context xmlns:msink="http://schemas.microsoft.com/ink/2010/main" type="inkWord" rotatedBoundingBox="11004,15567 15490,15646 15471,16731 10985,16651"/>
              </emma:interpretation>
              <emma:one-of disjunction-type="recognition" id="oneOf3">
                <emma:interpretation id="interp15" emma:lang="en-US" emma:confidence="0">
                  <emma:literal>2+8+8+18=-36</emma:literal>
                </emma:interpretation>
                <emma:interpretation id="interp16" emma:lang="en-US" emma:confidence="0">
                  <emma:literal>2+8+8+18=36</emma:literal>
                </emma:interpretation>
                <emma:interpretation id="interp17" emma:lang="en-US" emma:confidence="0">
                  <emma:literal>2+8+8+18=56</emma:literal>
                </emma:interpretation>
                <emma:interpretation id="interp18" emma:lang="en-US" emma:confidence="0">
                  <emma:literal>2+8+8+18=30</emma:literal>
                </emma:interpretation>
                <emma:interpretation id="interp19" emma:lang="en-US" emma:confidence="0">
                  <emma:literal>2+8+8+18=66</emma:literal>
                </emma:interpretation>
              </emma:one-of>
            </emma:emma>
          </inkml:annotationXML>
          <inkml:trace contextRef="#ctx0" brushRef="#br0" timeOffset="56521.2328">1774 9108,'0'0,"0"0,0 0,-24 0,24 0,-24 0,-24 0,0 24,0 24,24-24,-23 24,-1 0,0 0,24 0,0-24,0 24,24-24,0 24,24-24,0 23,24-23,0 0,23 0,-23 0,24 0,-24 0,0 0,0 0,-24 0,0 0,-24 0,24 0,-48 24,0-24,0 24,-24-24,0 0,0 0,-24-24,48 0,-24 0,25 0,-1-24,0 0,24 0,0 0,24-24,0 0,-1-24,25 24,0-24,0 0,-24 1,24-1,-24 0,0 24,0 0,0 24,-24 24,0-24,0 24,0 0,0 0,-24 24,24-24,0 0</inkml:trace>
          <inkml:trace contextRef="#ctx0" brushRef="#br0" timeOffset="57359.2807">2062 9659,'0'0,"0"0,0 0,0 0,0 0,0 0,24 0,-24 0,24 0,0 0,-1 0,25 0,0 0,-24 0,24 0,0 0,-24 0,24 0,-24 0,0 0,-24 0,24-24,-24 24,0 0</inkml:trace>
          <inkml:trace contextRef="#ctx0" brushRef="#br0" timeOffset="56989.2596">2229 9444,'0'0,"0"0,0 0,-24 0,24 0,0 24,0-24,0 24,24 0,-24 24,0-24,24 23,-24 1,0-24,0 24,0 0,0-24,0 24,0-24,0-24,0 48,0-48,0 0</inkml:trace>
          <inkml:trace contextRef="#ctx0" brushRef="#br0" timeOffset="57758.3036">2733 9324,'0'0,"0"0,0 0,0 24,0 0,0 0,0 24,0 0,0 0,0 0,0-1,0 1,0 0,0 0,0 0,0-24,0 24,24-24,-24 0,0 0,0-24,0 0</inkml:trace>
          <inkml:trace contextRef="#ctx0" brushRef="#br0" timeOffset="58484.3451">3308 9348,'0'0,"0"0,-24 0,0 0,0 0,0 24,-24 0,0 0,24-24,-24 24,24 0,0 0,0 0,24 0,0 0,24 0,0-1,24 1,0 0,0-24,0 24,0 0,0 24,0-24,-24 0,0 24,-1-24,-23 24,-23-24,23 0,-24 24,0-24,-24 0,0-24,24 24,-24-48,24 24,0-24,0 0,0 0,24-24,0 0,0-24,0 24,24 0,24-24,-24 24,0-23,0 47,0 0,0 0,0 0,-24 24,0 0,0-24,0 24</inkml:trace>
          <inkml:trace contextRef="#ctx0" brushRef="#br0" timeOffset="67425.8565">3643 9875,'0'0,"0"0,0 0,0 0,0-24,0 24,0 0,0 0,24 0,-24 0,24 0,0-24,0 24,0 0,24 0,-24 0,24 0,0 0,0 0,0 0,-1 0,1 0,0 0,0 0,-24 0,0 0,0 0,-24 0,0 0,24 24,-24-24,0 0,0 0,0 0,0 0</inkml:trace>
          <inkml:trace contextRef="#ctx0" brushRef="#br0" timeOffset="66685.8142">3739 9516,'0'-24,"0"24,0 0,0 0,0 0,0 0,0 0,0 0,0 0,0 0,0 0,0 0,24 0,0 0,24 0,-24 0,24 0,0 0,-24 0,24 0,-1 0,1 0,-24 0,24 0,-24 0,-24 0,24 0,-24 0,24 0,-24 0,0 0,0 24,0-24,0 0</inkml:trace>
          <inkml:trace contextRef="#ctx0" brushRef="#br0" timeOffset="59574.4074">4578 9540,'0'0,"24"-24,-24 0,24 0,24 0,-25 0,25 0,-24 0,24 0,0 24,0-24,0 24,-24 0,-24 0</inkml:trace>
          <inkml:trace contextRef="#ctx0" brushRef="#br0" timeOffset="60021.433">5105 9468,'0'24,"-24"-24,0 48,0-24,0 23,-24-23,0 24,24-24,-24 0,24 0,0-24,24 0,0 0,0 0,0 0,0 0,0 0,48 0,-24 0,24 0,0 0,-24 24,24-24,-24 24,0 0,0 0,0 0,-24 24,0-24,-24 24,0 0,0-24,-24 24,0-24,-24 0,24 0,0 0,0-24,0 24,1-24,23 0,24-24,0 24,0 0,0 0</inkml:trace>
          <inkml:trace contextRef="#ctx0" brushRef="#br0" timeOffset="60778.4763">4961 9348,'0'0,"0"0,0 0,0 0,0-24,0 24,0 0,0 0,0 0,0 0,0 0,24 0,-24 0,0 0,24 0,-24 24,24 0,0 0,-24 0,0-24,0 24,24 0,-24-24,0 24,0-24,0 0</inkml:trace>
          <inkml:trace contextRef="#ctx0" brushRef="#br0" timeOffset="61812.5355">5608 9300,'0'-24,"0"24,0 0,-24 0,24 0,0 24,-24 0,24 24,-24-24,0 24,0 0,0 0,0 0,0 23,0-23,0 24,24-24,0 24,-24-24,24 0,0 0,24 0,-24 0,24 0,0-24,-24 0,24-24,0 23,0-23,0 0,0 0,0 0,0-23,0-1,0 0,0 0,0 0,0-24,0 24,0-24,0 24,0 0,-24-24,0 24,24-24,-48 24,24 0,0 0,-24 0,0 24,0 0,0-24,0 24,-24 24,24-24,0 24,-24 0,24 0,-24 0,24 24,0-24,0 24,24-48,0 0</inkml:trace>
          <inkml:trace contextRef="#ctx0" brushRef="#br0" timeOffset="52864.0236">-1772 9396,'0'0,"0"0,0 0,0 0,0-24,24 0,-24 0,24 0,0 0,0 0,23 0,-23 24,24-24,0 24,-24 0,24 0,-24 0,0 24,0-24,0 24,0 0,0 0,-24 0,24 24,-24 0,0 0,0 0,-24 0,24-1,-24 1,0 0,24 0,-24 0,0-24,0 24,0-24,0 0,0 0,0-24,0 24,-24-24,24 0,24 0,-24 0,0 0,1 0,-1 0,0 0,0 0,0 0,0-24,24 24,-24 0,24 0,0-24,0 24,0 0,0-24,0 24,24-24,-24 24,24 0,-24 0,48 0,-24-24,0 24,23 0,-23 0,24 24,0-24,-24 0,24 24,0 0,-24-24,24 24,-24 0,0-24,0 24,0-24,0 24,-24-24,0 0,0 24,0-24,0 0,0 0,24 0,-24 0</inkml:trace>
          <inkml:trace contextRef="#ctx0" brushRef="#br0" timeOffset="53501.0601">-550 9372,'0'0,"0"0,0 0,-24 24,24-24,0 0,0 24,24 24,-24-24,0 0,0 24,0-1,0-23,0 24,0-24,0 0,0 24,0-24,0-24,0 24,0 0,0-24,0 24,-24 0,24-24,0 0,0 24,0-24</inkml:trace>
          <inkml:trace contextRef="#ctx0" brushRef="#br0" timeOffset="53938.0851">-862 9659,'0'0,"0"0,0 0,0 0,0 0,0 0,0 0,24 0,0-24,0 24,24 0,0 0,-24 0,24 0,0 0,0 0,-24 0,24 0,-24 0,0 0,-24 0,23 0,-23 0,0 0,0 0,0 0</inkml:trace>
          <inkml:trace contextRef="#ctx0" brushRef="#br0" timeOffset="54828.136">288 9132,'-24'0,"24"0,-47 24,-1-24,0 24,0 0,0 0,0 24,24-24,-24 0,48 0,-24 0,24 0,24 0,0 0,24 0,0 0,0-24,0 0,24 24,-24 0,-1 0,1 0,-24 23,0-23,0 24,0-24,-24 24,0 0,-24 0,0 0,0 0,-24 0,24-24,-23 24,-1-24,24-24,-24 0,24 0,24 0,-24-24,24 0,0 0,0-24,24-24,0 24,0 0,24-24,-24 0,0 0,-1 1,1 23,0-24,0 24,0 0,-24 0,24 24,-24 0,-24 0,24 24,0 0,0 0,0 0</inkml:trace>
          <inkml:trace contextRef="#ctx0" brushRef="#br0" timeOffset="55358.1663">840 9396,'0'0,"0"0,0 0,0 24,-24-24,24 24,0 0,0 24,0-24,0 24,0-1,0 1,0-24,0 24,0 0,0-24,0 0,0-24,0 24,0-24,0 0,0 24,0-24</inkml:trace>
          <inkml:trace contextRef="#ctx0" brushRef="#br0" timeOffset="55685.185">576 9635,'0'0,"0"0,0 0,0 0,0 0,0 0,24-24,0 24,0 0,0 0,24 0,0 0,0 0,0 0,-1 0,1 0,-24 0,0 0,0 0,-24 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1-07T19:19:42.2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1C7D2B4-8242-4BE8-94B4-F770EACD8D5F}" emma:medium="tactile" emma:mode="ink">
          <msink:context xmlns:msink="http://schemas.microsoft.com/ink/2010/main" type="writingRegion" rotatedBoundingBox="18595,17893 18142,9556 19812,9465 20264,17802"/>
        </emma:interpretation>
      </emma:emma>
    </inkml:annotationXML>
    <inkml:traceGroup>
      <inkml:annotationXML>
        <emma:emma xmlns:emma="http://www.w3.org/2003/04/emma" version="1.0">
          <emma:interpretation id="{57EE19F6-FC2F-49D4-BCEF-A2ABE394E287}" emma:medium="tactile" emma:mode="ink">
            <msink:context xmlns:msink="http://schemas.microsoft.com/ink/2010/main" type="paragraph" rotatedBoundingBox="18469,15562 18142,9556 18917,9514 19243,15520" alignmentLevel="2"/>
          </emma:interpretation>
        </emma:emma>
      </inkml:annotationXML>
      <inkml:traceGroup>
        <inkml:annotationXML>
          <emma:emma xmlns:emma="http://www.w3.org/2003/04/emma" version="1.0">
            <emma:interpretation id="{2D3B67AC-BFCD-47C6-820D-E3E9EF626A3E}" emma:medium="tactile" emma:mode="ink">
              <msink:context xmlns:msink="http://schemas.microsoft.com/ink/2010/main" type="line" rotatedBoundingBox="18469,15562 18142,9556 18917,9514 19243,15520"/>
            </emma:interpretation>
          </emma:emma>
        </inkml:annotationXML>
        <inkml:traceGroup>
          <inkml:annotationXML>
            <emma:emma xmlns:emma="http://www.w3.org/2003/04/emma" version="1.0">
              <emma:interpretation id="{E0C5D519-3835-4872-8F71-EA7116315A03}" emma:medium="tactile" emma:mode="ink">
                <msink:context xmlns:msink="http://schemas.microsoft.com/ink/2010/main" type="inkWord" rotatedBoundingBox="18334,12855 18232,10971 18779,10942 18882,12825"/>
              </emma:interpretation>
              <emma:one-of disjunction-type="recognition" id="oneOf0">
                <emma:interpretation id="interp0" emma:lang="en-US" emma:confidence="0">
                  <emma:literal>is</emma:literal>
                </emma:interpretation>
                <emma:interpretation id="interp1" emma:lang="en-US" emma:confidence="0">
                  <emma:literal>inc</emma:literal>
                </emma:interpretation>
                <emma:interpretation id="interp2" emma:lang="en-US" emma:confidence="0">
                  <emma:literal>i,</emma:literal>
                </emma:interpretation>
                <emma:interpretation id="interp3" emma:lang="en-US" emma:confidence="0">
                  <emma:literal>i</emma:literal>
                </emma:interpretation>
                <emma:interpretation id="interp4" emma:lang="en-US" emma:confidence="0">
                  <emma:literal>[is</emma:literal>
                </emma:interpretation>
              </emma:one-of>
            </emma:emma>
          </inkml:annotationXML>
          <inkml:trace contextRef="#ctx0" brushRef="#br0">432 1174,'-24'0,"24"0,0 0,0 0,0 0,0 0,0 0,-24 0,0 0,24 0,-48 0,24 24,0-24,0 24,0-24,-24 24,24-24,0 24,0-24,24 24,-24-1,0 1,24-24,-24 24,24 0,0-24,24 24,0 0,0 0,0-24,0 24,24 0,0 0,-24-24,24 24,-24 0,24 0,-24 0,24-24,-24 24,-24 0,23-24,-23 24,24 0,-24-24,0 24,0-24,0 24,-24 0,1 0,23-24,-24 0,0 24,0-24,0 24,0-24,0 0,0 0,-24 0,24 24,0-24,0-24,0 24,0 0,0 0,0 0,0-24,0 24,24 0,-24-24,24 24,0 0,0-24,0 24,0 0,0-24,24 24,-24-24,24 24,0-24,0 0,0 24,0-24,0 0,0 24,0-24,0 0,0 0,-24 0,24 0,0 0,0 0,-24 0,24 0,0 0,-24 0,0 0,24 0,-24 0,0 1,0 23,0-24,0 24,0 0,0 0</inkml:trace>
          <inkml:trace contextRef="#ctx0" brushRef="#br0" timeOffset="2421.1385">456 24,'0'0,"0"0,0 0,-24 0,0-24,24 24,-48 0,24 0,0 0,-24 24,0-24,0 0,24 0,-24 23,24-23,0 24,0-24,0 24,24-24,0 24,0 0,24 0,0 0,24 0,0 0,0 0,0 0,0 0,0 0,-24 24,0-24,24 0,-24 0,-24 0,24 0,-1 0,-23 0,0 0,-23 0,23-24,-24 24,0 0,24 0,-24-24,0 23,0-23,-24 0,24 24,0-24,-24 0,24 0,-24 0,24 0,0 0,0-24,0 24,0 0,24-23,-24 23,24 0,0-24,0 0,24 24,-24-24,24 0,24 0,-24 0,24 0,-24 0,24 0,-24 0,0 0,24 0,-24 0,0-24,0 24,0-24,-24 24,24 0,-24-24,0 24,-24 0,24 0,0 0,-24 24,24-23,0 23</inkml:trace>
          <inkml:trace contextRef="#ctx0" brushRef="#br0" timeOffset="-23123.3225">863 3714,'-24'0,"24"0,0 0,0 0,0 0,0 0,-24 0,24 0,0-24,-24 24,24 0,-24 0,24 0,-24 0,0 0,0 0,24 0,-24 0,0 0,0 0,24 0,-24 24,0-24,0 24,24-24,-24 24,0 0,24-24,-23 24,23 0,-24-24,24 23,0 1,-24 0,24 0,0 0,-24 0,24 0,0 0,0 0,-24 0,24 0,0 0,0 0,0 0,0 0,0 0,0 0,0 0,0-24,0 24,0 0,24 0,-24 0,24-24,-24 24,0 0,0-24,24 24,-24 0,0-24,24 24,-24-24,23 23,-23-23,24 24,0-24,0 24,-24-24,24 0,0 24,0-24,-24 0,24 0,0 0,0 0,0 0,0 0,0 0,0 0,0-24,0 24,-24 0,24 0,-24 0,24-24,-24 24,24 0,-24 0,0 0,0 0,0 0,0 0,0 0</inkml:trace>
          <inkml:trace contextRef="#ctx0" brushRef="#br0" timeOffset="-1849.1057">48 2492,'0'0,"0"0,0-24,0 24,24 0,-24 0,48-24,-24 24,0 0,24 0,0 0,-24 0,24 0,0 0,-24 0,0 0,0 0,0 0,-1 0,-23 0,0 0,0 24,0-24,0 24,0 0,-23 0,23 0,-24-1,0 1,0 24,0-24,0 0,0 0,0 0,0 24,0-24,24 0,-24 0,0 0,0 0,0 0,24-24,-24 24,24 0,0-24,-24 24,24 0,0-24,0 0,0 24,24-24,-24 0,0 24,24-24,0 0,0 0,0 24,0-24,24 0,-24 0,24 0,-24 0,24 0,-24 0,23 0,-23 0,0 0,0 0,0 0,-24 0,0 0</inkml:trace>
          <inkml:trace contextRef="#ctx0" brushRef="#br0" timeOffset="5068.2899">72-1318,'0'0,"0"0,0-24,0 24,24-24,0 0,0 24,24-24,0 24,-24 0,24 0,0 0,0 24,-24-24,24 24,-25 0,1-24,-24 24,0 0,0 24,0-25,-24 1,1 24,-1-24,-24 0,24 24,-24-24,24 24,-24-24,24 0,-24 0,24 0,0 0,0 0,0 24,0-24,0-24,24 24,0 0,0 0,0-24,24 24,0-24,0 24,0-24,0 24,24-24,0 0,0 24,0-24,0 23,24-23,-72 0,0 0</inkml:trace>
        </inkml:traceGroup>
      </inkml:traceGroup>
    </inkml:traceGroup>
    <inkml:traceGroup>
      <inkml:annotationXML>
        <emma:emma xmlns:emma="http://www.w3.org/2003/04/emma" version="1.0">
          <emma:interpretation id="{CC8ED85C-EEA2-4698-9ED3-743C960DEBB0}" emma:medium="tactile" emma:mode="ink">
            <msink:context xmlns:msink="http://schemas.microsoft.com/ink/2010/main" type="paragraph" rotatedBoundingBox="18756,17760 19210,14767 20417,14950 19963,17943" alignmentLevel="1"/>
          </emma:interpretation>
        </emma:emma>
      </inkml:annotationXML>
      <inkml:traceGroup>
        <inkml:annotationXML>
          <emma:emma xmlns:emma="http://www.w3.org/2003/04/emma" version="1.0">
            <emma:interpretation id="{7C02EBE4-0EE8-42B0-9B1A-BBFB667F02BE}" emma:medium="tactile" emma:mode="ink">
              <msink:context xmlns:msink="http://schemas.microsoft.com/ink/2010/main" type="line" rotatedBoundingBox="18756,17760 19210,14767 20417,14950 19963,17943"/>
            </emma:interpretation>
          </emma:emma>
        </inkml:annotationXML>
        <inkml:traceGroup>
          <inkml:annotationXML>
            <emma:emma xmlns:emma="http://www.w3.org/2003/04/emma" version="1.0">
              <emma:interpretation id="{7FB03007-E009-4B5B-824B-B9EBCCA8FE58}" emma:medium="tactile" emma:mode="ink">
                <msink:context xmlns:msink="http://schemas.microsoft.com/ink/2010/main" type="inkWord" rotatedBoundingBox="18756,17760 19210,14767 20417,14950 19963,17943"/>
              </emma:interpretation>
              <emma:one-of disjunction-type="recognition" id="oneOf1">
                <emma:interpretation id="interp5" emma:lang="en-US" emma:confidence="0">
                  <emma:literal>28</emma:literal>
                </emma:interpretation>
                <emma:interpretation id="interp6" emma:lang="en-US" emma:confidence="0">
                  <emma:literal>28.</emma:literal>
                </emma:interpretation>
                <emma:interpretation id="interp7" emma:lang="en-US" emma:confidence="0">
                  <emma:literal>288</emma:literal>
                </emma:interpretation>
                <emma:interpretation id="interp8" emma:lang="en-US" emma:confidence="0">
                  <emma:literal>280.</emma:literal>
                </emma:interpretation>
                <emma:interpretation id="interp9" emma:lang="en-US" emma:confidence="0">
                  <emma:literal>"28</emma:literal>
                </emma:interpretation>
              </emma:one-of>
            </emma:emma>
          </inkml:annotationXML>
          <inkml:trace contextRef="#ctx0" brushRef="#br0" timeOffset="-20332.1629">1606 4025,'0'0,"0"0,0 0,0 0,0-24,0 24,0 0,-24 0,24-24,0 24,0 0,-24-24,24 24,-24-24,24 24,0 0,-24 0,24 0,-24 0,24-24,-24 48,0-24,24 0,-24 0,24 24,-24-24,24 0,-24 24,24-24,0 0,-24 24,24-24,-24 24,24-24,0 24,-24-24,24 24,0 0,-24-24,24 24,0-24,-24 24,24 0,0-24,0 24,0-24,-24 24,24 0,0-24,0 24,0-24,0 0,0 24,0-24,0 0,0 24,24-24,-24 24,0-24,0 24,0-24,24 0,-24 0,0 0,0 24,0-24,24 0,-24 0,0 0,24 24,-24-24,0 0,0 0,24 0,-24 0,0 0,0 0,24 24,-24-24,24 0,-24 0,0 0,0 0,24 0,-24 0,0 24,0-24,0 0,24 0,-24 0,0 0,0 0,0 0,0 0,24 0,-24 0,0 0,0 0,0 0,24-24,-24 24,0 0,24 0,-24 0,0 0,0-24,24 24,-24 0,0-24,0 24,24 0,-24-24,0 24,24-24,-24 24,0 0,0-24,0 24,0-24,24 24,-24 0,0-24,0 24,0 0,0 0,0-24,0 24,0-24,0 24,0-24,0 24,24-24,-24 24,0-24,0 24,0 0,0-24,0 24,0 0,0-24,0 24,0 0,0-24,-24 24,48-24,-24 24,-24 0,48 0,-48 0,24 0,24-24,-24 24,0 0,0 0,0 0,0 0,0 0,0 0,0 0,0 0,0 0,0 0,0 0,0 0,0 0,0 24,0-24,0 0,-24 0,24 0,0 24,0-24,0 0,0 24,0-24,0 24,0-24,0 24,0-24,0 0,0 24,0-24,0 24,0-24,24 0,-24 24,0-24,0 0,0 24,0-24,0 0,0 24,0-24,0 0,0 0,0 24,0-24,0 0,0 0,24 24,-24-24,0 0,0 0,0 24,0-24,0 0,0 0,0 0,24 0,-24 0,0 24,0-24,24 0,-24 0,0 0,0 0,0 0,24 0,-24 0,0 0,0 0,0 24,0-48,0 24,24 0,-24 0,0 0,0 0,23 0,-23 0,0 0,0-24,0 24,24 0,-24 0,0 0,0 0,0 0,24 0,-24 0,0 0,0 0,0-24,0 48,0-24,0 0,0 0,0 0</inkml:trace>
          <inkml:trace contextRef="#ctx0" brushRef="#br0" timeOffset="-18328.0483">695 5199,'0'0,"0"0,0 0,0 0,0 0,0 0,0 0,0 0,24 0,-24-24,0 24,24-24,0 24,0 0,0-24,0 24,0 0,24-23,-24 23,0 0,0 0,0 0,0 0,0 0,-24 0,24 23,-24-23,24 0,-24 24,0-24,0 24,0 0,0 0,0 0,0 0,-24 0,24 0,-24 0,24-24,-24 48,24-24,-24-24,0 24,24 0,-24 0,0 0,24 0,-24 0,0-24,24 24,-24-24,24 24,-24-24,24 24,0-24,-24 0,24 0,0 24,0-24,0 0,0 0,0 24,0-24,24 0,-24 24,0-24,24 0,0 0,-24 24,24-24,0 0,0 0,0 24,24-24,-24 0,0 0,0 0,-1 0,1 0,-24 0,24 0,-24 0,24 0,-24 0,0 0,0 0,0 0,0 0,0 0,0 0,0 0,0 0,0 0,0 0</inkml:trace>
          <inkml:trace contextRef="#ctx0" brushRef="#br0" timeOffset="-16961.9701">1534 5032,'-24'0,"24"0,0 0,-24 24,24-24,0 0,-24 24,24-24,-24 24,24-1,0 1,-24 0,24 0,0 0,-24 0,24 0,0 24,0-24,0 0,0 24,0-24,0 0,0 0,0-24,0 24,0 0,24 0,-24-24,24 24,-24-24,0 0,24 0,-24 0,24 0,-24 0,24 0,-24 0,24-24,-24 24,24 0,0-24,-24 24,24-24,0 0,-24 24,24-24,0 0,-24 24,24-24,-24 0,24 0,-24 0,0 24,0-48,24 24,-24 0,0 0,0 0,0 0,0 0,0 0,0 1,0 23,0-24,-24 0,24 0,0 24,0-24,-24 24,24 0,0-24,-24 24,0 0,24 0,-24 0,0 0,0 0,24 0,-24 24,0-24,0 24,24-24,-24 0,0 24,24-24,-24 0,24 0,-24 24,24-24,0 0,0 24,0-24</inkml:trace>
          <inkml:trace contextRef="#ctx0" brushRef="#br0" timeOffset="-15357.8784">647 6397,'0'-23,"0"23,0 0,0 0,0 0,0 0,0 0,0 0,0 0,0 0,0-24,0 24,24 0,-24-24,24 24,-24-24,24 24,-24-24,24 24,0 0,0-24,0 24,-24 0,24 0,0 0,0 0,0 0,0 0,-24 0,24 24,-24-24,0 24,24-24,-24 24,0 0,0 0,-24-1,24 1,-24-24,24 24,-24 0,24 0,-24 0,24 0,-24 0,0 0,0 24,0-48,0 24,24 0,-24 0,0 0,24 0,-24-24,24 24,-24-24,24 0,0 24,0-24,0 0,0 0,0 0,0 0,24 0,-24 24,24-24,-24 0,24 0,0 0,0 0,-24 24,24-24,0 0,0 0,24 0,-24 0,0 24,0-24,0 0,-24 0,24 0,-24 0,24 24,-24-24,0 0,0 0</inkml:trace>
          <inkml:trace contextRef="#ctx0" brushRef="#br0" timeOffset="-4587.2623">1414 6134,'0'0,"0"0,0 0,0 0,0 0,0 0,0 0,0 0,0 0,0 0,0 0,0 0,0 0,0 0,0 0,0 0,0 24,-24-24,24 0,0 0,-24 24,24-24,-24 24,24-24,0 0,-24 24,24 0,0-24,-24 24,24-24,0 24,-24 0,24-24,0 24,-24 0,24-1,0-23,0 24,0 0,0 0,-24-24,24 24,0 0,0 0,0-24,0 24,0 0,0 0,0-24,0 24,0-24,0 24,0-24,0 24,0-24,0 24,24-24,-24 0,0 24,24-24,-24 0,0 24,24-24,-24 0,0 24,0-24,24 0,-24 0,24 0,-24 24,0-24,24 0,-24 0,0 0,24 0,-24 24,0-24,0 0,24 0,-24 0,24 0,-24 0,0 0,24-24,-24 24,24 0,0 0,-24 0,24 0,-24 0,24-24,-24 24,24 0,-24-24,24 24,-24 0,0-24,24 24,-24-24,24 24,-24-24,24 24,-24-24,0 24,0-24,24 24,-24-24,0 0,0 24,0-24,24 0,-24 0,0 24,0-24,0 24,0-24,0 0,0 24,0-24,0 24,0-24,0 1,0 23,0-24,-24 0,24 24,0-24,-24 24,24-24,0 24,-24-24,24 24,-24-24,24 24,0-24,-24 24,24-24,0 24,-24-24,24 24,-24 0,24-24,0 24,0 0,0 0,-24-24,24 24,0 0,0 0,0 0,-24 0,24 0,0 0,0 0,0 0,0 0,0 0,-24 0,24 0,0 0,0 0,0 0,0 0,-24 0,24 0,0 0,0 0,-24 0,24 0,0 0,-24 24,24-24,0 0,0 0,0 0,0 0,0 0,0 0,0 0,0 0,0 0,0 0,0 0,0 0,0 0,0 0,0 0,0 0,0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1-07T17:50:40.96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64E6439-3CC0-4C8B-A97D-DA1F755325B7}" emma:medium="tactile" emma:mode="ink">
          <msink:context xmlns:msink="http://schemas.microsoft.com/ink/2010/main" type="writingRegion" rotatedBoundingBox="5055,12987 5070,12987 5070,13002 5055,13002"/>
        </emma:interpretation>
      </emma:emma>
    </inkml:annotationXML>
    <inkml:traceGroup>
      <inkml:annotationXML>
        <emma:emma xmlns:emma="http://www.w3.org/2003/04/emma" version="1.0">
          <emma:interpretation id="{3922B871-C9E6-4362-89CE-E151CDC802DD}" emma:medium="tactile" emma:mode="ink">
            <msink:context xmlns:msink="http://schemas.microsoft.com/ink/2010/main" type="paragraph" rotatedBoundingBox="5055,12987 5070,12987 5070,13002 5055,13002" alignmentLevel="1"/>
          </emma:interpretation>
        </emma:emma>
      </inkml:annotationXML>
      <inkml:traceGroup>
        <inkml:annotationXML>
          <emma:emma xmlns:emma="http://www.w3.org/2003/04/emma" version="1.0">
            <emma:interpretation id="{D4685374-2A96-4AE1-9981-7BF932E17F1B}" emma:medium="tactile" emma:mode="ink">
              <msink:context xmlns:msink="http://schemas.microsoft.com/ink/2010/main" type="line" rotatedBoundingBox="5055,12987 5070,12987 5070,13002 5055,13002"/>
            </emma:interpretation>
          </emma:emma>
        </inkml:annotationXML>
        <inkml:traceGroup>
          <inkml:annotationXML>
            <emma:emma xmlns:emma="http://www.w3.org/2003/04/emma" version="1.0">
              <emma:interpretation id="{5A3C3AD6-D508-431B-85D2-9B4F497C4D06}" emma:medium="tactile" emma:mode="ink">
                <msink:context xmlns:msink="http://schemas.microsoft.com/ink/2010/main" type="inkWord" rotatedBoundingBox="5055,12987 5070,12987 5070,13002 5055,1300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B4F2FDF-BEC3-4A99-805B-D83761F0BF92}" type="datetimeFigureOut">
              <a:rPr lang="en-US" smtClean="0"/>
              <a:pPr/>
              <a:t>1/7/2015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88381CEA-A00D-4910-BE6A-DDE842693CDA}" type="slidenum">
              <a:rPr lang="en-US" smtClean="0"/>
              <a:pPr/>
              <a:t>‹#›</a:t>
            </a:fld>
            <a:endParaRPr lang="en-US"/>
          </a:p>
        </p:txBody>
      </p:sp>
    </p:spTree>
    <p:extLst>
      <p:ext uri="{BB962C8B-B14F-4D97-AF65-F5344CB8AC3E}">
        <p14:creationId xmlns:p14="http://schemas.microsoft.com/office/powerpoint/2010/main" val="12975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a:t>
            </a:fld>
            <a:endParaRPr lang="en-US"/>
          </a:p>
        </p:txBody>
      </p:sp>
    </p:spTree>
    <p:extLst>
      <p:ext uri="{BB962C8B-B14F-4D97-AF65-F5344CB8AC3E}">
        <p14:creationId xmlns:p14="http://schemas.microsoft.com/office/powerpoint/2010/main" val="2682103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10</a:t>
            </a:fld>
            <a:endParaRPr lang="en-US"/>
          </a:p>
        </p:txBody>
      </p:sp>
    </p:spTree>
    <p:extLst>
      <p:ext uri="{BB962C8B-B14F-4D97-AF65-F5344CB8AC3E}">
        <p14:creationId xmlns:p14="http://schemas.microsoft.com/office/powerpoint/2010/main" val="264246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11</a:t>
            </a:fld>
            <a:endParaRPr lang="en-US"/>
          </a:p>
        </p:txBody>
      </p:sp>
    </p:spTree>
    <p:extLst>
      <p:ext uri="{BB962C8B-B14F-4D97-AF65-F5344CB8AC3E}">
        <p14:creationId xmlns:p14="http://schemas.microsoft.com/office/powerpoint/2010/main" val="283797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12</a:t>
            </a:fld>
            <a:endParaRPr lang="en-US"/>
          </a:p>
        </p:txBody>
      </p:sp>
    </p:spTree>
    <p:extLst>
      <p:ext uri="{BB962C8B-B14F-4D97-AF65-F5344CB8AC3E}">
        <p14:creationId xmlns:p14="http://schemas.microsoft.com/office/powerpoint/2010/main" val="37369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13</a:t>
            </a:fld>
            <a:endParaRPr lang="en-US"/>
          </a:p>
        </p:txBody>
      </p:sp>
    </p:spTree>
    <p:extLst>
      <p:ext uri="{BB962C8B-B14F-4D97-AF65-F5344CB8AC3E}">
        <p14:creationId xmlns:p14="http://schemas.microsoft.com/office/powerpoint/2010/main" val="269972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14</a:t>
            </a:fld>
            <a:endParaRPr lang="en-US"/>
          </a:p>
        </p:txBody>
      </p:sp>
    </p:spTree>
    <p:extLst>
      <p:ext uri="{BB962C8B-B14F-4D97-AF65-F5344CB8AC3E}">
        <p14:creationId xmlns:p14="http://schemas.microsoft.com/office/powerpoint/2010/main" val="354664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15</a:t>
            </a:fld>
            <a:endParaRPr lang="en-US"/>
          </a:p>
        </p:txBody>
      </p:sp>
    </p:spTree>
    <p:extLst>
      <p:ext uri="{BB962C8B-B14F-4D97-AF65-F5344CB8AC3E}">
        <p14:creationId xmlns:p14="http://schemas.microsoft.com/office/powerpoint/2010/main" val="394160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16</a:t>
            </a:fld>
            <a:endParaRPr lang="en-US"/>
          </a:p>
        </p:txBody>
      </p:sp>
    </p:spTree>
    <p:extLst>
      <p:ext uri="{BB962C8B-B14F-4D97-AF65-F5344CB8AC3E}">
        <p14:creationId xmlns:p14="http://schemas.microsoft.com/office/powerpoint/2010/main" val="419219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18</a:t>
            </a:fld>
            <a:endParaRPr lang="en-US"/>
          </a:p>
        </p:txBody>
      </p:sp>
    </p:spTree>
    <p:extLst>
      <p:ext uri="{BB962C8B-B14F-4D97-AF65-F5344CB8AC3E}">
        <p14:creationId xmlns:p14="http://schemas.microsoft.com/office/powerpoint/2010/main" val="1177274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19</a:t>
            </a:fld>
            <a:endParaRPr lang="en-US"/>
          </a:p>
        </p:txBody>
      </p:sp>
    </p:spTree>
    <p:extLst>
      <p:ext uri="{BB962C8B-B14F-4D97-AF65-F5344CB8AC3E}">
        <p14:creationId xmlns:p14="http://schemas.microsoft.com/office/powerpoint/2010/main" val="179471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81CEA-A00D-4910-BE6A-DDE842693CDA}" type="slidenum">
              <a:rPr lang="en-US" smtClean="0"/>
              <a:pPr/>
              <a:t>2</a:t>
            </a:fld>
            <a:endParaRPr lang="en-US"/>
          </a:p>
        </p:txBody>
      </p:sp>
    </p:spTree>
    <p:extLst>
      <p:ext uri="{BB962C8B-B14F-4D97-AF65-F5344CB8AC3E}">
        <p14:creationId xmlns:p14="http://schemas.microsoft.com/office/powerpoint/2010/main" val="289613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3</a:t>
            </a:fld>
            <a:endParaRPr lang="en-US"/>
          </a:p>
        </p:txBody>
      </p:sp>
    </p:spTree>
    <p:extLst>
      <p:ext uri="{BB962C8B-B14F-4D97-AF65-F5344CB8AC3E}">
        <p14:creationId xmlns:p14="http://schemas.microsoft.com/office/powerpoint/2010/main" val="372629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4</a:t>
            </a:fld>
            <a:endParaRPr lang="en-US"/>
          </a:p>
        </p:txBody>
      </p:sp>
    </p:spTree>
    <p:extLst>
      <p:ext uri="{BB962C8B-B14F-4D97-AF65-F5344CB8AC3E}">
        <p14:creationId xmlns:p14="http://schemas.microsoft.com/office/powerpoint/2010/main" val="349759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5</a:t>
            </a:fld>
            <a:endParaRPr lang="en-US"/>
          </a:p>
        </p:txBody>
      </p:sp>
    </p:spTree>
    <p:extLst>
      <p:ext uri="{BB962C8B-B14F-4D97-AF65-F5344CB8AC3E}">
        <p14:creationId xmlns:p14="http://schemas.microsoft.com/office/powerpoint/2010/main" val="47331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6</a:t>
            </a:fld>
            <a:endParaRPr lang="en-US"/>
          </a:p>
        </p:txBody>
      </p:sp>
    </p:spTree>
    <p:extLst>
      <p:ext uri="{BB962C8B-B14F-4D97-AF65-F5344CB8AC3E}">
        <p14:creationId xmlns:p14="http://schemas.microsoft.com/office/powerpoint/2010/main" val="182347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7</a:t>
            </a:fld>
            <a:endParaRPr lang="en-US"/>
          </a:p>
        </p:txBody>
      </p:sp>
    </p:spTree>
    <p:extLst>
      <p:ext uri="{BB962C8B-B14F-4D97-AF65-F5344CB8AC3E}">
        <p14:creationId xmlns:p14="http://schemas.microsoft.com/office/powerpoint/2010/main" val="190652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8</a:t>
            </a:fld>
            <a:endParaRPr lang="en-US"/>
          </a:p>
        </p:txBody>
      </p:sp>
    </p:spTree>
    <p:extLst>
      <p:ext uri="{BB962C8B-B14F-4D97-AF65-F5344CB8AC3E}">
        <p14:creationId xmlns:p14="http://schemas.microsoft.com/office/powerpoint/2010/main" val="292695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81CEA-A00D-4910-BE6A-DDE842693CDA}" type="slidenum">
              <a:rPr lang="en-US" smtClean="0"/>
              <a:pPr/>
              <a:t>9</a:t>
            </a:fld>
            <a:endParaRPr lang="en-US"/>
          </a:p>
        </p:txBody>
      </p:sp>
    </p:spTree>
    <p:extLst>
      <p:ext uri="{BB962C8B-B14F-4D97-AF65-F5344CB8AC3E}">
        <p14:creationId xmlns:p14="http://schemas.microsoft.com/office/powerpoint/2010/main" val="238108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0477A81-64BA-418A-BDD7-7170DD7B930D}" type="datetimeFigureOut">
              <a:rPr lang="en-US" smtClean="0"/>
              <a:pPr/>
              <a:t>1/7/2015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C1B66A8-0747-44A4-94AA-99E878F5F3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477A81-64BA-418A-BDD7-7170DD7B930D}"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477A81-64BA-418A-BDD7-7170DD7B930D}"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477A81-64BA-418A-BDD7-7170DD7B930D}"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477A81-64BA-418A-BDD7-7170DD7B930D}"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66A8-0747-44A4-94AA-99E878F5F3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477A81-64BA-418A-BDD7-7170DD7B930D}"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0477A81-64BA-418A-BDD7-7170DD7B930D}" type="datetimeFigureOut">
              <a:rPr lang="en-US" smtClean="0"/>
              <a:pPr/>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477A81-64BA-418A-BDD7-7170DD7B930D}" type="datetimeFigureOut">
              <a:rPr lang="en-US" smtClean="0"/>
              <a:pPr/>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77A81-64BA-418A-BDD7-7170DD7B930D}" type="datetimeFigureOut">
              <a:rPr lang="en-US" smtClean="0"/>
              <a:pPr/>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477A81-64BA-418A-BDD7-7170DD7B930D}"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66A8-0747-44A4-94AA-99E878F5F3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477A81-64BA-418A-BDD7-7170DD7B930D}"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C1B66A8-0747-44A4-94AA-99E878F5F3B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477A81-64BA-418A-BDD7-7170DD7B930D}" type="datetimeFigureOut">
              <a:rPr lang="en-US" smtClean="0"/>
              <a:pPr/>
              <a:t>1/7/2015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1B66A8-0747-44A4-94AA-99E878F5F3B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a:t>
            </a:r>
            <a:endParaRPr lang="en-US" dirty="0"/>
          </a:p>
        </p:txBody>
      </p:sp>
      <p:sp>
        <p:nvSpPr>
          <p:cNvPr id="3" name="Subtitle 2"/>
          <p:cNvSpPr>
            <a:spLocks noGrp="1"/>
          </p:cNvSpPr>
          <p:nvPr>
            <p:ph type="subTitle" idx="1"/>
          </p:nvPr>
        </p:nvSpPr>
        <p:spPr/>
        <p:txBody>
          <a:bodyPr/>
          <a:lstStyle/>
          <a:p>
            <a:r>
              <a:rPr lang="en-US" dirty="0" smtClean="0"/>
              <a:t>Elements are the Building Blocks of Matter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789622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1603" y="2362200"/>
            <a:ext cx="3419269" cy="369332"/>
          </a:xfrm>
          <a:prstGeom prst="rect">
            <a:avLst/>
          </a:prstGeom>
        </p:spPr>
        <p:txBody>
          <a:bodyPr wrap="none">
            <a:spAutoFit/>
          </a:bodyPr>
          <a:lstStyle/>
          <a:p>
            <a:r>
              <a:rPr lang="en-US" dirty="0"/>
              <a:t>Complete Activity 2-2A:  page 49</a:t>
            </a:r>
          </a:p>
        </p:txBody>
      </p:sp>
    </p:spTree>
    <p:extLst>
      <p:ext uri="{BB962C8B-B14F-4D97-AF65-F5344CB8AC3E}">
        <p14:creationId xmlns:p14="http://schemas.microsoft.com/office/powerpoint/2010/main" val="3911657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8229600" cy="5638800"/>
          </a:xfrm>
        </p:spPr>
        <p:txBody>
          <a:bodyPr>
            <a:normAutofit fontScale="92500"/>
          </a:bodyPr>
          <a:lstStyle/>
          <a:p>
            <a:r>
              <a:rPr lang="en-US" dirty="0" smtClean="0"/>
              <a:t>Elements are grouped on the basis of similar characteristics</a:t>
            </a:r>
          </a:p>
          <a:p>
            <a:endParaRPr lang="en-US" dirty="0" smtClean="0"/>
          </a:p>
          <a:p>
            <a:r>
              <a:rPr lang="en-US" dirty="0" smtClean="0"/>
              <a:t>Three major groups formed are:  Metals, non-metals and Metalloids</a:t>
            </a:r>
          </a:p>
          <a:p>
            <a:endParaRPr lang="en-US" dirty="0" smtClean="0"/>
          </a:p>
          <a:p>
            <a:endParaRPr lang="en-US" dirty="0" smtClean="0"/>
          </a:p>
          <a:p>
            <a:endParaRPr lang="en-US" dirty="0" smtClean="0"/>
          </a:p>
          <a:p>
            <a:endParaRPr lang="en-US" dirty="0" smtClean="0"/>
          </a:p>
          <a:p>
            <a:endParaRPr lang="en-US" dirty="0" smtClean="0"/>
          </a:p>
          <a:p>
            <a:r>
              <a:rPr lang="en-US" dirty="0" smtClean="0"/>
              <a:t>Ductile:  ability of a substance to be pulled or stretched</a:t>
            </a:r>
          </a:p>
          <a:p>
            <a:endParaRPr lang="en-US" dirty="0" smtClean="0"/>
          </a:p>
          <a:p>
            <a:r>
              <a:rPr lang="en-US" dirty="0" smtClean="0"/>
              <a:t>Malleable:  ability of a substance to be bent or molded into different shapes</a:t>
            </a:r>
          </a:p>
          <a:p>
            <a:pPr>
              <a:buNone/>
            </a:pPr>
            <a:endParaRPr lang="en-US" dirty="0"/>
          </a:p>
        </p:txBody>
      </p:sp>
      <p:graphicFrame>
        <p:nvGraphicFramePr>
          <p:cNvPr id="4" name="Table 3"/>
          <p:cNvGraphicFramePr>
            <a:graphicFrameLocks noGrp="1"/>
          </p:cNvGraphicFramePr>
          <p:nvPr/>
        </p:nvGraphicFramePr>
        <p:xfrm>
          <a:off x="609600" y="2514600"/>
          <a:ext cx="7848601" cy="2108200"/>
        </p:xfrm>
        <a:graphic>
          <a:graphicData uri="http://schemas.openxmlformats.org/drawingml/2006/table">
            <a:tbl>
              <a:tblPr firstRow="1" bandRow="1">
                <a:tableStyleId>{5C22544A-7EE6-4342-B048-85BDC9FD1C3A}</a:tableStyleId>
              </a:tblPr>
              <a:tblGrid>
                <a:gridCol w="2438401"/>
                <a:gridCol w="2957512"/>
                <a:gridCol w="2452688"/>
              </a:tblGrid>
              <a:tr h="370840">
                <a:tc>
                  <a:txBody>
                    <a:bodyPr/>
                    <a:lstStyle/>
                    <a:p>
                      <a:r>
                        <a:rPr lang="en-US" dirty="0" smtClean="0"/>
                        <a:t>Metals</a:t>
                      </a:r>
                      <a:endParaRPr lang="en-US" dirty="0"/>
                    </a:p>
                  </a:txBody>
                  <a:tcPr/>
                </a:tc>
                <a:tc>
                  <a:txBody>
                    <a:bodyPr/>
                    <a:lstStyle/>
                    <a:p>
                      <a:r>
                        <a:rPr lang="en-US" dirty="0" smtClean="0"/>
                        <a:t>Non-metals</a:t>
                      </a:r>
                      <a:endParaRPr lang="en-US" dirty="0"/>
                    </a:p>
                  </a:txBody>
                  <a:tcPr/>
                </a:tc>
                <a:tc>
                  <a:txBody>
                    <a:bodyPr/>
                    <a:lstStyle/>
                    <a:p>
                      <a:r>
                        <a:rPr lang="en-US" dirty="0" smtClean="0"/>
                        <a:t>Metalloids </a:t>
                      </a:r>
                      <a:endParaRPr lang="en-US" dirty="0"/>
                    </a:p>
                  </a:txBody>
                  <a:tcPr/>
                </a:tc>
              </a:tr>
              <a:tr h="370840">
                <a:tc>
                  <a:txBody>
                    <a:bodyPr/>
                    <a:lstStyle/>
                    <a:p>
                      <a:pPr>
                        <a:buFont typeface="Wingdings" pitchFamily="2" charset="2"/>
                        <a:buChar char="Ø"/>
                      </a:pPr>
                      <a:r>
                        <a:rPr lang="en-US" dirty="0" smtClean="0"/>
                        <a:t>Shiny</a:t>
                      </a:r>
                    </a:p>
                    <a:p>
                      <a:pPr>
                        <a:buFont typeface="Wingdings" pitchFamily="2" charset="2"/>
                        <a:buChar char="Ø"/>
                      </a:pPr>
                      <a:r>
                        <a:rPr lang="en-US" dirty="0" smtClean="0"/>
                        <a:t>Ductile</a:t>
                      </a:r>
                    </a:p>
                    <a:p>
                      <a:pPr>
                        <a:buFont typeface="Wingdings" pitchFamily="2" charset="2"/>
                        <a:buChar char="Ø"/>
                      </a:pPr>
                      <a:r>
                        <a:rPr lang="en-US" baseline="0" dirty="0" smtClean="0"/>
                        <a:t>Malleable</a:t>
                      </a:r>
                    </a:p>
                    <a:p>
                      <a:pPr>
                        <a:buFont typeface="Wingdings" pitchFamily="2" charset="2"/>
                        <a:buChar char="Ø"/>
                      </a:pPr>
                      <a:r>
                        <a:rPr lang="en-US" baseline="0" dirty="0" smtClean="0"/>
                        <a:t>Conducts heat</a:t>
                      </a:r>
                    </a:p>
                    <a:p>
                      <a:pPr>
                        <a:buFont typeface="Wingdings" pitchFamily="2" charset="2"/>
                        <a:buChar char="Ø"/>
                      </a:pPr>
                      <a:r>
                        <a:rPr lang="en-US" baseline="0" dirty="0" smtClean="0"/>
                        <a:t>Conducts Electricity</a:t>
                      </a:r>
                      <a:endParaRPr lang="en-US" dirty="0"/>
                    </a:p>
                  </a:txBody>
                  <a:tcPr/>
                </a:tc>
                <a:tc>
                  <a:txBody>
                    <a:bodyPr/>
                    <a:lstStyle/>
                    <a:p>
                      <a:pPr>
                        <a:buFont typeface="Wingdings" pitchFamily="2" charset="2"/>
                        <a:buChar char="Ø"/>
                      </a:pPr>
                      <a:r>
                        <a:rPr lang="en-US" dirty="0" smtClean="0"/>
                        <a:t>Dull</a:t>
                      </a:r>
                    </a:p>
                    <a:p>
                      <a:pPr>
                        <a:buFont typeface="Wingdings" pitchFamily="2" charset="2"/>
                        <a:buChar char="Ø"/>
                      </a:pPr>
                      <a:r>
                        <a:rPr lang="en-US" dirty="0" smtClean="0"/>
                        <a:t>Non-ductile</a:t>
                      </a:r>
                    </a:p>
                    <a:p>
                      <a:pPr>
                        <a:buFont typeface="Wingdings" pitchFamily="2" charset="2"/>
                        <a:buChar char="Ø"/>
                      </a:pPr>
                      <a:r>
                        <a:rPr lang="en-US" dirty="0" smtClean="0"/>
                        <a:t>Non-malleable</a:t>
                      </a:r>
                    </a:p>
                    <a:p>
                      <a:pPr>
                        <a:buFont typeface="Wingdings" pitchFamily="2" charset="2"/>
                        <a:buChar char="Ø"/>
                      </a:pPr>
                      <a:r>
                        <a:rPr lang="en-US" dirty="0" smtClean="0"/>
                        <a:t>Does</a:t>
                      </a:r>
                      <a:r>
                        <a:rPr lang="en-US" baseline="0" dirty="0" smtClean="0"/>
                        <a:t> not conduct heat</a:t>
                      </a:r>
                    </a:p>
                    <a:p>
                      <a:pPr>
                        <a:buFont typeface="Wingdings" pitchFamily="2" charset="2"/>
                        <a:buChar char="Ø"/>
                      </a:pPr>
                      <a:r>
                        <a:rPr lang="en-US" baseline="0" dirty="0" smtClean="0"/>
                        <a:t>Does not conduct      electricity</a:t>
                      </a:r>
                      <a:endParaRPr lang="en-US" dirty="0"/>
                    </a:p>
                  </a:txBody>
                  <a:tcPr/>
                </a:tc>
                <a:tc>
                  <a:txBody>
                    <a:bodyPr/>
                    <a:lstStyle/>
                    <a:p>
                      <a:pPr>
                        <a:buFont typeface="Wingdings" pitchFamily="2" charset="2"/>
                        <a:buChar char="Ø"/>
                      </a:pPr>
                      <a:r>
                        <a:rPr lang="en-US" dirty="0" smtClean="0"/>
                        <a:t>Shiny or dull</a:t>
                      </a:r>
                    </a:p>
                    <a:p>
                      <a:pPr>
                        <a:buFont typeface="Wingdings" pitchFamily="2" charset="2"/>
                        <a:buChar char="Ø"/>
                      </a:pPr>
                      <a:r>
                        <a:rPr lang="en-US" dirty="0" smtClean="0"/>
                        <a:t>Not</a:t>
                      </a:r>
                      <a:r>
                        <a:rPr lang="en-US" baseline="0" dirty="0" smtClean="0"/>
                        <a:t> ductile</a:t>
                      </a:r>
                    </a:p>
                    <a:p>
                      <a:pPr>
                        <a:buFont typeface="Wingdings" pitchFamily="2" charset="2"/>
                        <a:buChar char="Ø"/>
                      </a:pPr>
                      <a:r>
                        <a:rPr lang="en-US" baseline="0" dirty="0" smtClean="0"/>
                        <a:t>Not malleable</a:t>
                      </a:r>
                    </a:p>
                    <a:p>
                      <a:pPr>
                        <a:buFont typeface="Wingdings" pitchFamily="2" charset="2"/>
                        <a:buChar char="Ø"/>
                      </a:pPr>
                      <a:r>
                        <a:rPr lang="en-US" baseline="0" dirty="0" smtClean="0"/>
                        <a:t>Poor heat conductor</a:t>
                      </a:r>
                    </a:p>
                    <a:p>
                      <a:pPr>
                        <a:buFont typeface="Wingdings" pitchFamily="2" charset="2"/>
                        <a:buChar char="Ø"/>
                      </a:pPr>
                      <a:r>
                        <a:rPr lang="en-US" baseline="0" dirty="0" smtClean="0"/>
                        <a:t>May conduct electricity</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ox(in)">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Period:  </a:t>
            </a:r>
            <a:r>
              <a:rPr lang="en-US" dirty="0" smtClean="0"/>
              <a:t>a horizontal row, Number from 1 to 7</a:t>
            </a:r>
          </a:p>
          <a:p>
            <a:endParaRPr lang="en-US" dirty="0" smtClean="0"/>
          </a:p>
          <a:p>
            <a:r>
              <a:rPr lang="en-US" b="1" dirty="0" smtClean="0"/>
              <a:t>Chemical Family or group:  </a:t>
            </a:r>
            <a:r>
              <a:rPr lang="en-US" dirty="0" smtClean="0"/>
              <a:t>a vertical column.  The elements in a family or group have similar chemical and physical characteristics.  They are numbers 1 to 18.</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Families 1:  Alkali Metals</a:t>
            </a:r>
            <a:endParaRPr lang="en-US" dirty="0"/>
          </a:p>
        </p:txBody>
      </p:sp>
      <p:sp>
        <p:nvSpPr>
          <p:cNvPr id="3" name="Content Placeholder 2"/>
          <p:cNvSpPr>
            <a:spLocks noGrp="1"/>
          </p:cNvSpPr>
          <p:nvPr>
            <p:ph idx="1"/>
          </p:nvPr>
        </p:nvSpPr>
        <p:spPr>
          <a:xfrm>
            <a:off x="457200" y="1371600"/>
            <a:ext cx="8229600" cy="4389120"/>
          </a:xfrm>
        </p:spPr>
        <p:txBody>
          <a:bodyPr/>
          <a:lstStyle/>
          <a:p>
            <a:r>
              <a:rPr lang="en-US" dirty="0" smtClean="0"/>
              <a:t>Alkali Metals (Column 1)</a:t>
            </a:r>
          </a:p>
          <a:p>
            <a:pPr lvl="1"/>
            <a:r>
              <a:rPr lang="en-US" dirty="0" smtClean="0"/>
              <a:t>Very reactive and soft</a:t>
            </a:r>
          </a:p>
          <a:p>
            <a:pPr lvl="1"/>
            <a:r>
              <a:rPr lang="en-US" dirty="0" smtClean="0"/>
              <a:t>React with water, oxygen and other non-metals</a:t>
            </a:r>
          </a:p>
          <a:p>
            <a:pPr lvl="1"/>
            <a:r>
              <a:rPr lang="en-US" dirty="0" smtClean="0"/>
              <a:t>Low melting points </a:t>
            </a:r>
          </a:p>
          <a:p>
            <a:pPr lvl="1"/>
            <a:r>
              <a:rPr lang="en-US" dirty="0" smtClean="0"/>
              <a:t>Reactivity </a:t>
            </a:r>
            <a:r>
              <a:rPr lang="en-US" b="1" dirty="0" smtClean="0"/>
              <a:t>increases</a:t>
            </a:r>
            <a:r>
              <a:rPr lang="en-US" dirty="0" smtClean="0"/>
              <a:t> as you move down the column</a:t>
            </a:r>
          </a:p>
          <a:p>
            <a:pPr lvl="1">
              <a:buNone/>
            </a:pPr>
            <a:endParaRPr lang="en-US" dirty="0" smtClean="0"/>
          </a:p>
        </p:txBody>
      </p:sp>
      <p:pic>
        <p:nvPicPr>
          <p:cNvPr id="4" name="Picture 3" descr="alkali metals.jpg"/>
          <p:cNvPicPr>
            <a:picLocks noChangeAspect="1"/>
          </p:cNvPicPr>
          <p:nvPr/>
        </p:nvPicPr>
        <p:blipFill>
          <a:blip r:embed="rId3" cstate="print"/>
          <a:stretch>
            <a:fillRect/>
          </a:stretch>
        </p:blipFill>
        <p:spPr>
          <a:xfrm>
            <a:off x="2971800" y="3581400"/>
            <a:ext cx="3352800" cy="3076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Family 2:  Alkaline Earth Metals</a:t>
            </a:r>
            <a:endParaRPr lang="en-US" dirty="0"/>
          </a:p>
        </p:txBody>
      </p:sp>
      <p:sp>
        <p:nvSpPr>
          <p:cNvPr id="3" name="Content Placeholder 2"/>
          <p:cNvSpPr>
            <a:spLocks noGrp="1"/>
          </p:cNvSpPr>
          <p:nvPr>
            <p:ph idx="1"/>
          </p:nvPr>
        </p:nvSpPr>
        <p:spPr>
          <a:xfrm>
            <a:off x="457200" y="1295400"/>
            <a:ext cx="8229600" cy="4389120"/>
          </a:xfrm>
        </p:spPr>
        <p:txBody>
          <a:bodyPr/>
          <a:lstStyle/>
          <a:p>
            <a:r>
              <a:rPr lang="en-US" dirty="0" smtClean="0"/>
              <a:t>Alkaline Earth Metals (column 2)</a:t>
            </a:r>
          </a:p>
          <a:p>
            <a:pPr lvl="1"/>
            <a:r>
              <a:rPr lang="en-US" dirty="0" smtClean="0"/>
              <a:t>Less reactive than Alkali Metals</a:t>
            </a:r>
          </a:p>
          <a:p>
            <a:pPr lvl="1"/>
            <a:r>
              <a:rPr lang="en-US" dirty="0" smtClean="0"/>
              <a:t>Burn in air if heated, produce bright flames and used in fireworks</a:t>
            </a:r>
          </a:p>
          <a:p>
            <a:pPr lvl="1"/>
            <a:r>
              <a:rPr lang="en-US" dirty="0" smtClean="0"/>
              <a:t>Also reacts with water</a:t>
            </a:r>
          </a:p>
          <a:p>
            <a:pPr lvl="1"/>
            <a:r>
              <a:rPr lang="en-US" dirty="0" smtClean="0"/>
              <a:t>Reactivity </a:t>
            </a:r>
            <a:r>
              <a:rPr lang="en-US" b="1" dirty="0" smtClean="0"/>
              <a:t>increases</a:t>
            </a:r>
            <a:r>
              <a:rPr lang="en-US" dirty="0" smtClean="0"/>
              <a:t> as you move down the column</a:t>
            </a:r>
          </a:p>
        </p:txBody>
      </p:sp>
      <p:pic>
        <p:nvPicPr>
          <p:cNvPr id="4" name="Picture 3" descr="rutherford experimnet_NEW.jpg"/>
          <p:cNvPicPr>
            <a:picLocks noChangeAspect="1"/>
          </p:cNvPicPr>
          <p:nvPr/>
        </p:nvPicPr>
        <p:blipFill>
          <a:blip r:embed="rId3" cstate="print"/>
          <a:stretch>
            <a:fillRect/>
          </a:stretch>
        </p:blipFill>
        <p:spPr>
          <a:xfrm>
            <a:off x="0" y="4184904"/>
            <a:ext cx="8892554" cy="2673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Family 17:  Halogens</a:t>
            </a:r>
            <a:endParaRPr lang="en-US" dirty="0"/>
          </a:p>
        </p:txBody>
      </p:sp>
      <p:sp>
        <p:nvSpPr>
          <p:cNvPr id="3" name="Content Placeholder 2"/>
          <p:cNvSpPr>
            <a:spLocks noGrp="1"/>
          </p:cNvSpPr>
          <p:nvPr>
            <p:ph idx="1"/>
          </p:nvPr>
        </p:nvSpPr>
        <p:spPr>
          <a:xfrm>
            <a:off x="381000" y="685800"/>
            <a:ext cx="8229600" cy="4389120"/>
          </a:xfrm>
        </p:spPr>
        <p:txBody>
          <a:bodyPr/>
          <a:lstStyle/>
          <a:p>
            <a:r>
              <a:rPr lang="en-US" dirty="0" smtClean="0"/>
              <a:t>Halogens (Column 17)</a:t>
            </a:r>
          </a:p>
          <a:p>
            <a:pPr lvl="1"/>
            <a:r>
              <a:rPr lang="en-US" dirty="0" smtClean="0"/>
              <a:t>Non-metals and highly reactive</a:t>
            </a:r>
          </a:p>
          <a:p>
            <a:pPr lvl="1"/>
            <a:r>
              <a:rPr lang="en-US" dirty="0" smtClean="0"/>
              <a:t>Fluorine and Chlorine are gases, Bromine is a liquid.</a:t>
            </a:r>
          </a:p>
          <a:p>
            <a:pPr lvl="1"/>
            <a:r>
              <a:rPr lang="en-US" dirty="0" smtClean="0"/>
              <a:t>Reactivity </a:t>
            </a:r>
            <a:r>
              <a:rPr lang="en-US" b="1" dirty="0" smtClean="0"/>
              <a:t>decreases</a:t>
            </a:r>
            <a:r>
              <a:rPr lang="en-US" dirty="0" smtClean="0"/>
              <a:t> as you move down the column</a:t>
            </a:r>
          </a:p>
          <a:p>
            <a:pPr lvl="1"/>
            <a:r>
              <a:rPr lang="en-US" dirty="0" smtClean="0"/>
              <a:t>Astatine is very rare and little is known about it</a:t>
            </a:r>
          </a:p>
        </p:txBody>
      </p:sp>
      <p:pic>
        <p:nvPicPr>
          <p:cNvPr id="4" name="Picture 3" descr="halogens.jpg"/>
          <p:cNvPicPr>
            <a:picLocks noChangeAspect="1"/>
          </p:cNvPicPr>
          <p:nvPr/>
        </p:nvPicPr>
        <p:blipFill>
          <a:blip r:embed="rId3" cstate="print"/>
          <a:stretch>
            <a:fillRect/>
          </a:stretch>
        </p:blipFill>
        <p:spPr>
          <a:xfrm>
            <a:off x="2057401" y="3259184"/>
            <a:ext cx="5181600" cy="3598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18:  Noble Gases</a:t>
            </a:r>
            <a:endParaRPr lang="en-US" dirty="0"/>
          </a:p>
        </p:txBody>
      </p:sp>
      <p:sp>
        <p:nvSpPr>
          <p:cNvPr id="3" name="Content Placeholder 2"/>
          <p:cNvSpPr>
            <a:spLocks noGrp="1"/>
          </p:cNvSpPr>
          <p:nvPr>
            <p:ph idx="1"/>
          </p:nvPr>
        </p:nvSpPr>
        <p:spPr/>
        <p:txBody>
          <a:bodyPr/>
          <a:lstStyle/>
          <a:p>
            <a:r>
              <a:rPr lang="en-US" dirty="0" smtClean="0"/>
              <a:t>Noble gases (column 18)</a:t>
            </a:r>
          </a:p>
          <a:p>
            <a:pPr lvl="1"/>
            <a:r>
              <a:rPr lang="en-US" dirty="0" smtClean="0"/>
              <a:t>Most stable and </a:t>
            </a:r>
            <a:r>
              <a:rPr lang="en-US" dirty="0" err="1" smtClean="0"/>
              <a:t>unreactive</a:t>
            </a:r>
            <a:endParaRPr lang="en-US" dirty="0" smtClean="0"/>
          </a:p>
          <a:p>
            <a:pPr lvl="1"/>
            <a:endParaRPr lang="en-US" dirty="0" smtClean="0"/>
          </a:p>
          <a:p>
            <a:pPr lvl="1"/>
            <a:r>
              <a:rPr lang="en-US" dirty="0" smtClean="0"/>
              <a:t>At room temperature they are colorless and odorless</a:t>
            </a:r>
          </a:p>
          <a:p>
            <a:pPr lvl="1"/>
            <a:endParaRPr lang="en-US" dirty="0" smtClean="0"/>
          </a:p>
          <a:p>
            <a:pPr lvl="1"/>
            <a:r>
              <a:rPr lang="en-US" dirty="0" smtClean="0"/>
              <a:t>Some gases, like Argon and Neon are used in light fixtures</a:t>
            </a:r>
          </a:p>
          <a:p>
            <a:pPr lvl="1"/>
            <a:endParaRPr lang="en-US" dirty="0" smtClean="0"/>
          </a:p>
          <a:p>
            <a:pPr lvl="1"/>
            <a:r>
              <a:rPr lang="en-US" dirty="0" smtClean="0"/>
              <a:t>Helium is lighter than air and is used in balloons.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metals</a:t>
            </a:r>
            <a:endParaRPr lang="en-US" dirty="0"/>
          </a:p>
        </p:txBody>
      </p:sp>
      <p:sp>
        <p:nvSpPr>
          <p:cNvPr id="3" name="Content Placeholder 2"/>
          <p:cNvSpPr>
            <a:spLocks noGrp="1"/>
          </p:cNvSpPr>
          <p:nvPr>
            <p:ph idx="1"/>
          </p:nvPr>
        </p:nvSpPr>
        <p:spPr/>
        <p:txBody>
          <a:bodyPr/>
          <a:lstStyle/>
          <a:p>
            <a:r>
              <a:rPr lang="en-US" dirty="0" smtClean="0"/>
              <a:t>Found at the </a:t>
            </a:r>
            <a:r>
              <a:rPr lang="en-US" dirty="0" err="1" smtClean="0"/>
              <a:t>centre</a:t>
            </a:r>
            <a:r>
              <a:rPr lang="en-US" dirty="0" smtClean="0"/>
              <a:t> of the periodic table.</a:t>
            </a:r>
          </a:p>
          <a:p>
            <a:r>
              <a:rPr lang="en-US" dirty="0" smtClean="0"/>
              <a:t>Have the same characteristics as the other metals.</a:t>
            </a:r>
          </a:p>
          <a:p>
            <a:r>
              <a:rPr lang="en-US" dirty="0" smtClean="0"/>
              <a:t>Grouped together because the arrangement of their electrons is complex.</a:t>
            </a:r>
          </a:p>
          <a:p>
            <a:r>
              <a:rPr lang="en-US" dirty="0" smtClean="0"/>
              <a:t>Not a chemical family because they are spread out over 10 columns.</a:t>
            </a:r>
          </a:p>
          <a:p>
            <a:r>
              <a:rPr lang="en-US" dirty="0" smtClean="0"/>
              <a:t>Only known magnetic elements: iron, cobalt, and nickel.</a:t>
            </a:r>
          </a:p>
          <a:p>
            <a:endParaRPr lang="en-US" dirty="0"/>
          </a:p>
        </p:txBody>
      </p:sp>
    </p:spTree>
    <p:extLst>
      <p:ext uri="{BB962C8B-B14F-4D97-AF65-F5344CB8AC3E}">
        <p14:creationId xmlns:p14="http://schemas.microsoft.com/office/powerpoint/2010/main" val="1576132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Locating Elements on the Periodic Table</a:t>
            </a:r>
            <a:endParaRPr lang="en-US" dirty="0"/>
          </a:p>
        </p:txBody>
      </p:sp>
      <p:sp>
        <p:nvSpPr>
          <p:cNvPr id="3" name="Content Placeholder 2"/>
          <p:cNvSpPr>
            <a:spLocks noGrp="1"/>
          </p:cNvSpPr>
          <p:nvPr>
            <p:ph idx="1"/>
          </p:nvPr>
        </p:nvSpPr>
        <p:spPr/>
        <p:txBody>
          <a:bodyPr/>
          <a:lstStyle/>
          <a:p>
            <a:endParaRPr lang="en-US" dirty="0" smtClean="0"/>
          </a:p>
          <a:p>
            <a:r>
              <a:rPr lang="en-US" dirty="0" smtClean="0"/>
              <a:t>Make sure you can identify the relative position of elements on the periodic table</a:t>
            </a:r>
          </a:p>
          <a:p>
            <a:endParaRPr lang="en-US" dirty="0" smtClean="0"/>
          </a:p>
          <a:p>
            <a:r>
              <a:rPr lang="en-US" dirty="0" smtClean="0"/>
              <a:t>What element is located at period 2, family 3?</a:t>
            </a:r>
          </a:p>
          <a:p>
            <a:pPr lvl="1"/>
            <a:r>
              <a:rPr lang="en-US" dirty="0" smtClean="0"/>
              <a:t>Boron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Hydrogen special?</a:t>
            </a:r>
            <a:endParaRPr lang="en-US" dirty="0"/>
          </a:p>
        </p:txBody>
      </p:sp>
      <p:sp>
        <p:nvSpPr>
          <p:cNvPr id="3" name="Content Placeholder 2"/>
          <p:cNvSpPr>
            <a:spLocks noGrp="1"/>
          </p:cNvSpPr>
          <p:nvPr>
            <p:ph idx="1"/>
          </p:nvPr>
        </p:nvSpPr>
        <p:spPr/>
        <p:txBody>
          <a:bodyPr/>
          <a:lstStyle/>
          <a:p>
            <a:r>
              <a:rPr lang="en-US" dirty="0" smtClean="0"/>
              <a:t>It occupies a unique position because sometimes it acts like a metal and sometimes it acts like a non-metal</a:t>
            </a:r>
          </a:p>
          <a:p>
            <a:endParaRPr lang="en-US" dirty="0" smtClean="0"/>
          </a:p>
          <a:p>
            <a:r>
              <a:rPr lang="en-US" dirty="0" smtClean="0"/>
              <a:t>Sometimes included with alkali metals or with the halogens or off by itself.</a:t>
            </a:r>
          </a:p>
          <a:p>
            <a:endParaRPr lang="en-US" dirty="0"/>
          </a:p>
          <a:p>
            <a:r>
              <a:rPr lang="en-US" b="1" dirty="0" smtClean="0">
                <a:effectLst>
                  <a:outerShdw blurRad="38100" dist="38100" dir="2700000" algn="tl">
                    <a:srgbClr val="000000">
                      <a:alpha val="43137"/>
                    </a:srgbClr>
                  </a:outerShdw>
                </a:effectLst>
              </a:rPr>
              <a:t>Questions: </a:t>
            </a:r>
            <a:r>
              <a:rPr lang="en-US" b="1" dirty="0" err="1" smtClean="0">
                <a:effectLst>
                  <a:outerShdw blurRad="38100" dist="38100" dir="2700000" algn="tl">
                    <a:srgbClr val="000000">
                      <a:alpha val="43137"/>
                    </a:srgbClr>
                  </a:outerShdw>
                </a:effectLst>
              </a:rPr>
              <a:t>pg</a:t>
            </a:r>
            <a:r>
              <a:rPr lang="en-US" b="1" dirty="0" smtClean="0">
                <a:effectLst>
                  <a:outerShdw blurRad="38100" dist="38100" dir="2700000" algn="tl">
                    <a:srgbClr val="000000">
                      <a:alpha val="43137"/>
                    </a:srgbClr>
                  </a:outerShdw>
                </a:effectLst>
              </a:rPr>
              <a:t> 59, 4-6, 9-13, 17-21</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a:t>
            </a:r>
            <a:endParaRPr lang="en-US" dirty="0"/>
          </a:p>
        </p:txBody>
      </p:sp>
      <p:sp>
        <p:nvSpPr>
          <p:cNvPr id="3" name="Content Placeholder 2"/>
          <p:cNvSpPr>
            <a:spLocks noGrp="1"/>
          </p:cNvSpPr>
          <p:nvPr>
            <p:ph idx="1"/>
          </p:nvPr>
        </p:nvSpPr>
        <p:spPr/>
        <p:txBody>
          <a:bodyPr>
            <a:normAutofit fontScale="92500"/>
          </a:bodyPr>
          <a:lstStyle/>
          <a:p>
            <a:r>
              <a:rPr lang="en-US" b="1" dirty="0" smtClean="0"/>
              <a:t>Element: </a:t>
            </a:r>
            <a:r>
              <a:rPr lang="en-US" dirty="0" smtClean="0"/>
              <a:t>a substance that contains only one kind of matter and cannot be broken down or separated into simpler substances.</a:t>
            </a:r>
          </a:p>
          <a:p>
            <a:endParaRPr lang="en-US" dirty="0" smtClean="0"/>
          </a:p>
          <a:p>
            <a:r>
              <a:rPr lang="en-US" b="1" dirty="0" smtClean="0"/>
              <a:t>Chemical Symbol:  </a:t>
            </a:r>
            <a:r>
              <a:rPr lang="en-US" dirty="0" smtClean="0"/>
              <a:t>all elements have a chemical symbol</a:t>
            </a:r>
          </a:p>
          <a:p>
            <a:pPr lvl="1"/>
            <a:r>
              <a:rPr lang="en-US" dirty="0" smtClean="0"/>
              <a:t>One or two letters, if </a:t>
            </a:r>
            <a:r>
              <a:rPr lang="en-US" b="1" dirty="0" smtClean="0"/>
              <a:t>only one </a:t>
            </a:r>
            <a:r>
              <a:rPr lang="en-US" dirty="0" smtClean="0"/>
              <a:t>then it is </a:t>
            </a:r>
            <a:r>
              <a:rPr lang="en-US" b="1" dirty="0" smtClean="0"/>
              <a:t>capitalized</a:t>
            </a:r>
            <a:r>
              <a:rPr lang="en-US" dirty="0" smtClean="0"/>
              <a:t>, but if </a:t>
            </a:r>
            <a:r>
              <a:rPr lang="en-US" b="1" dirty="0" smtClean="0"/>
              <a:t>two</a:t>
            </a:r>
            <a:r>
              <a:rPr lang="en-US" dirty="0" smtClean="0"/>
              <a:t> then the </a:t>
            </a:r>
            <a:r>
              <a:rPr lang="en-US" b="1" dirty="0" smtClean="0"/>
              <a:t>first is capitalized </a:t>
            </a:r>
            <a:r>
              <a:rPr lang="en-US" dirty="0" smtClean="0"/>
              <a:t>and the </a:t>
            </a:r>
            <a:r>
              <a:rPr lang="en-US" b="1" dirty="0" smtClean="0"/>
              <a:t>second is not</a:t>
            </a:r>
            <a:r>
              <a:rPr lang="en-US" dirty="0" smtClean="0"/>
              <a:t>.</a:t>
            </a:r>
          </a:p>
          <a:p>
            <a:pPr lvl="1"/>
            <a:r>
              <a:rPr lang="en-US" dirty="0" smtClean="0"/>
              <a:t>These internationally recognized symbols (IUPAC) create easy communication between scientists of different nations and give a common scientific language.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67200" y="3401306"/>
            <a:ext cx="4038600" cy="3456694"/>
          </a:xfrm>
          <a:prstGeom prst="rect">
            <a:avLst/>
          </a:prstGeom>
          <a:noFill/>
          <a:ln w="9525">
            <a:noFill/>
            <a:miter lim="800000"/>
            <a:headEnd/>
            <a:tailEnd/>
          </a:ln>
        </p:spPr>
      </p:pic>
      <p:sp>
        <p:nvSpPr>
          <p:cNvPr id="5" name="Content Placeholder 4"/>
          <p:cNvSpPr>
            <a:spLocks noGrp="1"/>
          </p:cNvSpPr>
          <p:nvPr>
            <p:ph idx="1"/>
          </p:nvPr>
        </p:nvSpPr>
        <p:spPr/>
        <p:txBody>
          <a:bodyPr/>
          <a:lstStyle/>
          <a:p>
            <a:r>
              <a:rPr lang="en-US" dirty="0" smtClean="0"/>
              <a:t>These diagrams show how many electrons are in each energy level surrounding the nucleus.</a:t>
            </a:r>
          </a:p>
          <a:p>
            <a:r>
              <a:rPr lang="en-US" dirty="0" smtClean="0"/>
              <a:t>The first energy level can hold 2e</a:t>
            </a:r>
            <a:r>
              <a:rPr lang="en-US" sz="2400" baseline="30000" dirty="0" smtClean="0"/>
              <a:t>-’</a:t>
            </a:r>
            <a:r>
              <a:rPr lang="en-US" dirty="0" smtClean="0"/>
              <a:t>s, the second and third can hold 8e</a:t>
            </a:r>
            <a:r>
              <a:rPr lang="en-US" sz="2800" baseline="30000" dirty="0" smtClean="0"/>
              <a:t>-’</a:t>
            </a:r>
            <a:r>
              <a:rPr lang="en-US" dirty="0" smtClean="0"/>
              <a:t>s each and the fourth can hold 18. </a:t>
            </a:r>
          </a:p>
          <a:p>
            <a:r>
              <a:rPr lang="en-US" dirty="0" smtClean="0"/>
              <a:t>Figure 2.21 page 60</a:t>
            </a:r>
            <a:endParaRPr lang="en-US" dirty="0"/>
          </a:p>
        </p:txBody>
      </p:sp>
      <p:sp>
        <p:nvSpPr>
          <p:cNvPr id="4" name="Title 3"/>
          <p:cNvSpPr>
            <a:spLocks noGrp="1"/>
          </p:cNvSpPr>
          <p:nvPr>
            <p:ph type="title"/>
          </p:nvPr>
        </p:nvSpPr>
        <p:spPr/>
        <p:txBody>
          <a:bodyPr/>
          <a:lstStyle/>
          <a:p>
            <a:r>
              <a:rPr lang="en-US" dirty="0" smtClean="0"/>
              <a:t>Bohr-Rutherford Diagrams</a:t>
            </a:r>
            <a:endParaRPr lang="en-US" dirty="0"/>
          </a:p>
        </p:txBody>
      </p:sp>
    </p:spTree>
    <p:extLst>
      <p:ext uri="{BB962C8B-B14F-4D97-AF65-F5344CB8AC3E}">
        <p14:creationId xmlns:p14="http://schemas.microsoft.com/office/powerpoint/2010/main" val="820547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How many electrons can fit in the first energy level?</a:t>
            </a:r>
          </a:p>
          <a:p>
            <a:endParaRPr lang="en-US" dirty="0" smtClean="0"/>
          </a:p>
          <a:p>
            <a:r>
              <a:rPr lang="en-US" dirty="0" smtClean="0"/>
              <a:t>How many electrons can fill up the first two energy levels?</a:t>
            </a:r>
          </a:p>
          <a:p>
            <a:endParaRPr lang="en-US" dirty="0" smtClean="0"/>
          </a:p>
          <a:p>
            <a:r>
              <a:rPr lang="en-US" dirty="0" smtClean="0"/>
              <a:t>How many electrons can fill up the first three energy levels?</a:t>
            </a:r>
          </a:p>
          <a:p>
            <a:endParaRPr lang="en-US" dirty="0" smtClean="0"/>
          </a:p>
          <a:p>
            <a:r>
              <a:rPr lang="en-US" dirty="0"/>
              <a:t>How many electrons can fill up the first </a:t>
            </a:r>
            <a:r>
              <a:rPr lang="en-US" dirty="0" smtClean="0"/>
              <a:t>four </a:t>
            </a:r>
            <a:r>
              <a:rPr lang="en-US" dirty="0"/>
              <a:t>energy levels</a:t>
            </a:r>
            <a:r>
              <a:rPr lang="en-US" dirty="0" smtClean="0"/>
              <a:t>?</a:t>
            </a:r>
          </a:p>
          <a:p>
            <a:endParaRPr lang="en-US" dirty="0"/>
          </a:p>
          <a:p>
            <a:endParaRPr lang="en-US" dirty="0"/>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dirty="0" smtClean="0"/>
              <a:t>Bohr-Rutherford Diagrams, cont’d</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2474606" y="2328303"/>
              <a:ext cx="3092760" cy="3694925"/>
            </p14:xfrm>
          </p:contentPart>
        </mc:Choice>
        <mc:Fallback>
          <p:pic>
            <p:nvPicPr>
              <p:cNvPr id="3" name="Ink 2"/>
              <p:cNvPicPr/>
              <p:nvPr/>
            </p:nvPicPr>
            <p:blipFill>
              <a:blip r:embed="rId3"/>
              <a:stretch>
                <a:fillRect/>
              </a:stretch>
            </p:blipFill>
            <p:spPr>
              <a:xfrm>
                <a:off x="2462726" y="2316423"/>
                <a:ext cx="3116520" cy="3718684"/>
              </a:xfrm>
              <a:prstGeom prst="rect">
                <a:avLst/>
              </a:prstGeom>
            </p:spPr>
          </p:pic>
        </mc:Fallback>
      </mc:AlternateContent>
    </p:spTree>
    <p:extLst>
      <p:ext uri="{BB962C8B-B14F-4D97-AF65-F5344CB8AC3E}">
        <p14:creationId xmlns:p14="http://schemas.microsoft.com/office/powerpoint/2010/main" val="2154753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13562" y="3916282"/>
            <a:ext cx="5791200" cy="2949025"/>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US" dirty="0" smtClean="0"/>
              <a:t>Includes:</a:t>
            </a:r>
          </a:p>
          <a:p>
            <a:pPr lvl="1">
              <a:buNone/>
            </a:pPr>
            <a:r>
              <a:rPr lang="en-US" dirty="0" smtClean="0"/>
              <a:t>1) element symbol</a:t>
            </a:r>
          </a:p>
          <a:p>
            <a:pPr lvl="1">
              <a:buNone/>
            </a:pPr>
            <a:r>
              <a:rPr lang="en-US" dirty="0" smtClean="0"/>
              <a:t>2) number of protons</a:t>
            </a:r>
          </a:p>
          <a:p>
            <a:pPr lvl="1">
              <a:buNone/>
            </a:pPr>
            <a:r>
              <a:rPr lang="en-US" dirty="0" smtClean="0"/>
              <a:t>3) Number of neutrons</a:t>
            </a:r>
          </a:p>
          <a:p>
            <a:pPr lvl="1">
              <a:buNone/>
            </a:pPr>
            <a:r>
              <a:rPr lang="en-US" dirty="0" smtClean="0"/>
              <a:t>4) Physical location of the electrons</a:t>
            </a:r>
          </a:p>
          <a:p>
            <a:r>
              <a:rPr lang="en-US" dirty="0" smtClean="0"/>
              <a:t>An example of a Bohr-Rutherford model for potassium is shown below:</a:t>
            </a:r>
          </a:p>
          <a:p>
            <a:pPr lvl="1">
              <a:buNone/>
            </a:pPr>
            <a:endParaRPr lang="en-US" dirty="0" smtClean="0"/>
          </a:p>
          <a:p>
            <a:pPr lvl="1">
              <a:buNone/>
            </a:pPr>
            <a:endParaRPr lang="en-US" dirty="0" smtClean="0"/>
          </a:p>
        </p:txBody>
      </p:sp>
      <p:sp>
        <p:nvSpPr>
          <p:cNvPr id="3" name="Title 2"/>
          <p:cNvSpPr>
            <a:spLocks noGrp="1"/>
          </p:cNvSpPr>
          <p:nvPr>
            <p:ph type="title"/>
          </p:nvPr>
        </p:nvSpPr>
        <p:spPr/>
        <p:txBody>
          <a:bodyPr>
            <a:normAutofit fontScale="90000"/>
          </a:bodyPr>
          <a:lstStyle/>
          <a:p>
            <a:r>
              <a:rPr lang="en-US" dirty="0" smtClean="0"/>
              <a:t>Bohr-Rutherford Diagrams, cont’d</a:t>
            </a:r>
            <a:endParaRPr lang="en-US" dirty="0"/>
          </a:p>
        </p:txBody>
      </p:sp>
    </p:spTree>
    <p:extLst>
      <p:ext uri="{BB962C8B-B14F-4D97-AF65-F5344CB8AC3E}">
        <p14:creationId xmlns:p14="http://schemas.microsoft.com/office/powerpoint/2010/main" val="4001974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410200" y="2838450"/>
            <a:ext cx="2924175" cy="4019550"/>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US" dirty="0" smtClean="0"/>
              <a:t>When filling each energy level in an atom, you have to fill the first level (2 electrons) before you can fill the second level (8 electrons) and then the third and fourth.</a:t>
            </a:r>
          </a:p>
          <a:p>
            <a:pPr>
              <a:buNone/>
            </a:pPr>
            <a:endParaRPr lang="en-US" dirty="0" smtClean="0"/>
          </a:p>
          <a:p>
            <a:r>
              <a:rPr lang="en-US" dirty="0" smtClean="0"/>
              <a:t>Let’s do a Bohr-Rutherford</a:t>
            </a:r>
          </a:p>
          <a:p>
            <a:pPr>
              <a:buNone/>
            </a:pPr>
            <a:r>
              <a:rPr lang="en-US" dirty="0" smtClean="0"/>
              <a:t> 	diagram for Calcium.</a:t>
            </a:r>
            <a:endParaRPr lang="en-US" dirty="0"/>
          </a:p>
        </p:txBody>
      </p:sp>
      <p:sp>
        <p:nvSpPr>
          <p:cNvPr id="3" name="Title 2"/>
          <p:cNvSpPr>
            <a:spLocks noGrp="1"/>
          </p:cNvSpPr>
          <p:nvPr>
            <p:ph type="title"/>
          </p:nvPr>
        </p:nvSpPr>
        <p:spPr/>
        <p:txBody>
          <a:bodyPr>
            <a:normAutofit fontScale="90000"/>
          </a:bodyPr>
          <a:lstStyle/>
          <a:p>
            <a:r>
              <a:rPr lang="en-US" dirty="0" smtClean="0"/>
              <a:t>Bohr-Rutherford Diagrams, cont’d</a:t>
            </a:r>
            <a:endParaRPr lang="en-US" dirty="0"/>
          </a:p>
        </p:txBody>
      </p:sp>
      <mc:AlternateContent xmlns:mc="http://schemas.openxmlformats.org/markup-compatibility/2006">
        <mc:Choice xmlns:p14="http://schemas.microsoft.com/office/powerpoint/2010/main" Requires="p14">
          <p:contentPart p14:bwMode="auto" r:id="rId3">
            <p14:nvContentPartPr>
              <p14:cNvPr id="16" name="Ink 15"/>
              <p14:cNvContentPartPr/>
              <p14:nvPr/>
            </p14:nvContentPartPr>
            <p14:xfrm>
              <a:off x="6590486" y="3433388"/>
              <a:ext cx="656640" cy="2993760"/>
            </p14:xfrm>
          </p:contentPart>
        </mc:Choice>
        <mc:Fallback>
          <p:pic>
            <p:nvPicPr>
              <p:cNvPr id="16" name="Ink 15"/>
              <p:cNvPicPr/>
              <p:nvPr/>
            </p:nvPicPr>
            <p:blipFill>
              <a:blip r:embed="rId4"/>
              <a:stretch>
                <a:fillRect/>
              </a:stretch>
            </p:blipFill>
            <p:spPr>
              <a:xfrm>
                <a:off x="6578606" y="3421508"/>
                <a:ext cx="680400" cy="3017520"/>
              </a:xfrm>
              <a:prstGeom prst="rect">
                <a:avLst/>
              </a:prstGeom>
            </p:spPr>
          </p:pic>
        </mc:Fallback>
      </mc:AlternateContent>
    </p:spTree>
    <p:extLst>
      <p:ext uri="{BB962C8B-B14F-4D97-AF65-F5344CB8AC3E}">
        <p14:creationId xmlns:p14="http://schemas.microsoft.com/office/powerpoint/2010/main" val="477052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371600"/>
            <a:ext cx="7646645" cy="5638800"/>
          </a:xfrm>
          <a:prstGeom prst="rect">
            <a:avLst/>
          </a:prstGeom>
        </p:spPr>
      </p:pic>
      <p:sp>
        <p:nvSpPr>
          <p:cNvPr id="3" name="Title 2"/>
          <p:cNvSpPr>
            <a:spLocks noGrp="1"/>
          </p:cNvSpPr>
          <p:nvPr>
            <p:ph type="title"/>
          </p:nvPr>
        </p:nvSpPr>
        <p:spPr/>
        <p:txBody>
          <a:bodyPr>
            <a:normAutofit fontScale="90000"/>
          </a:bodyPr>
          <a:lstStyle/>
          <a:p>
            <a:r>
              <a:rPr lang="en-US" dirty="0" smtClean="0"/>
              <a:t>Bohr-Rutherford Diagram Template</a:t>
            </a:r>
            <a:endParaRPr lang="en-US" dirty="0"/>
          </a:p>
        </p:txBody>
      </p:sp>
    </p:spTree>
    <p:extLst>
      <p:ext uri="{BB962C8B-B14F-4D97-AF65-F5344CB8AC3E}">
        <p14:creationId xmlns:p14="http://schemas.microsoft.com/office/powerpoint/2010/main" val="1845709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399" y="2819400"/>
            <a:ext cx="8012891" cy="4038600"/>
          </a:xfrm>
          <a:prstGeom prst="rect">
            <a:avLst/>
          </a:prstGeom>
        </p:spPr>
      </p:pic>
      <p:sp>
        <p:nvSpPr>
          <p:cNvPr id="2" name="Content Placeholder 1"/>
          <p:cNvSpPr>
            <a:spLocks noGrp="1"/>
          </p:cNvSpPr>
          <p:nvPr>
            <p:ph idx="1"/>
          </p:nvPr>
        </p:nvSpPr>
        <p:spPr/>
        <p:txBody>
          <a:bodyPr/>
          <a:lstStyle/>
          <a:p>
            <a:r>
              <a:rPr lang="en-US" dirty="0" smtClean="0"/>
              <a:t>Now it’s up to you to complete the Bohr-Rutherford diagrams for elements with atomic numbers 1 through 18.</a:t>
            </a:r>
            <a:endParaRPr lang="en-US" dirty="0"/>
          </a:p>
        </p:txBody>
      </p:sp>
      <p:sp>
        <p:nvSpPr>
          <p:cNvPr id="3" name="Title 2"/>
          <p:cNvSpPr>
            <a:spLocks noGrp="1"/>
          </p:cNvSpPr>
          <p:nvPr>
            <p:ph type="title"/>
          </p:nvPr>
        </p:nvSpPr>
        <p:spPr/>
        <p:txBody>
          <a:bodyPr>
            <a:normAutofit fontScale="90000"/>
          </a:bodyPr>
          <a:lstStyle/>
          <a:p>
            <a:r>
              <a:rPr lang="en-US" dirty="0" smtClean="0"/>
              <a:t>Bohr-Rutherford Diagrams, cont’d</a:t>
            </a:r>
            <a:endParaRPr lang="en-US" dirty="0"/>
          </a:p>
        </p:txBody>
      </p:sp>
    </p:spTree>
    <p:extLst>
      <p:ext uri="{BB962C8B-B14F-4D97-AF65-F5344CB8AC3E}">
        <p14:creationId xmlns:p14="http://schemas.microsoft.com/office/powerpoint/2010/main" val="1483989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Energy level</a:t>
            </a:r>
            <a:r>
              <a:rPr lang="en-US" dirty="0" smtClean="0"/>
              <a:t>:</a:t>
            </a:r>
          </a:p>
          <a:p>
            <a:pPr lvl="1"/>
            <a:r>
              <a:rPr lang="en-US" dirty="0" smtClean="0"/>
              <a:t>A region surrounding the nucleus of an atom; may be occupied by electrons.</a:t>
            </a:r>
          </a:p>
          <a:p>
            <a:pPr lvl="1"/>
            <a:r>
              <a:rPr lang="en-US" dirty="0" smtClean="0"/>
              <a:t>FYI: electrons further away from the nucleus have higher energies.</a:t>
            </a:r>
          </a:p>
          <a:p>
            <a:pPr lvl="1"/>
            <a:endParaRPr lang="en-US" dirty="0" smtClean="0"/>
          </a:p>
          <a:p>
            <a:r>
              <a:rPr lang="en-US" b="1" dirty="0" smtClean="0"/>
              <a:t>Valence Energy Level (Shell)</a:t>
            </a:r>
            <a:r>
              <a:rPr lang="en-US" dirty="0" smtClean="0"/>
              <a:t>:</a:t>
            </a:r>
          </a:p>
          <a:p>
            <a:pPr lvl="1"/>
            <a:r>
              <a:rPr lang="en-US" dirty="0" smtClean="0"/>
              <a:t>The outermost energy level that is occupied by electrons; differs for different atoms.</a:t>
            </a:r>
          </a:p>
          <a:p>
            <a:pPr lvl="1"/>
            <a:endParaRPr lang="en-US" dirty="0" smtClean="0"/>
          </a:p>
          <a:p>
            <a:r>
              <a:rPr lang="en-US" b="1" dirty="0" smtClean="0"/>
              <a:t>Valence Electron</a:t>
            </a:r>
            <a:r>
              <a:rPr lang="en-US" dirty="0" smtClean="0"/>
              <a:t>:</a:t>
            </a:r>
          </a:p>
          <a:p>
            <a:pPr lvl="1"/>
            <a:r>
              <a:rPr lang="en-US" dirty="0" smtClean="0"/>
              <a:t>An electron in the outer most energy level of an atom; responsible for that atom’s chemical properties.</a:t>
            </a:r>
          </a:p>
          <a:p>
            <a:pPr lvl="1"/>
            <a:endParaRPr lang="en-US" dirty="0" smtClean="0"/>
          </a:p>
        </p:txBody>
      </p:sp>
      <p:sp>
        <p:nvSpPr>
          <p:cNvPr id="3" name="Title 2"/>
          <p:cNvSpPr>
            <a:spLocks noGrp="1"/>
          </p:cNvSpPr>
          <p:nvPr>
            <p:ph type="title"/>
          </p:nvPr>
        </p:nvSpPr>
        <p:spPr/>
        <p:txBody>
          <a:bodyPr>
            <a:normAutofit/>
          </a:bodyPr>
          <a:lstStyle/>
          <a:p>
            <a:r>
              <a:rPr lang="en-US" dirty="0" smtClean="0"/>
              <a:t>Important Definitions:</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820126" y="4675544"/>
              <a:ext cx="360" cy="360"/>
            </p14:xfrm>
          </p:contentPart>
        </mc:Choice>
        <mc:Fallback xmlns="">
          <p:pic>
            <p:nvPicPr>
              <p:cNvPr id="5" name="Ink 4"/>
              <p:cNvPicPr/>
              <p:nvPr/>
            </p:nvPicPr>
            <p:blipFill>
              <a:blip r:embed="rId3"/>
              <a:stretch>
                <a:fillRect/>
              </a:stretch>
            </p:blipFill>
            <p:spPr>
              <a:xfrm>
                <a:off x="1808246" y="4663664"/>
                <a:ext cx="24120" cy="24120"/>
              </a:xfrm>
              <a:prstGeom prst="rect">
                <a:avLst/>
              </a:prstGeom>
            </p:spPr>
          </p:pic>
        </mc:Fallback>
      </mc:AlternateContent>
    </p:spTree>
    <p:extLst>
      <p:ext uri="{BB962C8B-B14F-4D97-AF65-F5344CB8AC3E}">
        <p14:creationId xmlns:p14="http://schemas.microsoft.com/office/powerpoint/2010/main" val="637484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Elements in the same family have the same number of electrons in their valence energy level</a:t>
            </a:r>
          </a:p>
          <a:p>
            <a:r>
              <a:rPr lang="en-US" dirty="0" smtClean="0"/>
              <a:t>Period number indicates the number of energy levels</a:t>
            </a:r>
          </a:p>
          <a:p>
            <a:r>
              <a:rPr lang="en-US" dirty="0" smtClean="0"/>
              <a:t>The valence energy level structure determines how one element will react with another</a:t>
            </a:r>
          </a:p>
          <a:p>
            <a:pPr lvl="1"/>
            <a:r>
              <a:rPr lang="en-US" dirty="0" smtClean="0"/>
              <a:t>If the valence level is full, then it is difficult to react (look at Noble gases)</a:t>
            </a:r>
          </a:p>
          <a:p>
            <a:endParaRPr lang="en-US" dirty="0"/>
          </a:p>
        </p:txBody>
      </p:sp>
      <p:sp>
        <p:nvSpPr>
          <p:cNvPr id="3" name="Title 2"/>
          <p:cNvSpPr>
            <a:spLocks noGrp="1"/>
          </p:cNvSpPr>
          <p:nvPr>
            <p:ph type="title"/>
          </p:nvPr>
        </p:nvSpPr>
        <p:spPr/>
        <p:txBody>
          <a:bodyPr>
            <a:normAutofit fontScale="90000"/>
          </a:bodyPr>
          <a:lstStyle/>
          <a:p>
            <a:r>
              <a:rPr lang="en-US" dirty="0" smtClean="0"/>
              <a:t>Patterns observed Using energy level diagrams</a:t>
            </a:r>
            <a:endParaRPr lang="en-US" dirty="0"/>
          </a:p>
        </p:txBody>
      </p:sp>
    </p:spTree>
    <p:extLst>
      <p:ext uri="{BB962C8B-B14F-4D97-AF65-F5344CB8AC3E}">
        <p14:creationId xmlns:p14="http://schemas.microsoft.com/office/powerpoint/2010/main" val="2580248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noble gases are normally unreactive, which means the atoms do not form new substances with other atoms.</a:t>
            </a:r>
          </a:p>
          <a:p>
            <a:endParaRPr lang="en-US" dirty="0"/>
          </a:p>
          <a:p>
            <a:r>
              <a:rPr lang="en-US" dirty="0" smtClean="0"/>
              <a:t>Because their valence shell is </a:t>
            </a:r>
            <a:r>
              <a:rPr lang="en-US" b="1" dirty="0" smtClean="0"/>
              <a:t>full</a:t>
            </a:r>
            <a:r>
              <a:rPr lang="en-US" dirty="0" smtClean="0"/>
              <a:t>, they do not try to gain or lose electrons. This makes them stable.</a:t>
            </a:r>
          </a:p>
          <a:p>
            <a:endParaRPr lang="en-US" dirty="0"/>
          </a:p>
          <a:p>
            <a:r>
              <a:rPr lang="en-US" i="1" dirty="0" smtClean="0"/>
              <a:t>(How new substances gain and lose electrons to form will be covered in Chapter 3)</a:t>
            </a:r>
            <a:endParaRPr lang="en-US" i="1" dirty="0"/>
          </a:p>
        </p:txBody>
      </p:sp>
      <p:sp>
        <p:nvSpPr>
          <p:cNvPr id="3" name="Title 2"/>
          <p:cNvSpPr>
            <a:spLocks noGrp="1"/>
          </p:cNvSpPr>
          <p:nvPr>
            <p:ph type="title"/>
          </p:nvPr>
        </p:nvSpPr>
        <p:spPr/>
        <p:txBody>
          <a:bodyPr>
            <a:normAutofit/>
          </a:bodyPr>
          <a:lstStyle/>
          <a:p>
            <a:r>
              <a:rPr lang="en-US" dirty="0" smtClean="0"/>
              <a:t>Noble Gas Stability</a:t>
            </a:r>
            <a:endParaRPr lang="en-US" dirty="0"/>
          </a:p>
        </p:txBody>
      </p:sp>
    </p:spTree>
    <p:extLst>
      <p:ext uri="{BB962C8B-B14F-4D97-AF65-F5344CB8AC3E}">
        <p14:creationId xmlns:p14="http://schemas.microsoft.com/office/powerpoint/2010/main" val="1039419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Page 67</a:t>
            </a:r>
            <a:r>
              <a:rPr lang="en-US" i="1" dirty="0"/>
              <a:t>	</a:t>
            </a:r>
            <a:r>
              <a:rPr lang="en-US" i="1" dirty="0" smtClean="0"/>
              <a:t>Questions 1-5, 7-8, 13-14</a:t>
            </a:r>
          </a:p>
        </p:txBody>
      </p:sp>
      <p:sp>
        <p:nvSpPr>
          <p:cNvPr id="3" name="Title 2"/>
          <p:cNvSpPr>
            <a:spLocks noGrp="1"/>
          </p:cNvSpPr>
          <p:nvPr>
            <p:ph type="title"/>
          </p:nvPr>
        </p:nvSpPr>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97517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 Common elements</a:t>
            </a:r>
            <a:endParaRPr lang="en-US" dirty="0"/>
          </a:p>
        </p:txBody>
      </p:sp>
      <p:graphicFrame>
        <p:nvGraphicFramePr>
          <p:cNvPr id="4" name="Content Placeholder 3"/>
          <p:cNvGraphicFramePr>
            <a:graphicFrameLocks noGrp="1"/>
          </p:cNvGraphicFramePr>
          <p:nvPr>
            <p:ph idx="1"/>
          </p:nvPr>
        </p:nvGraphicFramePr>
        <p:xfrm>
          <a:off x="457200" y="1935163"/>
          <a:ext cx="8229600" cy="3606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baseline="0" dirty="0" smtClean="0"/>
                        <a:t>Symbol is the first letter in name</a:t>
                      </a:r>
                      <a:endParaRPr lang="en-US" dirty="0"/>
                    </a:p>
                  </a:txBody>
                  <a:tcPr/>
                </a:tc>
                <a:tc>
                  <a:txBody>
                    <a:bodyPr/>
                    <a:lstStyle/>
                    <a:p>
                      <a:r>
                        <a:rPr lang="en-US" dirty="0" smtClean="0"/>
                        <a:t>Symbol is made</a:t>
                      </a:r>
                      <a:r>
                        <a:rPr lang="en-US" baseline="0" dirty="0" smtClean="0"/>
                        <a:t> from two letters in its name</a:t>
                      </a:r>
                      <a:endParaRPr lang="en-US" dirty="0"/>
                    </a:p>
                  </a:txBody>
                  <a:tcPr/>
                </a:tc>
                <a:tc>
                  <a:txBody>
                    <a:bodyPr/>
                    <a:lstStyle/>
                    <a:p>
                      <a:r>
                        <a:rPr lang="en-US" dirty="0" smtClean="0"/>
                        <a:t>Symbol is based on non-English name</a:t>
                      </a:r>
                      <a:endParaRPr lang="en-US" dirty="0"/>
                    </a:p>
                  </a:txBody>
                  <a:tcPr/>
                </a:tc>
              </a:tr>
              <a:tr h="370840">
                <a:tc>
                  <a:txBody>
                    <a:bodyPr/>
                    <a:lstStyle/>
                    <a:p>
                      <a:r>
                        <a:rPr lang="en-US" dirty="0" smtClean="0"/>
                        <a:t>Hydrogen (H)</a:t>
                      </a:r>
                      <a:endParaRPr lang="en-US" dirty="0"/>
                    </a:p>
                  </a:txBody>
                  <a:tcPr/>
                </a:tc>
                <a:tc>
                  <a:txBody>
                    <a:bodyPr/>
                    <a:lstStyle/>
                    <a:p>
                      <a:r>
                        <a:rPr lang="en-US" dirty="0" smtClean="0"/>
                        <a:t>Magnesium (Mg)</a:t>
                      </a:r>
                      <a:endParaRPr lang="en-US" dirty="0"/>
                    </a:p>
                  </a:txBody>
                  <a:tcPr/>
                </a:tc>
                <a:tc>
                  <a:txBody>
                    <a:bodyPr/>
                    <a:lstStyle/>
                    <a:p>
                      <a:r>
                        <a:rPr lang="en-US" dirty="0" smtClean="0"/>
                        <a:t>Sodium (Na)</a:t>
                      </a:r>
                      <a:endParaRPr lang="en-US" dirty="0"/>
                    </a:p>
                  </a:txBody>
                  <a:tcPr/>
                </a:tc>
              </a:tr>
              <a:tr h="370840">
                <a:tc>
                  <a:txBody>
                    <a:bodyPr/>
                    <a:lstStyle/>
                    <a:p>
                      <a:r>
                        <a:rPr lang="en-US" dirty="0" smtClean="0"/>
                        <a:t>Carbon</a:t>
                      </a:r>
                      <a:r>
                        <a:rPr lang="en-US" baseline="0" dirty="0" smtClean="0"/>
                        <a:t> (C)</a:t>
                      </a:r>
                      <a:endParaRPr lang="en-US" dirty="0"/>
                    </a:p>
                  </a:txBody>
                  <a:tcPr/>
                </a:tc>
                <a:tc>
                  <a:txBody>
                    <a:bodyPr/>
                    <a:lstStyle/>
                    <a:p>
                      <a:r>
                        <a:rPr lang="en-US" dirty="0" smtClean="0"/>
                        <a:t>Calcium (Ca)</a:t>
                      </a:r>
                      <a:endParaRPr lang="en-US" dirty="0"/>
                    </a:p>
                  </a:txBody>
                  <a:tcPr/>
                </a:tc>
                <a:tc>
                  <a:txBody>
                    <a:bodyPr/>
                    <a:lstStyle/>
                    <a:p>
                      <a:r>
                        <a:rPr lang="en-US" dirty="0" smtClean="0"/>
                        <a:t>Potassium (K)</a:t>
                      </a:r>
                      <a:endParaRPr lang="en-US" dirty="0"/>
                    </a:p>
                  </a:txBody>
                  <a:tcPr/>
                </a:tc>
              </a:tr>
              <a:tr h="370840">
                <a:tc>
                  <a:txBody>
                    <a:bodyPr/>
                    <a:lstStyle/>
                    <a:p>
                      <a:r>
                        <a:rPr lang="en-US" dirty="0" smtClean="0"/>
                        <a:t>Nitrogen (N)</a:t>
                      </a:r>
                      <a:endParaRPr lang="en-US" dirty="0"/>
                    </a:p>
                  </a:txBody>
                  <a:tcPr/>
                </a:tc>
                <a:tc>
                  <a:txBody>
                    <a:bodyPr/>
                    <a:lstStyle/>
                    <a:p>
                      <a:r>
                        <a:rPr lang="en-US" dirty="0" smtClean="0"/>
                        <a:t>Nickel (Ni)</a:t>
                      </a:r>
                      <a:endParaRPr lang="en-US" dirty="0"/>
                    </a:p>
                  </a:txBody>
                  <a:tcPr/>
                </a:tc>
                <a:tc>
                  <a:txBody>
                    <a:bodyPr/>
                    <a:lstStyle/>
                    <a:p>
                      <a:r>
                        <a:rPr lang="en-US" dirty="0" smtClean="0"/>
                        <a:t>Iron (Fe)</a:t>
                      </a:r>
                      <a:endParaRPr lang="en-US" dirty="0"/>
                    </a:p>
                  </a:txBody>
                  <a:tcPr/>
                </a:tc>
              </a:tr>
              <a:tr h="370840">
                <a:tc>
                  <a:txBody>
                    <a:bodyPr/>
                    <a:lstStyle/>
                    <a:p>
                      <a:r>
                        <a:rPr lang="en-US" dirty="0" smtClean="0"/>
                        <a:t>Oxygen</a:t>
                      </a:r>
                      <a:r>
                        <a:rPr lang="en-US" baseline="0" dirty="0" smtClean="0"/>
                        <a:t> (O)</a:t>
                      </a:r>
                      <a:endParaRPr lang="en-US" dirty="0"/>
                    </a:p>
                  </a:txBody>
                  <a:tcPr/>
                </a:tc>
                <a:tc>
                  <a:txBody>
                    <a:bodyPr/>
                    <a:lstStyle/>
                    <a:p>
                      <a:r>
                        <a:rPr lang="en-US" dirty="0" smtClean="0"/>
                        <a:t>Zinc</a:t>
                      </a:r>
                      <a:r>
                        <a:rPr lang="en-US" baseline="0" dirty="0" smtClean="0"/>
                        <a:t> (Zn)</a:t>
                      </a:r>
                      <a:endParaRPr lang="en-US" dirty="0"/>
                    </a:p>
                  </a:txBody>
                  <a:tcPr/>
                </a:tc>
                <a:tc>
                  <a:txBody>
                    <a:bodyPr/>
                    <a:lstStyle/>
                    <a:p>
                      <a:r>
                        <a:rPr lang="en-US" dirty="0" smtClean="0"/>
                        <a:t>Copper (Cu)</a:t>
                      </a:r>
                      <a:endParaRPr lang="en-US" dirty="0"/>
                    </a:p>
                  </a:txBody>
                  <a:tcPr/>
                </a:tc>
              </a:tr>
              <a:tr h="370840">
                <a:tc>
                  <a:txBody>
                    <a:bodyPr/>
                    <a:lstStyle/>
                    <a:p>
                      <a:endParaRPr lang="en-US" dirty="0"/>
                    </a:p>
                  </a:txBody>
                  <a:tcPr/>
                </a:tc>
                <a:tc>
                  <a:txBody>
                    <a:bodyPr/>
                    <a:lstStyle/>
                    <a:p>
                      <a:r>
                        <a:rPr lang="en-US" dirty="0" smtClean="0"/>
                        <a:t>Neon (Ne)</a:t>
                      </a:r>
                      <a:endParaRPr lang="en-US" dirty="0"/>
                    </a:p>
                  </a:txBody>
                  <a:tcPr/>
                </a:tc>
                <a:tc>
                  <a:txBody>
                    <a:bodyPr/>
                    <a:lstStyle/>
                    <a:p>
                      <a:r>
                        <a:rPr lang="en-US" dirty="0" smtClean="0"/>
                        <a:t>Silver (Ag)</a:t>
                      </a:r>
                      <a:endParaRPr lang="en-US" dirty="0"/>
                    </a:p>
                  </a:txBody>
                  <a:tcPr/>
                </a:tc>
              </a:tr>
              <a:tr h="370840">
                <a:tc>
                  <a:txBody>
                    <a:bodyPr/>
                    <a:lstStyle/>
                    <a:p>
                      <a:endParaRPr lang="en-US"/>
                    </a:p>
                  </a:txBody>
                  <a:tcPr/>
                </a:tc>
                <a:tc>
                  <a:txBody>
                    <a:bodyPr/>
                    <a:lstStyle/>
                    <a:p>
                      <a:r>
                        <a:rPr lang="en-US" dirty="0" smtClean="0"/>
                        <a:t>Helium (He)</a:t>
                      </a:r>
                      <a:endParaRPr lang="en-US" dirty="0"/>
                    </a:p>
                  </a:txBody>
                  <a:tcPr/>
                </a:tc>
                <a:tc>
                  <a:txBody>
                    <a:bodyPr/>
                    <a:lstStyle/>
                    <a:p>
                      <a:r>
                        <a:rPr lang="en-US" dirty="0" smtClean="0"/>
                        <a:t>Gold (Au)</a:t>
                      </a:r>
                      <a:endParaRPr lang="en-US" dirty="0"/>
                    </a:p>
                  </a:txBody>
                  <a:tcPr/>
                </a:tc>
              </a:tr>
              <a:tr h="370840">
                <a:tc>
                  <a:txBody>
                    <a:bodyPr/>
                    <a:lstStyle/>
                    <a:p>
                      <a:endParaRPr lang="en-US"/>
                    </a:p>
                  </a:txBody>
                  <a:tcPr/>
                </a:tc>
                <a:tc>
                  <a:txBody>
                    <a:bodyPr/>
                    <a:lstStyle/>
                    <a:p>
                      <a:r>
                        <a:rPr lang="en-US" dirty="0" smtClean="0"/>
                        <a:t>Chlorine (</a:t>
                      </a:r>
                      <a:r>
                        <a:rPr lang="en-US" dirty="0" err="1" smtClean="0"/>
                        <a:t>Cl</a:t>
                      </a:r>
                      <a:r>
                        <a:rPr lang="en-US" dirty="0" smtClean="0"/>
                        <a:t>)</a:t>
                      </a:r>
                      <a:endParaRPr lang="en-US" dirty="0"/>
                    </a:p>
                  </a:txBody>
                  <a:tcPr/>
                </a:tc>
                <a:tc>
                  <a:txBody>
                    <a:bodyPr/>
                    <a:lstStyle/>
                    <a:p>
                      <a:r>
                        <a:rPr lang="en-US" dirty="0" smtClean="0"/>
                        <a:t>Mercury (Hg)</a:t>
                      </a:r>
                      <a:endParaRPr lang="en-US" dirty="0"/>
                    </a:p>
                  </a:txBody>
                  <a:tcPr/>
                </a:tc>
              </a:tr>
              <a:tr h="370840">
                <a:tc>
                  <a:txBody>
                    <a:bodyPr/>
                    <a:lstStyle/>
                    <a:p>
                      <a:endParaRPr lang="en-US"/>
                    </a:p>
                  </a:txBody>
                  <a:tcPr/>
                </a:tc>
                <a:tc>
                  <a:txBody>
                    <a:bodyPr/>
                    <a:lstStyle/>
                    <a:p>
                      <a:r>
                        <a:rPr lang="en-US" dirty="0" smtClean="0"/>
                        <a:t>Silicon (Si)</a:t>
                      </a:r>
                      <a:endParaRPr lang="en-US" dirty="0"/>
                    </a:p>
                  </a:txBody>
                  <a:tcPr/>
                </a:tc>
                <a:tc>
                  <a:txBody>
                    <a:bodyPr/>
                    <a:lstStyle/>
                    <a:p>
                      <a:r>
                        <a:rPr lang="en-US" dirty="0" smtClean="0"/>
                        <a:t>Lead (</a:t>
                      </a:r>
                      <a:r>
                        <a:rPr lang="en-US" dirty="0" err="1" smtClean="0"/>
                        <a:t>Pb</a:t>
                      </a:r>
                      <a:r>
                        <a:rPr lang="en-US" dirty="0" smtClean="0"/>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to consider…</a:t>
            </a:r>
            <a:endParaRPr lang="en-US" dirty="0"/>
          </a:p>
        </p:txBody>
      </p:sp>
      <p:sp>
        <p:nvSpPr>
          <p:cNvPr id="3" name="Content Placeholder 2"/>
          <p:cNvSpPr>
            <a:spLocks noGrp="1"/>
          </p:cNvSpPr>
          <p:nvPr>
            <p:ph idx="1"/>
          </p:nvPr>
        </p:nvSpPr>
        <p:spPr/>
        <p:txBody>
          <a:bodyPr/>
          <a:lstStyle/>
          <a:p>
            <a:r>
              <a:rPr lang="en-US" dirty="0" smtClean="0"/>
              <a:t>What is the difference between Co and CO?  (hint look at the periodic table for help)</a:t>
            </a:r>
          </a:p>
          <a:p>
            <a:pPr>
              <a:buNone/>
            </a:pPr>
            <a:endParaRPr lang="en-US" dirty="0" smtClean="0"/>
          </a:p>
        </p:txBody>
      </p:sp>
      <p:sp>
        <p:nvSpPr>
          <p:cNvPr id="4" name="Freeform 3"/>
          <p:cNvSpPr/>
          <p:nvPr/>
        </p:nvSpPr>
        <p:spPr>
          <a:xfrm>
            <a:off x="785813" y="3009304"/>
            <a:ext cx="294680" cy="562572"/>
          </a:xfrm>
          <a:custGeom>
            <a:avLst/>
            <a:gdLst/>
            <a:ahLst/>
            <a:cxnLst/>
            <a:rect l="0" t="0" r="0" b="0"/>
            <a:pathLst>
              <a:path w="294680" h="562572">
                <a:moveTo>
                  <a:pt x="294679" y="169664"/>
                </a:moveTo>
                <a:lnTo>
                  <a:pt x="294679" y="169664"/>
                </a:lnTo>
                <a:lnTo>
                  <a:pt x="294679" y="169664"/>
                </a:lnTo>
                <a:lnTo>
                  <a:pt x="294679" y="169664"/>
                </a:lnTo>
                <a:lnTo>
                  <a:pt x="294679" y="169664"/>
                </a:lnTo>
                <a:lnTo>
                  <a:pt x="294679" y="169664"/>
                </a:lnTo>
                <a:lnTo>
                  <a:pt x="294679" y="169664"/>
                </a:lnTo>
                <a:lnTo>
                  <a:pt x="294679" y="169664"/>
                </a:lnTo>
                <a:lnTo>
                  <a:pt x="294679" y="169664"/>
                </a:lnTo>
                <a:lnTo>
                  <a:pt x="294679" y="169664"/>
                </a:lnTo>
                <a:lnTo>
                  <a:pt x="294679" y="160735"/>
                </a:lnTo>
                <a:lnTo>
                  <a:pt x="294679" y="151805"/>
                </a:lnTo>
                <a:lnTo>
                  <a:pt x="285750" y="142875"/>
                </a:lnTo>
                <a:lnTo>
                  <a:pt x="294679" y="133946"/>
                </a:lnTo>
                <a:lnTo>
                  <a:pt x="285750" y="116086"/>
                </a:lnTo>
                <a:lnTo>
                  <a:pt x="285750" y="107157"/>
                </a:lnTo>
                <a:lnTo>
                  <a:pt x="285750" y="89297"/>
                </a:lnTo>
                <a:lnTo>
                  <a:pt x="285750" y="71438"/>
                </a:lnTo>
                <a:lnTo>
                  <a:pt x="276820" y="62508"/>
                </a:lnTo>
                <a:lnTo>
                  <a:pt x="267890" y="53578"/>
                </a:lnTo>
                <a:lnTo>
                  <a:pt x="267890" y="35719"/>
                </a:lnTo>
                <a:lnTo>
                  <a:pt x="250031" y="26789"/>
                </a:lnTo>
                <a:lnTo>
                  <a:pt x="241101" y="17860"/>
                </a:lnTo>
                <a:lnTo>
                  <a:pt x="223242" y="8930"/>
                </a:lnTo>
                <a:lnTo>
                  <a:pt x="214312" y="8930"/>
                </a:lnTo>
                <a:lnTo>
                  <a:pt x="196453" y="0"/>
                </a:lnTo>
                <a:lnTo>
                  <a:pt x="187523" y="0"/>
                </a:lnTo>
                <a:lnTo>
                  <a:pt x="169664" y="0"/>
                </a:lnTo>
                <a:lnTo>
                  <a:pt x="151804" y="0"/>
                </a:lnTo>
                <a:lnTo>
                  <a:pt x="133945" y="8930"/>
                </a:lnTo>
                <a:lnTo>
                  <a:pt x="116086" y="17860"/>
                </a:lnTo>
                <a:lnTo>
                  <a:pt x="107156" y="17860"/>
                </a:lnTo>
                <a:lnTo>
                  <a:pt x="89296" y="35719"/>
                </a:lnTo>
                <a:lnTo>
                  <a:pt x="71437" y="44649"/>
                </a:lnTo>
                <a:lnTo>
                  <a:pt x="62507" y="62508"/>
                </a:lnTo>
                <a:lnTo>
                  <a:pt x="44648" y="80367"/>
                </a:lnTo>
                <a:lnTo>
                  <a:pt x="35718" y="107157"/>
                </a:lnTo>
                <a:lnTo>
                  <a:pt x="26789" y="133946"/>
                </a:lnTo>
                <a:lnTo>
                  <a:pt x="26789" y="151805"/>
                </a:lnTo>
                <a:lnTo>
                  <a:pt x="17859" y="187524"/>
                </a:lnTo>
                <a:lnTo>
                  <a:pt x="8929" y="214313"/>
                </a:lnTo>
                <a:lnTo>
                  <a:pt x="8929" y="241102"/>
                </a:lnTo>
                <a:lnTo>
                  <a:pt x="8929" y="276821"/>
                </a:lnTo>
                <a:lnTo>
                  <a:pt x="8929" y="303610"/>
                </a:lnTo>
                <a:lnTo>
                  <a:pt x="0" y="339328"/>
                </a:lnTo>
                <a:lnTo>
                  <a:pt x="8929" y="366117"/>
                </a:lnTo>
                <a:lnTo>
                  <a:pt x="8929" y="392907"/>
                </a:lnTo>
                <a:lnTo>
                  <a:pt x="8929" y="419696"/>
                </a:lnTo>
                <a:lnTo>
                  <a:pt x="17859" y="446485"/>
                </a:lnTo>
                <a:lnTo>
                  <a:pt x="17859" y="473274"/>
                </a:lnTo>
                <a:lnTo>
                  <a:pt x="35718" y="491133"/>
                </a:lnTo>
                <a:lnTo>
                  <a:pt x="44648" y="508992"/>
                </a:lnTo>
                <a:lnTo>
                  <a:pt x="53578" y="526852"/>
                </a:lnTo>
                <a:lnTo>
                  <a:pt x="62507" y="535782"/>
                </a:lnTo>
                <a:lnTo>
                  <a:pt x="80367" y="544711"/>
                </a:lnTo>
                <a:lnTo>
                  <a:pt x="89296" y="553641"/>
                </a:lnTo>
                <a:lnTo>
                  <a:pt x="116086" y="562571"/>
                </a:lnTo>
                <a:lnTo>
                  <a:pt x="133945" y="562571"/>
                </a:lnTo>
                <a:lnTo>
                  <a:pt x="151804" y="562571"/>
                </a:lnTo>
                <a:lnTo>
                  <a:pt x="169664" y="562571"/>
                </a:lnTo>
                <a:lnTo>
                  <a:pt x="187523" y="562571"/>
                </a:lnTo>
                <a:lnTo>
                  <a:pt x="205382" y="553641"/>
                </a:lnTo>
                <a:lnTo>
                  <a:pt x="214312" y="553641"/>
                </a:lnTo>
                <a:lnTo>
                  <a:pt x="214312" y="55364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125141" y="3366492"/>
            <a:ext cx="151805" cy="196454"/>
          </a:xfrm>
          <a:custGeom>
            <a:avLst/>
            <a:gdLst/>
            <a:ahLst/>
            <a:cxnLst/>
            <a:rect l="0" t="0" r="0" b="0"/>
            <a:pathLst>
              <a:path w="151805" h="196454">
                <a:moveTo>
                  <a:pt x="53578" y="0"/>
                </a:moveTo>
                <a:lnTo>
                  <a:pt x="53578" y="8929"/>
                </a:lnTo>
                <a:lnTo>
                  <a:pt x="44648" y="8929"/>
                </a:lnTo>
                <a:lnTo>
                  <a:pt x="44648" y="8929"/>
                </a:lnTo>
                <a:lnTo>
                  <a:pt x="35718" y="17859"/>
                </a:lnTo>
                <a:lnTo>
                  <a:pt x="35718" y="26789"/>
                </a:lnTo>
                <a:lnTo>
                  <a:pt x="26789" y="35719"/>
                </a:lnTo>
                <a:lnTo>
                  <a:pt x="17859" y="53578"/>
                </a:lnTo>
                <a:lnTo>
                  <a:pt x="17859" y="62508"/>
                </a:lnTo>
                <a:lnTo>
                  <a:pt x="8929" y="80367"/>
                </a:lnTo>
                <a:lnTo>
                  <a:pt x="8929" y="89297"/>
                </a:lnTo>
                <a:lnTo>
                  <a:pt x="8929" y="107156"/>
                </a:lnTo>
                <a:lnTo>
                  <a:pt x="8929" y="116086"/>
                </a:lnTo>
                <a:lnTo>
                  <a:pt x="8929" y="125015"/>
                </a:lnTo>
                <a:lnTo>
                  <a:pt x="8929" y="142875"/>
                </a:lnTo>
                <a:lnTo>
                  <a:pt x="8929" y="151804"/>
                </a:lnTo>
                <a:lnTo>
                  <a:pt x="17859" y="169664"/>
                </a:lnTo>
                <a:lnTo>
                  <a:pt x="17859" y="178594"/>
                </a:lnTo>
                <a:lnTo>
                  <a:pt x="26789" y="187523"/>
                </a:lnTo>
                <a:lnTo>
                  <a:pt x="35718" y="187523"/>
                </a:lnTo>
                <a:lnTo>
                  <a:pt x="53578" y="196453"/>
                </a:lnTo>
                <a:lnTo>
                  <a:pt x="62508" y="196453"/>
                </a:lnTo>
                <a:lnTo>
                  <a:pt x="71437" y="196453"/>
                </a:lnTo>
                <a:lnTo>
                  <a:pt x="80367" y="196453"/>
                </a:lnTo>
                <a:lnTo>
                  <a:pt x="98226" y="196453"/>
                </a:lnTo>
                <a:lnTo>
                  <a:pt x="107156" y="187523"/>
                </a:lnTo>
                <a:lnTo>
                  <a:pt x="116086" y="178594"/>
                </a:lnTo>
                <a:lnTo>
                  <a:pt x="125015" y="169664"/>
                </a:lnTo>
                <a:lnTo>
                  <a:pt x="133945" y="160734"/>
                </a:lnTo>
                <a:lnTo>
                  <a:pt x="142875" y="142875"/>
                </a:lnTo>
                <a:lnTo>
                  <a:pt x="151804" y="133945"/>
                </a:lnTo>
                <a:lnTo>
                  <a:pt x="151804" y="125015"/>
                </a:lnTo>
                <a:lnTo>
                  <a:pt x="151804" y="107156"/>
                </a:lnTo>
                <a:lnTo>
                  <a:pt x="151804" y="98226"/>
                </a:lnTo>
                <a:lnTo>
                  <a:pt x="151804" y="89297"/>
                </a:lnTo>
                <a:lnTo>
                  <a:pt x="142875" y="80367"/>
                </a:lnTo>
                <a:lnTo>
                  <a:pt x="133945" y="71437"/>
                </a:lnTo>
                <a:lnTo>
                  <a:pt x="125015" y="62508"/>
                </a:lnTo>
                <a:lnTo>
                  <a:pt x="116086" y="53578"/>
                </a:lnTo>
                <a:lnTo>
                  <a:pt x="107156" y="44648"/>
                </a:lnTo>
                <a:lnTo>
                  <a:pt x="89297" y="44648"/>
                </a:lnTo>
                <a:lnTo>
                  <a:pt x="80367" y="44648"/>
                </a:lnTo>
                <a:lnTo>
                  <a:pt x="62508" y="44648"/>
                </a:lnTo>
                <a:lnTo>
                  <a:pt x="53578" y="44648"/>
                </a:lnTo>
                <a:lnTo>
                  <a:pt x="35718" y="53578"/>
                </a:lnTo>
                <a:lnTo>
                  <a:pt x="17859" y="53578"/>
                </a:lnTo>
                <a:lnTo>
                  <a:pt x="8929" y="62508"/>
                </a:lnTo>
                <a:lnTo>
                  <a:pt x="0" y="62508"/>
                </a:lnTo>
                <a:lnTo>
                  <a:pt x="0" y="62508"/>
                </a:lnTo>
                <a:lnTo>
                  <a:pt x="0" y="6250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78656" y="4527351"/>
            <a:ext cx="241103" cy="526853"/>
          </a:xfrm>
          <a:custGeom>
            <a:avLst/>
            <a:gdLst/>
            <a:ahLst/>
            <a:cxnLst/>
            <a:rect l="0" t="0" r="0" b="0"/>
            <a:pathLst>
              <a:path w="241103" h="526853">
                <a:moveTo>
                  <a:pt x="196453" y="133945"/>
                </a:moveTo>
                <a:lnTo>
                  <a:pt x="196453" y="133945"/>
                </a:lnTo>
                <a:lnTo>
                  <a:pt x="196453" y="133945"/>
                </a:lnTo>
                <a:lnTo>
                  <a:pt x="196453" y="133945"/>
                </a:lnTo>
                <a:lnTo>
                  <a:pt x="196453" y="133945"/>
                </a:lnTo>
                <a:lnTo>
                  <a:pt x="187524" y="125016"/>
                </a:lnTo>
                <a:lnTo>
                  <a:pt x="187524" y="125016"/>
                </a:lnTo>
                <a:lnTo>
                  <a:pt x="187524" y="116086"/>
                </a:lnTo>
                <a:lnTo>
                  <a:pt x="187524" y="107156"/>
                </a:lnTo>
                <a:lnTo>
                  <a:pt x="187524" y="89297"/>
                </a:lnTo>
                <a:lnTo>
                  <a:pt x="187524" y="80367"/>
                </a:lnTo>
                <a:lnTo>
                  <a:pt x="178594" y="62508"/>
                </a:lnTo>
                <a:lnTo>
                  <a:pt x="178594" y="53578"/>
                </a:lnTo>
                <a:lnTo>
                  <a:pt x="169664" y="44649"/>
                </a:lnTo>
                <a:lnTo>
                  <a:pt x="160735" y="26789"/>
                </a:lnTo>
                <a:lnTo>
                  <a:pt x="151805" y="17860"/>
                </a:lnTo>
                <a:lnTo>
                  <a:pt x="142875" y="8930"/>
                </a:lnTo>
                <a:lnTo>
                  <a:pt x="133946" y="0"/>
                </a:lnTo>
                <a:lnTo>
                  <a:pt x="125016" y="0"/>
                </a:lnTo>
                <a:lnTo>
                  <a:pt x="116086" y="0"/>
                </a:lnTo>
                <a:lnTo>
                  <a:pt x="98227" y="0"/>
                </a:lnTo>
                <a:lnTo>
                  <a:pt x="89297" y="8930"/>
                </a:lnTo>
                <a:lnTo>
                  <a:pt x="80368" y="17860"/>
                </a:lnTo>
                <a:lnTo>
                  <a:pt x="62508" y="26789"/>
                </a:lnTo>
                <a:lnTo>
                  <a:pt x="53578" y="44649"/>
                </a:lnTo>
                <a:lnTo>
                  <a:pt x="44649" y="62508"/>
                </a:lnTo>
                <a:lnTo>
                  <a:pt x="35719" y="89297"/>
                </a:lnTo>
                <a:lnTo>
                  <a:pt x="26789" y="107156"/>
                </a:lnTo>
                <a:lnTo>
                  <a:pt x="17860" y="133945"/>
                </a:lnTo>
                <a:lnTo>
                  <a:pt x="8930" y="160735"/>
                </a:lnTo>
                <a:lnTo>
                  <a:pt x="8930" y="196453"/>
                </a:lnTo>
                <a:lnTo>
                  <a:pt x="0" y="232172"/>
                </a:lnTo>
                <a:lnTo>
                  <a:pt x="0" y="258961"/>
                </a:lnTo>
                <a:lnTo>
                  <a:pt x="0" y="294680"/>
                </a:lnTo>
                <a:lnTo>
                  <a:pt x="0" y="330399"/>
                </a:lnTo>
                <a:lnTo>
                  <a:pt x="8930" y="357188"/>
                </a:lnTo>
                <a:lnTo>
                  <a:pt x="17860" y="392907"/>
                </a:lnTo>
                <a:lnTo>
                  <a:pt x="26789" y="410766"/>
                </a:lnTo>
                <a:lnTo>
                  <a:pt x="35719" y="437555"/>
                </a:lnTo>
                <a:lnTo>
                  <a:pt x="44649" y="464344"/>
                </a:lnTo>
                <a:lnTo>
                  <a:pt x="53578" y="482204"/>
                </a:lnTo>
                <a:lnTo>
                  <a:pt x="71438" y="491133"/>
                </a:lnTo>
                <a:lnTo>
                  <a:pt x="80368" y="508993"/>
                </a:lnTo>
                <a:lnTo>
                  <a:pt x="107157" y="517922"/>
                </a:lnTo>
                <a:lnTo>
                  <a:pt x="125016" y="526852"/>
                </a:lnTo>
                <a:lnTo>
                  <a:pt x="142875" y="526852"/>
                </a:lnTo>
                <a:lnTo>
                  <a:pt x="160735" y="526852"/>
                </a:lnTo>
                <a:lnTo>
                  <a:pt x="178594" y="526852"/>
                </a:lnTo>
                <a:lnTo>
                  <a:pt x="205383" y="526852"/>
                </a:lnTo>
                <a:lnTo>
                  <a:pt x="223243" y="508993"/>
                </a:lnTo>
                <a:lnTo>
                  <a:pt x="241102" y="500063"/>
                </a:lnTo>
                <a:lnTo>
                  <a:pt x="241102" y="500063"/>
                </a:lnTo>
                <a:lnTo>
                  <a:pt x="241102" y="50006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946547" y="4509492"/>
            <a:ext cx="312540" cy="473275"/>
          </a:xfrm>
          <a:custGeom>
            <a:avLst/>
            <a:gdLst/>
            <a:ahLst/>
            <a:cxnLst/>
            <a:rect l="0" t="0" r="0" b="0"/>
            <a:pathLst>
              <a:path w="312540" h="473275">
                <a:moveTo>
                  <a:pt x="294680" y="35719"/>
                </a:moveTo>
                <a:lnTo>
                  <a:pt x="294680" y="26789"/>
                </a:lnTo>
                <a:lnTo>
                  <a:pt x="294680" y="26789"/>
                </a:lnTo>
                <a:lnTo>
                  <a:pt x="285750" y="26789"/>
                </a:lnTo>
                <a:lnTo>
                  <a:pt x="285750" y="26789"/>
                </a:lnTo>
                <a:lnTo>
                  <a:pt x="276820" y="17859"/>
                </a:lnTo>
                <a:lnTo>
                  <a:pt x="267891" y="17859"/>
                </a:lnTo>
                <a:lnTo>
                  <a:pt x="258961" y="17859"/>
                </a:lnTo>
                <a:lnTo>
                  <a:pt x="250031" y="8929"/>
                </a:lnTo>
                <a:lnTo>
                  <a:pt x="250031" y="8929"/>
                </a:lnTo>
                <a:lnTo>
                  <a:pt x="241102" y="8929"/>
                </a:lnTo>
                <a:lnTo>
                  <a:pt x="232172" y="8929"/>
                </a:lnTo>
                <a:lnTo>
                  <a:pt x="223242" y="8929"/>
                </a:lnTo>
                <a:lnTo>
                  <a:pt x="214312" y="0"/>
                </a:lnTo>
                <a:lnTo>
                  <a:pt x="205383" y="0"/>
                </a:lnTo>
                <a:lnTo>
                  <a:pt x="196453" y="0"/>
                </a:lnTo>
                <a:lnTo>
                  <a:pt x="187523" y="0"/>
                </a:lnTo>
                <a:lnTo>
                  <a:pt x="169664" y="0"/>
                </a:lnTo>
                <a:lnTo>
                  <a:pt x="160734" y="0"/>
                </a:lnTo>
                <a:lnTo>
                  <a:pt x="151805" y="8929"/>
                </a:lnTo>
                <a:lnTo>
                  <a:pt x="133945" y="8929"/>
                </a:lnTo>
                <a:lnTo>
                  <a:pt x="125016" y="17859"/>
                </a:lnTo>
                <a:lnTo>
                  <a:pt x="116086" y="17859"/>
                </a:lnTo>
                <a:lnTo>
                  <a:pt x="107156" y="26789"/>
                </a:lnTo>
                <a:lnTo>
                  <a:pt x="98227" y="35719"/>
                </a:lnTo>
                <a:lnTo>
                  <a:pt x="80367" y="44648"/>
                </a:lnTo>
                <a:lnTo>
                  <a:pt x="71437" y="53578"/>
                </a:lnTo>
                <a:lnTo>
                  <a:pt x="62508" y="62508"/>
                </a:lnTo>
                <a:lnTo>
                  <a:pt x="53578" y="80367"/>
                </a:lnTo>
                <a:lnTo>
                  <a:pt x="44648" y="89297"/>
                </a:lnTo>
                <a:lnTo>
                  <a:pt x="35719" y="107156"/>
                </a:lnTo>
                <a:lnTo>
                  <a:pt x="35719" y="125015"/>
                </a:lnTo>
                <a:lnTo>
                  <a:pt x="26789" y="142875"/>
                </a:lnTo>
                <a:lnTo>
                  <a:pt x="17859" y="151804"/>
                </a:lnTo>
                <a:lnTo>
                  <a:pt x="8930" y="178594"/>
                </a:lnTo>
                <a:lnTo>
                  <a:pt x="8930" y="196453"/>
                </a:lnTo>
                <a:lnTo>
                  <a:pt x="8930" y="214312"/>
                </a:lnTo>
                <a:lnTo>
                  <a:pt x="0" y="232172"/>
                </a:lnTo>
                <a:lnTo>
                  <a:pt x="0" y="250031"/>
                </a:lnTo>
                <a:lnTo>
                  <a:pt x="0" y="276820"/>
                </a:lnTo>
                <a:lnTo>
                  <a:pt x="0" y="294679"/>
                </a:lnTo>
                <a:lnTo>
                  <a:pt x="0" y="312539"/>
                </a:lnTo>
                <a:lnTo>
                  <a:pt x="8930" y="339328"/>
                </a:lnTo>
                <a:lnTo>
                  <a:pt x="8930" y="357187"/>
                </a:lnTo>
                <a:lnTo>
                  <a:pt x="17859" y="375047"/>
                </a:lnTo>
                <a:lnTo>
                  <a:pt x="17859" y="392906"/>
                </a:lnTo>
                <a:lnTo>
                  <a:pt x="17859" y="401836"/>
                </a:lnTo>
                <a:lnTo>
                  <a:pt x="26789" y="419696"/>
                </a:lnTo>
                <a:lnTo>
                  <a:pt x="35719" y="437555"/>
                </a:lnTo>
                <a:lnTo>
                  <a:pt x="44648" y="446485"/>
                </a:lnTo>
                <a:lnTo>
                  <a:pt x="53578" y="455414"/>
                </a:lnTo>
                <a:lnTo>
                  <a:pt x="62508" y="464344"/>
                </a:lnTo>
                <a:lnTo>
                  <a:pt x="71437" y="473274"/>
                </a:lnTo>
                <a:lnTo>
                  <a:pt x="89297" y="473274"/>
                </a:lnTo>
                <a:lnTo>
                  <a:pt x="98227" y="473274"/>
                </a:lnTo>
                <a:lnTo>
                  <a:pt x="116086" y="473274"/>
                </a:lnTo>
                <a:lnTo>
                  <a:pt x="125016" y="464344"/>
                </a:lnTo>
                <a:lnTo>
                  <a:pt x="142875" y="464344"/>
                </a:lnTo>
                <a:lnTo>
                  <a:pt x="151805" y="446485"/>
                </a:lnTo>
                <a:lnTo>
                  <a:pt x="169664" y="437555"/>
                </a:lnTo>
                <a:lnTo>
                  <a:pt x="178594" y="428625"/>
                </a:lnTo>
                <a:lnTo>
                  <a:pt x="196453" y="410766"/>
                </a:lnTo>
                <a:lnTo>
                  <a:pt x="214312" y="401836"/>
                </a:lnTo>
                <a:lnTo>
                  <a:pt x="223242" y="383977"/>
                </a:lnTo>
                <a:lnTo>
                  <a:pt x="241102" y="366117"/>
                </a:lnTo>
                <a:lnTo>
                  <a:pt x="250031" y="357187"/>
                </a:lnTo>
                <a:lnTo>
                  <a:pt x="258961" y="339328"/>
                </a:lnTo>
                <a:lnTo>
                  <a:pt x="276820" y="321469"/>
                </a:lnTo>
                <a:lnTo>
                  <a:pt x="285750" y="294679"/>
                </a:lnTo>
                <a:lnTo>
                  <a:pt x="294680" y="285750"/>
                </a:lnTo>
                <a:lnTo>
                  <a:pt x="294680" y="258961"/>
                </a:lnTo>
                <a:lnTo>
                  <a:pt x="303609" y="250031"/>
                </a:lnTo>
                <a:lnTo>
                  <a:pt x="303609" y="232172"/>
                </a:lnTo>
                <a:lnTo>
                  <a:pt x="312539" y="214312"/>
                </a:lnTo>
                <a:lnTo>
                  <a:pt x="312539" y="196453"/>
                </a:lnTo>
                <a:lnTo>
                  <a:pt x="303609" y="178594"/>
                </a:lnTo>
                <a:lnTo>
                  <a:pt x="303609" y="160734"/>
                </a:lnTo>
                <a:lnTo>
                  <a:pt x="303609" y="142875"/>
                </a:lnTo>
                <a:lnTo>
                  <a:pt x="294680" y="133945"/>
                </a:lnTo>
                <a:lnTo>
                  <a:pt x="294680" y="116086"/>
                </a:lnTo>
                <a:lnTo>
                  <a:pt x="285750" y="107156"/>
                </a:lnTo>
                <a:lnTo>
                  <a:pt x="276820" y="98226"/>
                </a:lnTo>
                <a:lnTo>
                  <a:pt x="267891" y="89297"/>
                </a:lnTo>
                <a:lnTo>
                  <a:pt x="267891" y="80367"/>
                </a:lnTo>
                <a:lnTo>
                  <a:pt x="258961" y="80367"/>
                </a:lnTo>
                <a:lnTo>
                  <a:pt x="258961" y="80367"/>
                </a:lnTo>
                <a:lnTo>
                  <a:pt x="258961" y="8036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473398" y="3223617"/>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410891" y="3384351"/>
            <a:ext cx="1" cy="8931"/>
          </a:xfrm>
          <a:custGeom>
            <a:avLst/>
            <a:gdLst/>
            <a:ahLst/>
            <a:cxnLst/>
            <a:rect l="0" t="0" r="0" b="0"/>
            <a:pathLst>
              <a:path w="1" h="8931">
                <a:moveTo>
                  <a:pt x="0" y="8930"/>
                </a:move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401961" y="3161109"/>
            <a:ext cx="8931" cy="17860"/>
          </a:xfrm>
          <a:custGeom>
            <a:avLst/>
            <a:gdLst/>
            <a:ahLst/>
            <a:cxnLst/>
            <a:rect l="0" t="0" r="0" b="0"/>
            <a:pathLst>
              <a:path w="8931" h="17860">
                <a:moveTo>
                  <a:pt x="8930" y="0"/>
                </a:moveTo>
                <a:lnTo>
                  <a:pt x="8930" y="0"/>
                </a:lnTo>
                <a:lnTo>
                  <a:pt x="0" y="0"/>
                </a:lnTo>
                <a:lnTo>
                  <a:pt x="0" y="0"/>
                </a:lnTo>
                <a:lnTo>
                  <a:pt x="0" y="0"/>
                </a:lnTo>
                <a:lnTo>
                  <a:pt x="0" y="0"/>
                </a:lnTo>
                <a:lnTo>
                  <a:pt x="8930" y="8930"/>
                </a:lnTo>
                <a:lnTo>
                  <a:pt x="8930" y="17859"/>
                </a:lnTo>
                <a:lnTo>
                  <a:pt x="0" y="17859"/>
                </a:lnTo>
                <a:lnTo>
                  <a:pt x="0"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455539" y="4554140"/>
            <a:ext cx="17860" cy="35720"/>
          </a:xfrm>
          <a:custGeom>
            <a:avLst/>
            <a:gdLst/>
            <a:ahLst/>
            <a:cxnLst/>
            <a:rect l="0" t="0" r="0" b="0"/>
            <a:pathLst>
              <a:path w="17860" h="35720">
                <a:moveTo>
                  <a:pt x="8930" y="0"/>
                </a:moveTo>
                <a:lnTo>
                  <a:pt x="8930" y="8930"/>
                </a:lnTo>
                <a:lnTo>
                  <a:pt x="0" y="8930"/>
                </a:lnTo>
                <a:lnTo>
                  <a:pt x="8930" y="8930"/>
                </a:lnTo>
                <a:lnTo>
                  <a:pt x="8930" y="17860"/>
                </a:lnTo>
                <a:lnTo>
                  <a:pt x="8930" y="26789"/>
                </a:lnTo>
                <a:lnTo>
                  <a:pt x="17859" y="35719"/>
                </a:lnTo>
                <a:lnTo>
                  <a:pt x="17859"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455539" y="4848820"/>
            <a:ext cx="8931" cy="89298"/>
          </a:xfrm>
          <a:custGeom>
            <a:avLst/>
            <a:gdLst/>
            <a:ahLst/>
            <a:cxnLst/>
            <a:rect l="0" t="0" r="0" b="0"/>
            <a:pathLst>
              <a:path w="8931" h="89298">
                <a:moveTo>
                  <a:pt x="0" y="0"/>
                </a:moveTo>
                <a:lnTo>
                  <a:pt x="0" y="8930"/>
                </a:lnTo>
                <a:lnTo>
                  <a:pt x="0" y="17859"/>
                </a:lnTo>
                <a:lnTo>
                  <a:pt x="0" y="26789"/>
                </a:lnTo>
                <a:lnTo>
                  <a:pt x="0" y="53578"/>
                </a:lnTo>
                <a:lnTo>
                  <a:pt x="0" y="71438"/>
                </a:lnTo>
                <a:lnTo>
                  <a:pt x="8930" y="89297"/>
                </a:lnTo>
                <a:lnTo>
                  <a:pt x="8930" y="8929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714500" y="3053953"/>
            <a:ext cx="205384" cy="446485"/>
          </a:xfrm>
          <a:custGeom>
            <a:avLst/>
            <a:gdLst/>
            <a:ahLst/>
            <a:cxnLst/>
            <a:rect l="0" t="0" r="0" b="0"/>
            <a:pathLst>
              <a:path w="205384" h="446485">
                <a:moveTo>
                  <a:pt x="35719" y="0"/>
                </a:moveTo>
                <a:lnTo>
                  <a:pt x="26789" y="0"/>
                </a:lnTo>
                <a:lnTo>
                  <a:pt x="26789" y="8929"/>
                </a:lnTo>
                <a:lnTo>
                  <a:pt x="26789" y="8929"/>
                </a:lnTo>
                <a:lnTo>
                  <a:pt x="26789" y="26789"/>
                </a:lnTo>
                <a:lnTo>
                  <a:pt x="26789" y="44648"/>
                </a:lnTo>
                <a:lnTo>
                  <a:pt x="26789" y="62508"/>
                </a:lnTo>
                <a:lnTo>
                  <a:pt x="26789" y="89297"/>
                </a:lnTo>
                <a:lnTo>
                  <a:pt x="26789" y="116086"/>
                </a:lnTo>
                <a:lnTo>
                  <a:pt x="26789" y="142875"/>
                </a:lnTo>
                <a:lnTo>
                  <a:pt x="26789" y="178593"/>
                </a:lnTo>
                <a:lnTo>
                  <a:pt x="26789" y="214312"/>
                </a:lnTo>
                <a:lnTo>
                  <a:pt x="35719" y="241101"/>
                </a:lnTo>
                <a:lnTo>
                  <a:pt x="35719" y="276820"/>
                </a:lnTo>
                <a:lnTo>
                  <a:pt x="35719" y="303609"/>
                </a:lnTo>
                <a:lnTo>
                  <a:pt x="44648" y="330398"/>
                </a:lnTo>
                <a:lnTo>
                  <a:pt x="44648" y="357187"/>
                </a:lnTo>
                <a:lnTo>
                  <a:pt x="26789" y="383976"/>
                </a:lnTo>
                <a:lnTo>
                  <a:pt x="26789" y="401836"/>
                </a:lnTo>
                <a:lnTo>
                  <a:pt x="26789" y="419695"/>
                </a:lnTo>
                <a:lnTo>
                  <a:pt x="26789" y="428625"/>
                </a:lnTo>
                <a:lnTo>
                  <a:pt x="26789" y="437554"/>
                </a:lnTo>
                <a:lnTo>
                  <a:pt x="26789" y="446484"/>
                </a:lnTo>
                <a:lnTo>
                  <a:pt x="17859" y="446484"/>
                </a:lnTo>
                <a:lnTo>
                  <a:pt x="17859" y="446484"/>
                </a:lnTo>
                <a:lnTo>
                  <a:pt x="17859" y="446484"/>
                </a:lnTo>
                <a:lnTo>
                  <a:pt x="8930" y="437554"/>
                </a:lnTo>
                <a:lnTo>
                  <a:pt x="8930" y="428625"/>
                </a:lnTo>
                <a:lnTo>
                  <a:pt x="0" y="410765"/>
                </a:lnTo>
                <a:lnTo>
                  <a:pt x="0" y="392906"/>
                </a:lnTo>
                <a:lnTo>
                  <a:pt x="0" y="375047"/>
                </a:lnTo>
                <a:lnTo>
                  <a:pt x="8930" y="357187"/>
                </a:lnTo>
                <a:lnTo>
                  <a:pt x="8930" y="339328"/>
                </a:lnTo>
                <a:lnTo>
                  <a:pt x="17859" y="312539"/>
                </a:lnTo>
                <a:lnTo>
                  <a:pt x="26789" y="294679"/>
                </a:lnTo>
                <a:lnTo>
                  <a:pt x="26789" y="285750"/>
                </a:lnTo>
                <a:lnTo>
                  <a:pt x="44648" y="267890"/>
                </a:lnTo>
                <a:lnTo>
                  <a:pt x="53578" y="258961"/>
                </a:lnTo>
                <a:lnTo>
                  <a:pt x="71438" y="241101"/>
                </a:lnTo>
                <a:lnTo>
                  <a:pt x="80367" y="241101"/>
                </a:lnTo>
                <a:lnTo>
                  <a:pt x="98227" y="232172"/>
                </a:lnTo>
                <a:lnTo>
                  <a:pt x="116086" y="232172"/>
                </a:lnTo>
                <a:lnTo>
                  <a:pt x="133945" y="241101"/>
                </a:lnTo>
                <a:lnTo>
                  <a:pt x="151805" y="241101"/>
                </a:lnTo>
                <a:lnTo>
                  <a:pt x="169664" y="250031"/>
                </a:lnTo>
                <a:lnTo>
                  <a:pt x="178594" y="267890"/>
                </a:lnTo>
                <a:lnTo>
                  <a:pt x="187523" y="285750"/>
                </a:lnTo>
                <a:lnTo>
                  <a:pt x="196453" y="303609"/>
                </a:lnTo>
                <a:lnTo>
                  <a:pt x="205383" y="321468"/>
                </a:lnTo>
                <a:lnTo>
                  <a:pt x="196453" y="339328"/>
                </a:lnTo>
                <a:lnTo>
                  <a:pt x="196453" y="366117"/>
                </a:lnTo>
                <a:lnTo>
                  <a:pt x="169664" y="383976"/>
                </a:lnTo>
                <a:lnTo>
                  <a:pt x="160734" y="401836"/>
                </a:lnTo>
                <a:lnTo>
                  <a:pt x="142875" y="410765"/>
                </a:lnTo>
                <a:lnTo>
                  <a:pt x="125016" y="419695"/>
                </a:lnTo>
                <a:lnTo>
                  <a:pt x="107156" y="428625"/>
                </a:lnTo>
                <a:lnTo>
                  <a:pt x="98227" y="428625"/>
                </a:lnTo>
                <a:lnTo>
                  <a:pt x="80367" y="428625"/>
                </a:lnTo>
                <a:lnTo>
                  <a:pt x="62508" y="428625"/>
                </a:lnTo>
                <a:lnTo>
                  <a:pt x="53578" y="419695"/>
                </a:lnTo>
                <a:lnTo>
                  <a:pt x="44648" y="410765"/>
                </a:lnTo>
                <a:lnTo>
                  <a:pt x="44648" y="401836"/>
                </a:lnTo>
                <a:lnTo>
                  <a:pt x="44648" y="40183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964531" y="3295054"/>
            <a:ext cx="160736" cy="214314"/>
          </a:xfrm>
          <a:custGeom>
            <a:avLst/>
            <a:gdLst/>
            <a:ahLst/>
            <a:cxnLst/>
            <a:rect l="0" t="0" r="0" b="0"/>
            <a:pathLst>
              <a:path w="160736" h="214314">
                <a:moveTo>
                  <a:pt x="35719" y="80367"/>
                </a:moveTo>
                <a:lnTo>
                  <a:pt x="44649" y="80367"/>
                </a:lnTo>
                <a:lnTo>
                  <a:pt x="44649" y="89297"/>
                </a:lnTo>
                <a:lnTo>
                  <a:pt x="44649" y="89297"/>
                </a:lnTo>
                <a:lnTo>
                  <a:pt x="53578" y="89297"/>
                </a:lnTo>
                <a:lnTo>
                  <a:pt x="62508" y="89297"/>
                </a:lnTo>
                <a:lnTo>
                  <a:pt x="80367" y="89297"/>
                </a:lnTo>
                <a:lnTo>
                  <a:pt x="89297" y="89297"/>
                </a:lnTo>
                <a:lnTo>
                  <a:pt x="98227" y="89297"/>
                </a:lnTo>
                <a:lnTo>
                  <a:pt x="116086" y="80367"/>
                </a:lnTo>
                <a:lnTo>
                  <a:pt x="125016" y="80367"/>
                </a:lnTo>
                <a:lnTo>
                  <a:pt x="133946" y="71438"/>
                </a:lnTo>
                <a:lnTo>
                  <a:pt x="151805" y="62508"/>
                </a:lnTo>
                <a:lnTo>
                  <a:pt x="160735" y="53578"/>
                </a:lnTo>
                <a:lnTo>
                  <a:pt x="160735" y="44649"/>
                </a:lnTo>
                <a:lnTo>
                  <a:pt x="160735" y="35719"/>
                </a:lnTo>
                <a:lnTo>
                  <a:pt x="160735" y="26789"/>
                </a:lnTo>
                <a:lnTo>
                  <a:pt x="160735" y="17860"/>
                </a:lnTo>
                <a:lnTo>
                  <a:pt x="151805" y="8930"/>
                </a:lnTo>
                <a:lnTo>
                  <a:pt x="142875" y="8930"/>
                </a:lnTo>
                <a:lnTo>
                  <a:pt x="133946" y="0"/>
                </a:lnTo>
                <a:lnTo>
                  <a:pt x="116086" y="8930"/>
                </a:lnTo>
                <a:lnTo>
                  <a:pt x="98227" y="8930"/>
                </a:lnTo>
                <a:lnTo>
                  <a:pt x="80367" y="17860"/>
                </a:lnTo>
                <a:lnTo>
                  <a:pt x="62508" y="35719"/>
                </a:lnTo>
                <a:lnTo>
                  <a:pt x="44649" y="53578"/>
                </a:lnTo>
                <a:lnTo>
                  <a:pt x="35719" y="71438"/>
                </a:lnTo>
                <a:lnTo>
                  <a:pt x="26789" y="89297"/>
                </a:lnTo>
                <a:lnTo>
                  <a:pt x="17860" y="107157"/>
                </a:lnTo>
                <a:lnTo>
                  <a:pt x="0" y="133946"/>
                </a:lnTo>
                <a:lnTo>
                  <a:pt x="8930" y="151805"/>
                </a:lnTo>
                <a:lnTo>
                  <a:pt x="8930" y="169664"/>
                </a:lnTo>
                <a:lnTo>
                  <a:pt x="17860" y="187524"/>
                </a:lnTo>
                <a:lnTo>
                  <a:pt x="35719" y="196453"/>
                </a:lnTo>
                <a:lnTo>
                  <a:pt x="53578" y="205383"/>
                </a:lnTo>
                <a:lnTo>
                  <a:pt x="80367" y="214313"/>
                </a:lnTo>
                <a:lnTo>
                  <a:pt x="98227" y="214313"/>
                </a:lnTo>
                <a:lnTo>
                  <a:pt x="107157" y="214313"/>
                </a:lnTo>
                <a:lnTo>
                  <a:pt x="107157"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187773" y="3321843"/>
            <a:ext cx="125017" cy="178595"/>
          </a:xfrm>
          <a:custGeom>
            <a:avLst/>
            <a:gdLst/>
            <a:ahLst/>
            <a:cxnLst/>
            <a:rect l="0" t="0" r="0" b="0"/>
            <a:pathLst>
              <a:path w="125017" h="178595">
                <a:moveTo>
                  <a:pt x="125016" y="8930"/>
                </a:moveTo>
                <a:lnTo>
                  <a:pt x="116086" y="8930"/>
                </a:lnTo>
                <a:lnTo>
                  <a:pt x="107157" y="0"/>
                </a:lnTo>
                <a:lnTo>
                  <a:pt x="98227" y="8930"/>
                </a:lnTo>
                <a:lnTo>
                  <a:pt x="89297" y="8930"/>
                </a:lnTo>
                <a:lnTo>
                  <a:pt x="71438" y="17860"/>
                </a:lnTo>
                <a:lnTo>
                  <a:pt x="62508" y="26789"/>
                </a:lnTo>
                <a:lnTo>
                  <a:pt x="44649" y="35719"/>
                </a:lnTo>
                <a:lnTo>
                  <a:pt x="35719" y="53578"/>
                </a:lnTo>
                <a:lnTo>
                  <a:pt x="26790" y="62508"/>
                </a:lnTo>
                <a:lnTo>
                  <a:pt x="17860" y="80368"/>
                </a:lnTo>
                <a:lnTo>
                  <a:pt x="8930" y="98227"/>
                </a:lnTo>
                <a:lnTo>
                  <a:pt x="0" y="116086"/>
                </a:lnTo>
                <a:lnTo>
                  <a:pt x="8930" y="125016"/>
                </a:lnTo>
                <a:lnTo>
                  <a:pt x="17860" y="142875"/>
                </a:lnTo>
                <a:lnTo>
                  <a:pt x="26790" y="160735"/>
                </a:lnTo>
                <a:lnTo>
                  <a:pt x="44649" y="169664"/>
                </a:lnTo>
                <a:lnTo>
                  <a:pt x="53579" y="169664"/>
                </a:lnTo>
                <a:lnTo>
                  <a:pt x="62508" y="178594"/>
                </a:lnTo>
                <a:lnTo>
                  <a:pt x="62508"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357438" y="3339703"/>
            <a:ext cx="187524" cy="169665"/>
          </a:xfrm>
          <a:custGeom>
            <a:avLst/>
            <a:gdLst/>
            <a:ahLst/>
            <a:cxnLst/>
            <a:rect l="0" t="0" r="0" b="0"/>
            <a:pathLst>
              <a:path w="187524" h="169665">
                <a:moveTo>
                  <a:pt x="169664" y="53578"/>
                </a:moveTo>
                <a:lnTo>
                  <a:pt x="169664" y="44648"/>
                </a:lnTo>
                <a:lnTo>
                  <a:pt x="169664" y="35718"/>
                </a:lnTo>
                <a:lnTo>
                  <a:pt x="169664" y="35718"/>
                </a:lnTo>
                <a:lnTo>
                  <a:pt x="160734" y="17859"/>
                </a:lnTo>
                <a:lnTo>
                  <a:pt x="151804" y="8929"/>
                </a:lnTo>
                <a:lnTo>
                  <a:pt x="142875" y="0"/>
                </a:lnTo>
                <a:lnTo>
                  <a:pt x="125015" y="0"/>
                </a:lnTo>
                <a:lnTo>
                  <a:pt x="116085" y="0"/>
                </a:lnTo>
                <a:lnTo>
                  <a:pt x="107156" y="0"/>
                </a:lnTo>
                <a:lnTo>
                  <a:pt x="89296" y="0"/>
                </a:lnTo>
                <a:lnTo>
                  <a:pt x="80367" y="0"/>
                </a:lnTo>
                <a:lnTo>
                  <a:pt x="62507" y="8929"/>
                </a:lnTo>
                <a:lnTo>
                  <a:pt x="53578" y="17859"/>
                </a:lnTo>
                <a:lnTo>
                  <a:pt x="35718" y="35718"/>
                </a:lnTo>
                <a:lnTo>
                  <a:pt x="26789" y="53578"/>
                </a:lnTo>
                <a:lnTo>
                  <a:pt x="26789" y="71437"/>
                </a:lnTo>
                <a:lnTo>
                  <a:pt x="0" y="89297"/>
                </a:lnTo>
                <a:lnTo>
                  <a:pt x="0" y="107156"/>
                </a:lnTo>
                <a:lnTo>
                  <a:pt x="8929" y="125015"/>
                </a:lnTo>
                <a:lnTo>
                  <a:pt x="17859" y="133945"/>
                </a:lnTo>
                <a:lnTo>
                  <a:pt x="26789" y="142875"/>
                </a:lnTo>
                <a:lnTo>
                  <a:pt x="35718" y="151804"/>
                </a:lnTo>
                <a:lnTo>
                  <a:pt x="44648" y="160734"/>
                </a:lnTo>
                <a:lnTo>
                  <a:pt x="53578" y="160734"/>
                </a:lnTo>
                <a:lnTo>
                  <a:pt x="71437" y="160734"/>
                </a:lnTo>
                <a:lnTo>
                  <a:pt x="80367" y="151804"/>
                </a:lnTo>
                <a:lnTo>
                  <a:pt x="98226" y="133945"/>
                </a:lnTo>
                <a:lnTo>
                  <a:pt x="107156" y="116086"/>
                </a:lnTo>
                <a:lnTo>
                  <a:pt x="116085" y="98226"/>
                </a:lnTo>
                <a:lnTo>
                  <a:pt x="133945" y="80367"/>
                </a:lnTo>
                <a:lnTo>
                  <a:pt x="142875" y="53578"/>
                </a:lnTo>
                <a:lnTo>
                  <a:pt x="151804" y="35718"/>
                </a:lnTo>
                <a:lnTo>
                  <a:pt x="160734" y="26789"/>
                </a:lnTo>
                <a:lnTo>
                  <a:pt x="160734" y="17859"/>
                </a:lnTo>
                <a:lnTo>
                  <a:pt x="160734" y="17859"/>
                </a:lnTo>
                <a:lnTo>
                  <a:pt x="160734" y="17859"/>
                </a:lnTo>
                <a:lnTo>
                  <a:pt x="160734" y="17859"/>
                </a:lnTo>
                <a:lnTo>
                  <a:pt x="151804" y="26789"/>
                </a:lnTo>
                <a:lnTo>
                  <a:pt x="151804" y="35718"/>
                </a:lnTo>
                <a:lnTo>
                  <a:pt x="151804" y="44648"/>
                </a:lnTo>
                <a:lnTo>
                  <a:pt x="151804" y="62508"/>
                </a:lnTo>
                <a:lnTo>
                  <a:pt x="142875" y="89297"/>
                </a:lnTo>
                <a:lnTo>
                  <a:pt x="142875" y="107156"/>
                </a:lnTo>
                <a:lnTo>
                  <a:pt x="151804" y="125015"/>
                </a:lnTo>
                <a:lnTo>
                  <a:pt x="160734" y="142875"/>
                </a:lnTo>
                <a:lnTo>
                  <a:pt x="169664" y="151804"/>
                </a:lnTo>
                <a:lnTo>
                  <a:pt x="178593" y="160734"/>
                </a:lnTo>
                <a:lnTo>
                  <a:pt x="187523" y="169664"/>
                </a:lnTo>
                <a:lnTo>
                  <a:pt x="187523" y="169664"/>
                </a:lnTo>
                <a:lnTo>
                  <a:pt x="187523" y="169664"/>
                </a:lnTo>
                <a:lnTo>
                  <a:pt x="187523"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598539" y="3312914"/>
            <a:ext cx="160735" cy="205383"/>
          </a:xfrm>
          <a:custGeom>
            <a:avLst/>
            <a:gdLst/>
            <a:ahLst/>
            <a:cxnLst/>
            <a:rect l="0" t="0" r="0" b="0"/>
            <a:pathLst>
              <a:path w="160735" h="205383">
                <a:moveTo>
                  <a:pt x="8930" y="26789"/>
                </a:moveTo>
                <a:lnTo>
                  <a:pt x="8930" y="26789"/>
                </a:lnTo>
                <a:lnTo>
                  <a:pt x="8930" y="35718"/>
                </a:lnTo>
                <a:lnTo>
                  <a:pt x="8930" y="44648"/>
                </a:lnTo>
                <a:lnTo>
                  <a:pt x="8930" y="62507"/>
                </a:lnTo>
                <a:lnTo>
                  <a:pt x="8930" y="80367"/>
                </a:lnTo>
                <a:lnTo>
                  <a:pt x="8930" y="98226"/>
                </a:lnTo>
                <a:lnTo>
                  <a:pt x="0" y="116086"/>
                </a:lnTo>
                <a:lnTo>
                  <a:pt x="8930" y="142875"/>
                </a:lnTo>
                <a:lnTo>
                  <a:pt x="8930" y="160734"/>
                </a:lnTo>
                <a:lnTo>
                  <a:pt x="26789" y="178593"/>
                </a:lnTo>
                <a:lnTo>
                  <a:pt x="35719" y="187523"/>
                </a:lnTo>
                <a:lnTo>
                  <a:pt x="44649" y="196453"/>
                </a:lnTo>
                <a:lnTo>
                  <a:pt x="53578" y="205382"/>
                </a:lnTo>
                <a:lnTo>
                  <a:pt x="62508" y="205382"/>
                </a:lnTo>
                <a:lnTo>
                  <a:pt x="71438" y="205382"/>
                </a:lnTo>
                <a:lnTo>
                  <a:pt x="80367" y="196453"/>
                </a:lnTo>
                <a:lnTo>
                  <a:pt x="80367" y="187523"/>
                </a:lnTo>
                <a:lnTo>
                  <a:pt x="89297" y="169664"/>
                </a:lnTo>
                <a:lnTo>
                  <a:pt x="89297" y="142875"/>
                </a:lnTo>
                <a:lnTo>
                  <a:pt x="98227" y="116086"/>
                </a:lnTo>
                <a:lnTo>
                  <a:pt x="116086" y="89297"/>
                </a:lnTo>
                <a:lnTo>
                  <a:pt x="116086" y="62507"/>
                </a:lnTo>
                <a:lnTo>
                  <a:pt x="125016" y="44648"/>
                </a:lnTo>
                <a:lnTo>
                  <a:pt x="125016" y="26789"/>
                </a:lnTo>
                <a:lnTo>
                  <a:pt x="125016" y="8929"/>
                </a:lnTo>
                <a:lnTo>
                  <a:pt x="125016" y="8929"/>
                </a:lnTo>
                <a:lnTo>
                  <a:pt x="125016" y="0"/>
                </a:lnTo>
                <a:lnTo>
                  <a:pt x="125016" y="8929"/>
                </a:lnTo>
                <a:lnTo>
                  <a:pt x="125016" y="8929"/>
                </a:lnTo>
                <a:lnTo>
                  <a:pt x="125016" y="17859"/>
                </a:lnTo>
                <a:lnTo>
                  <a:pt x="125016" y="35718"/>
                </a:lnTo>
                <a:lnTo>
                  <a:pt x="133945" y="53578"/>
                </a:lnTo>
                <a:lnTo>
                  <a:pt x="133945" y="71437"/>
                </a:lnTo>
                <a:lnTo>
                  <a:pt x="133945" y="98226"/>
                </a:lnTo>
                <a:lnTo>
                  <a:pt x="125016" y="125015"/>
                </a:lnTo>
                <a:lnTo>
                  <a:pt x="133945" y="142875"/>
                </a:lnTo>
                <a:lnTo>
                  <a:pt x="142875" y="160734"/>
                </a:lnTo>
                <a:lnTo>
                  <a:pt x="142875" y="178593"/>
                </a:lnTo>
                <a:lnTo>
                  <a:pt x="151805" y="187523"/>
                </a:lnTo>
                <a:lnTo>
                  <a:pt x="160734" y="196453"/>
                </a:lnTo>
                <a:lnTo>
                  <a:pt x="160734"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812852" y="3321843"/>
            <a:ext cx="142876" cy="196454"/>
          </a:xfrm>
          <a:custGeom>
            <a:avLst/>
            <a:gdLst/>
            <a:ahLst/>
            <a:cxnLst/>
            <a:rect l="0" t="0" r="0" b="0"/>
            <a:pathLst>
              <a:path w="142876" h="196454">
                <a:moveTo>
                  <a:pt x="142875" y="0"/>
                </a:moveTo>
                <a:lnTo>
                  <a:pt x="142875" y="0"/>
                </a:lnTo>
                <a:lnTo>
                  <a:pt x="133945" y="0"/>
                </a:lnTo>
                <a:lnTo>
                  <a:pt x="133945" y="0"/>
                </a:lnTo>
                <a:lnTo>
                  <a:pt x="125015" y="0"/>
                </a:lnTo>
                <a:lnTo>
                  <a:pt x="116086" y="0"/>
                </a:lnTo>
                <a:lnTo>
                  <a:pt x="107156" y="8930"/>
                </a:lnTo>
                <a:lnTo>
                  <a:pt x="89296" y="17860"/>
                </a:lnTo>
                <a:lnTo>
                  <a:pt x="80367" y="26789"/>
                </a:lnTo>
                <a:lnTo>
                  <a:pt x="71437" y="35719"/>
                </a:lnTo>
                <a:lnTo>
                  <a:pt x="62507" y="44649"/>
                </a:lnTo>
                <a:lnTo>
                  <a:pt x="62507" y="53578"/>
                </a:lnTo>
                <a:lnTo>
                  <a:pt x="62507" y="62508"/>
                </a:lnTo>
                <a:lnTo>
                  <a:pt x="62507" y="71438"/>
                </a:lnTo>
                <a:lnTo>
                  <a:pt x="71437" y="80368"/>
                </a:lnTo>
                <a:lnTo>
                  <a:pt x="80367" y="80368"/>
                </a:lnTo>
                <a:lnTo>
                  <a:pt x="89296" y="89297"/>
                </a:lnTo>
                <a:lnTo>
                  <a:pt x="107156" y="98227"/>
                </a:lnTo>
                <a:lnTo>
                  <a:pt x="107156" y="107157"/>
                </a:lnTo>
                <a:lnTo>
                  <a:pt x="125015" y="116086"/>
                </a:lnTo>
                <a:lnTo>
                  <a:pt x="133945" y="125016"/>
                </a:lnTo>
                <a:lnTo>
                  <a:pt x="142875" y="133946"/>
                </a:lnTo>
                <a:lnTo>
                  <a:pt x="142875" y="151805"/>
                </a:lnTo>
                <a:lnTo>
                  <a:pt x="133945" y="160735"/>
                </a:lnTo>
                <a:lnTo>
                  <a:pt x="125015" y="169664"/>
                </a:lnTo>
                <a:lnTo>
                  <a:pt x="107156" y="187524"/>
                </a:lnTo>
                <a:lnTo>
                  <a:pt x="89296" y="187524"/>
                </a:lnTo>
                <a:lnTo>
                  <a:pt x="62507" y="196453"/>
                </a:lnTo>
                <a:lnTo>
                  <a:pt x="44648" y="196453"/>
                </a:lnTo>
                <a:lnTo>
                  <a:pt x="17859" y="187524"/>
                </a:lnTo>
                <a:lnTo>
                  <a:pt x="8929" y="187524"/>
                </a:lnTo>
                <a:lnTo>
                  <a:pt x="0" y="187524"/>
                </a:lnTo>
                <a:lnTo>
                  <a:pt x="0" y="18752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009305" y="3312914"/>
            <a:ext cx="125016" cy="178594"/>
          </a:xfrm>
          <a:custGeom>
            <a:avLst/>
            <a:gdLst/>
            <a:ahLst/>
            <a:cxnLst/>
            <a:rect l="0" t="0" r="0" b="0"/>
            <a:pathLst>
              <a:path w="125016" h="178594">
                <a:moveTo>
                  <a:pt x="26789" y="71437"/>
                </a:moveTo>
                <a:lnTo>
                  <a:pt x="26789" y="80367"/>
                </a:lnTo>
                <a:lnTo>
                  <a:pt x="35718" y="80367"/>
                </a:lnTo>
                <a:lnTo>
                  <a:pt x="35718" y="80367"/>
                </a:lnTo>
                <a:lnTo>
                  <a:pt x="53578" y="80367"/>
                </a:lnTo>
                <a:lnTo>
                  <a:pt x="62508" y="89297"/>
                </a:lnTo>
                <a:lnTo>
                  <a:pt x="71437" y="89297"/>
                </a:lnTo>
                <a:lnTo>
                  <a:pt x="80367" y="89297"/>
                </a:lnTo>
                <a:lnTo>
                  <a:pt x="89297" y="80367"/>
                </a:lnTo>
                <a:lnTo>
                  <a:pt x="98226" y="80367"/>
                </a:lnTo>
                <a:lnTo>
                  <a:pt x="107156" y="71437"/>
                </a:lnTo>
                <a:lnTo>
                  <a:pt x="116086" y="62507"/>
                </a:lnTo>
                <a:lnTo>
                  <a:pt x="125015" y="53578"/>
                </a:lnTo>
                <a:lnTo>
                  <a:pt x="125015" y="35718"/>
                </a:lnTo>
                <a:lnTo>
                  <a:pt x="125015" y="26789"/>
                </a:lnTo>
                <a:lnTo>
                  <a:pt x="125015" y="17859"/>
                </a:lnTo>
                <a:lnTo>
                  <a:pt x="125015" y="8929"/>
                </a:lnTo>
                <a:lnTo>
                  <a:pt x="116086" y="0"/>
                </a:lnTo>
                <a:lnTo>
                  <a:pt x="98226" y="0"/>
                </a:lnTo>
                <a:lnTo>
                  <a:pt x="89297" y="0"/>
                </a:lnTo>
                <a:lnTo>
                  <a:pt x="71437" y="8929"/>
                </a:lnTo>
                <a:lnTo>
                  <a:pt x="44648" y="17859"/>
                </a:lnTo>
                <a:lnTo>
                  <a:pt x="35718" y="35718"/>
                </a:lnTo>
                <a:lnTo>
                  <a:pt x="17859" y="62507"/>
                </a:lnTo>
                <a:lnTo>
                  <a:pt x="8929" y="80367"/>
                </a:lnTo>
                <a:lnTo>
                  <a:pt x="8929" y="107156"/>
                </a:lnTo>
                <a:lnTo>
                  <a:pt x="0" y="125015"/>
                </a:lnTo>
                <a:lnTo>
                  <a:pt x="0" y="142875"/>
                </a:lnTo>
                <a:lnTo>
                  <a:pt x="17859" y="160734"/>
                </a:lnTo>
                <a:lnTo>
                  <a:pt x="26789" y="169664"/>
                </a:lnTo>
                <a:lnTo>
                  <a:pt x="53578" y="178593"/>
                </a:lnTo>
                <a:lnTo>
                  <a:pt x="80367" y="178593"/>
                </a:lnTo>
                <a:lnTo>
                  <a:pt x="98226" y="178593"/>
                </a:lnTo>
                <a:lnTo>
                  <a:pt x="107156" y="178593"/>
                </a:lnTo>
                <a:lnTo>
                  <a:pt x="107156" y="17859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82578" y="3089671"/>
            <a:ext cx="17861" cy="419697"/>
          </a:xfrm>
          <a:custGeom>
            <a:avLst/>
            <a:gdLst/>
            <a:ahLst/>
            <a:cxnLst/>
            <a:rect l="0" t="0" r="0" b="0"/>
            <a:pathLst>
              <a:path w="17861" h="419697">
                <a:moveTo>
                  <a:pt x="17860" y="0"/>
                </a:moveTo>
                <a:lnTo>
                  <a:pt x="17860" y="8930"/>
                </a:lnTo>
                <a:lnTo>
                  <a:pt x="17860" y="17860"/>
                </a:lnTo>
                <a:lnTo>
                  <a:pt x="17860" y="17860"/>
                </a:lnTo>
                <a:lnTo>
                  <a:pt x="17860" y="35719"/>
                </a:lnTo>
                <a:lnTo>
                  <a:pt x="17860" y="62508"/>
                </a:lnTo>
                <a:lnTo>
                  <a:pt x="17860" y="89297"/>
                </a:lnTo>
                <a:lnTo>
                  <a:pt x="17860" y="116086"/>
                </a:lnTo>
                <a:lnTo>
                  <a:pt x="8930" y="142875"/>
                </a:lnTo>
                <a:lnTo>
                  <a:pt x="8930" y="178594"/>
                </a:lnTo>
                <a:lnTo>
                  <a:pt x="8930" y="205383"/>
                </a:lnTo>
                <a:lnTo>
                  <a:pt x="8930" y="241102"/>
                </a:lnTo>
                <a:lnTo>
                  <a:pt x="8930" y="276821"/>
                </a:lnTo>
                <a:lnTo>
                  <a:pt x="8930" y="312540"/>
                </a:lnTo>
                <a:lnTo>
                  <a:pt x="0" y="339329"/>
                </a:lnTo>
                <a:lnTo>
                  <a:pt x="0" y="366118"/>
                </a:lnTo>
                <a:lnTo>
                  <a:pt x="0" y="383977"/>
                </a:lnTo>
                <a:lnTo>
                  <a:pt x="0" y="401836"/>
                </a:lnTo>
                <a:lnTo>
                  <a:pt x="0" y="410766"/>
                </a:lnTo>
                <a:lnTo>
                  <a:pt x="0" y="419696"/>
                </a:lnTo>
                <a:lnTo>
                  <a:pt x="0" y="419696"/>
                </a:lnTo>
                <a:lnTo>
                  <a:pt x="0" y="41969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375422" y="3232546"/>
            <a:ext cx="223243" cy="26791"/>
          </a:xfrm>
          <a:custGeom>
            <a:avLst/>
            <a:gdLst/>
            <a:ahLst/>
            <a:cxnLst/>
            <a:rect l="0" t="0" r="0" b="0"/>
            <a:pathLst>
              <a:path w="223243" h="26791">
                <a:moveTo>
                  <a:pt x="8930" y="26790"/>
                </a:moveTo>
                <a:lnTo>
                  <a:pt x="8930" y="26790"/>
                </a:lnTo>
                <a:lnTo>
                  <a:pt x="0" y="17860"/>
                </a:lnTo>
                <a:lnTo>
                  <a:pt x="0" y="17860"/>
                </a:lnTo>
                <a:lnTo>
                  <a:pt x="0" y="17860"/>
                </a:lnTo>
                <a:lnTo>
                  <a:pt x="8930" y="17860"/>
                </a:lnTo>
                <a:lnTo>
                  <a:pt x="17859" y="17860"/>
                </a:lnTo>
                <a:lnTo>
                  <a:pt x="26789" y="17860"/>
                </a:lnTo>
                <a:lnTo>
                  <a:pt x="44648" y="8930"/>
                </a:lnTo>
                <a:lnTo>
                  <a:pt x="62508" y="8930"/>
                </a:lnTo>
                <a:lnTo>
                  <a:pt x="89297" y="8930"/>
                </a:lnTo>
                <a:lnTo>
                  <a:pt x="116086" y="8930"/>
                </a:lnTo>
                <a:lnTo>
                  <a:pt x="142875" y="8930"/>
                </a:lnTo>
                <a:lnTo>
                  <a:pt x="169664" y="8930"/>
                </a:lnTo>
                <a:lnTo>
                  <a:pt x="196453" y="8930"/>
                </a:lnTo>
                <a:lnTo>
                  <a:pt x="214312" y="0"/>
                </a:lnTo>
                <a:lnTo>
                  <a:pt x="223242" y="0"/>
                </a:lnTo>
                <a:lnTo>
                  <a:pt x="22324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616523" y="3116461"/>
            <a:ext cx="151806" cy="410766"/>
          </a:xfrm>
          <a:custGeom>
            <a:avLst/>
            <a:gdLst/>
            <a:ahLst/>
            <a:cxnLst/>
            <a:rect l="0" t="0" r="0" b="0"/>
            <a:pathLst>
              <a:path w="151806" h="410766">
                <a:moveTo>
                  <a:pt x="44649" y="0"/>
                </a:moveTo>
                <a:lnTo>
                  <a:pt x="44649" y="0"/>
                </a:lnTo>
                <a:lnTo>
                  <a:pt x="35719" y="8929"/>
                </a:lnTo>
                <a:lnTo>
                  <a:pt x="35719" y="17859"/>
                </a:lnTo>
                <a:lnTo>
                  <a:pt x="35719" y="26789"/>
                </a:lnTo>
                <a:lnTo>
                  <a:pt x="44649" y="53578"/>
                </a:lnTo>
                <a:lnTo>
                  <a:pt x="44649" y="71437"/>
                </a:lnTo>
                <a:lnTo>
                  <a:pt x="44649" y="107156"/>
                </a:lnTo>
                <a:lnTo>
                  <a:pt x="44649" y="133945"/>
                </a:lnTo>
                <a:lnTo>
                  <a:pt x="44649" y="160734"/>
                </a:lnTo>
                <a:lnTo>
                  <a:pt x="44649" y="196453"/>
                </a:lnTo>
                <a:lnTo>
                  <a:pt x="44649" y="232171"/>
                </a:lnTo>
                <a:lnTo>
                  <a:pt x="44649" y="258960"/>
                </a:lnTo>
                <a:lnTo>
                  <a:pt x="35719" y="285750"/>
                </a:lnTo>
                <a:lnTo>
                  <a:pt x="26790" y="312539"/>
                </a:lnTo>
                <a:lnTo>
                  <a:pt x="26790" y="330398"/>
                </a:lnTo>
                <a:lnTo>
                  <a:pt x="17860" y="348257"/>
                </a:lnTo>
                <a:lnTo>
                  <a:pt x="17860" y="357187"/>
                </a:lnTo>
                <a:lnTo>
                  <a:pt x="8930" y="366117"/>
                </a:lnTo>
                <a:lnTo>
                  <a:pt x="8930" y="366117"/>
                </a:lnTo>
                <a:lnTo>
                  <a:pt x="8930" y="357187"/>
                </a:lnTo>
                <a:lnTo>
                  <a:pt x="0" y="348257"/>
                </a:lnTo>
                <a:lnTo>
                  <a:pt x="0" y="330398"/>
                </a:lnTo>
                <a:lnTo>
                  <a:pt x="0" y="312539"/>
                </a:lnTo>
                <a:lnTo>
                  <a:pt x="17860" y="294679"/>
                </a:lnTo>
                <a:lnTo>
                  <a:pt x="17860" y="276820"/>
                </a:lnTo>
                <a:lnTo>
                  <a:pt x="26790" y="258960"/>
                </a:lnTo>
                <a:lnTo>
                  <a:pt x="35719" y="241101"/>
                </a:lnTo>
                <a:lnTo>
                  <a:pt x="53579" y="223242"/>
                </a:lnTo>
                <a:lnTo>
                  <a:pt x="62508" y="205382"/>
                </a:lnTo>
                <a:lnTo>
                  <a:pt x="80368" y="205382"/>
                </a:lnTo>
                <a:lnTo>
                  <a:pt x="98227" y="196453"/>
                </a:lnTo>
                <a:lnTo>
                  <a:pt x="107157" y="196453"/>
                </a:lnTo>
                <a:lnTo>
                  <a:pt x="125016" y="205382"/>
                </a:lnTo>
                <a:lnTo>
                  <a:pt x="133946" y="214312"/>
                </a:lnTo>
                <a:lnTo>
                  <a:pt x="142875" y="232171"/>
                </a:lnTo>
                <a:lnTo>
                  <a:pt x="151805" y="258960"/>
                </a:lnTo>
                <a:lnTo>
                  <a:pt x="151805" y="285750"/>
                </a:lnTo>
                <a:lnTo>
                  <a:pt x="142875" y="312539"/>
                </a:lnTo>
                <a:lnTo>
                  <a:pt x="142875" y="339328"/>
                </a:lnTo>
                <a:lnTo>
                  <a:pt x="142875" y="366117"/>
                </a:lnTo>
                <a:lnTo>
                  <a:pt x="142875" y="383976"/>
                </a:lnTo>
                <a:lnTo>
                  <a:pt x="142875" y="401835"/>
                </a:lnTo>
                <a:lnTo>
                  <a:pt x="142875" y="410765"/>
                </a:lnTo>
                <a:lnTo>
                  <a:pt x="142875" y="41076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857625" y="3277195"/>
            <a:ext cx="151806" cy="205384"/>
          </a:xfrm>
          <a:custGeom>
            <a:avLst/>
            <a:gdLst/>
            <a:ahLst/>
            <a:cxnLst/>
            <a:rect l="0" t="0" r="0" b="0"/>
            <a:pathLst>
              <a:path w="151806" h="205384">
                <a:moveTo>
                  <a:pt x="0" y="89297"/>
                </a:moveTo>
                <a:lnTo>
                  <a:pt x="0" y="98226"/>
                </a:lnTo>
                <a:lnTo>
                  <a:pt x="0" y="98226"/>
                </a:lnTo>
                <a:lnTo>
                  <a:pt x="0" y="107156"/>
                </a:lnTo>
                <a:lnTo>
                  <a:pt x="0" y="116086"/>
                </a:lnTo>
                <a:lnTo>
                  <a:pt x="8930" y="125016"/>
                </a:lnTo>
                <a:lnTo>
                  <a:pt x="8930" y="125016"/>
                </a:lnTo>
                <a:lnTo>
                  <a:pt x="17859" y="133945"/>
                </a:lnTo>
                <a:lnTo>
                  <a:pt x="26789" y="133945"/>
                </a:lnTo>
                <a:lnTo>
                  <a:pt x="35719" y="133945"/>
                </a:lnTo>
                <a:lnTo>
                  <a:pt x="53578" y="133945"/>
                </a:lnTo>
                <a:lnTo>
                  <a:pt x="62508" y="125016"/>
                </a:lnTo>
                <a:lnTo>
                  <a:pt x="80367" y="125016"/>
                </a:lnTo>
                <a:lnTo>
                  <a:pt x="98227" y="116086"/>
                </a:lnTo>
                <a:lnTo>
                  <a:pt x="107156" y="107156"/>
                </a:lnTo>
                <a:lnTo>
                  <a:pt x="125016" y="98226"/>
                </a:lnTo>
                <a:lnTo>
                  <a:pt x="133945" y="80367"/>
                </a:lnTo>
                <a:lnTo>
                  <a:pt x="142875" y="71437"/>
                </a:lnTo>
                <a:lnTo>
                  <a:pt x="151805" y="62508"/>
                </a:lnTo>
                <a:lnTo>
                  <a:pt x="151805" y="44648"/>
                </a:lnTo>
                <a:lnTo>
                  <a:pt x="151805" y="35719"/>
                </a:lnTo>
                <a:lnTo>
                  <a:pt x="151805" y="26789"/>
                </a:lnTo>
                <a:lnTo>
                  <a:pt x="142875" y="17859"/>
                </a:lnTo>
                <a:lnTo>
                  <a:pt x="133945" y="8930"/>
                </a:lnTo>
                <a:lnTo>
                  <a:pt x="116086" y="0"/>
                </a:lnTo>
                <a:lnTo>
                  <a:pt x="98227" y="0"/>
                </a:lnTo>
                <a:lnTo>
                  <a:pt x="80367" y="8930"/>
                </a:lnTo>
                <a:lnTo>
                  <a:pt x="62508" y="17859"/>
                </a:lnTo>
                <a:lnTo>
                  <a:pt x="44648" y="35719"/>
                </a:lnTo>
                <a:lnTo>
                  <a:pt x="35719" y="62508"/>
                </a:lnTo>
                <a:lnTo>
                  <a:pt x="26789" y="80367"/>
                </a:lnTo>
                <a:lnTo>
                  <a:pt x="17859" y="107156"/>
                </a:lnTo>
                <a:lnTo>
                  <a:pt x="17859" y="125016"/>
                </a:lnTo>
                <a:lnTo>
                  <a:pt x="8930" y="151805"/>
                </a:lnTo>
                <a:lnTo>
                  <a:pt x="17859" y="160734"/>
                </a:lnTo>
                <a:lnTo>
                  <a:pt x="26789" y="178594"/>
                </a:lnTo>
                <a:lnTo>
                  <a:pt x="44648" y="196453"/>
                </a:lnTo>
                <a:lnTo>
                  <a:pt x="62508" y="205383"/>
                </a:lnTo>
                <a:lnTo>
                  <a:pt x="80367" y="205383"/>
                </a:lnTo>
                <a:lnTo>
                  <a:pt x="98227" y="205383"/>
                </a:lnTo>
                <a:lnTo>
                  <a:pt x="116086" y="205383"/>
                </a:lnTo>
                <a:lnTo>
                  <a:pt x="133945" y="196453"/>
                </a:lnTo>
                <a:lnTo>
                  <a:pt x="142875" y="196453"/>
                </a:lnTo>
                <a:lnTo>
                  <a:pt x="142875"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330898" y="3107531"/>
            <a:ext cx="151806" cy="375048"/>
          </a:xfrm>
          <a:custGeom>
            <a:avLst/>
            <a:gdLst/>
            <a:ahLst/>
            <a:cxnLst/>
            <a:rect l="0" t="0" r="0" b="0"/>
            <a:pathLst>
              <a:path w="151806" h="375048">
                <a:moveTo>
                  <a:pt x="17860" y="98226"/>
                </a:moveTo>
                <a:lnTo>
                  <a:pt x="17860" y="98226"/>
                </a:lnTo>
                <a:lnTo>
                  <a:pt x="8930" y="89297"/>
                </a:lnTo>
                <a:lnTo>
                  <a:pt x="8930" y="89297"/>
                </a:lnTo>
                <a:lnTo>
                  <a:pt x="8930" y="89297"/>
                </a:lnTo>
                <a:lnTo>
                  <a:pt x="8930" y="80367"/>
                </a:lnTo>
                <a:lnTo>
                  <a:pt x="8930" y="80367"/>
                </a:lnTo>
                <a:lnTo>
                  <a:pt x="8930" y="71437"/>
                </a:lnTo>
                <a:lnTo>
                  <a:pt x="0" y="62508"/>
                </a:lnTo>
                <a:lnTo>
                  <a:pt x="8930" y="53578"/>
                </a:lnTo>
                <a:lnTo>
                  <a:pt x="8930" y="44648"/>
                </a:lnTo>
                <a:lnTo>
                  <a:pt x="17860" y="26789"/>
                </a:lnTo>
                <a:lnTo>
                  <a:pt x="26790" y="17859"/>
                </a:lnTo>
                <a:lnTo>
                  <a:pt x="44649" y="8930"/>
                </a:lnTo>
                <a:lnTo>
                  <a:pt x="62508" y="0"/>
                </a:lnTo>
                <a:lnTo>
                  <a:pt x="80368" y="0"/>
                </a:lnTo>
                <a:lnTo>
                  <a:pt x="98227" y="0"/>
                </a:lnTo>
                <a:lnTo>
                  <a:pt x="116086" y="8930"/>
                </a:lnTo>
                <a:lnTo>
                  <a:pt x="133946" y="26789"/>
                </a:lnTo>
                <a:lnTo>
                  <a:pt x="142875" y="44648"/>
                </a:lnTo>
                <a:lnTo>
                  <a:pt x="142875" y="71437"/>
                </a:lnTo>
                <a:lnTo>
                  <a:pt x="151805" y="107156"/>
                </a:lnTo>
                <a:lnTo>
                  <a:pt x="142875" y="142875"/>
                </a:lnTo>
                <a:lnTo>
                  <a:pt x="133946" y="178594"/>
                </a:lnTo>
                <a:lnTo>
                  <a:pt x="125016" y="214312"/>
                </a:lnTo>
                <a:lnTo>
                  <a:pt x="116086" y="241101"/>
                </a:lnTo>
                <a:lnTo>
                  <a:pt x="98227" y="276820"/>
                </a:lnTo>
                <a:lnTo>
                  <a:pt x="80368" y="303609"/>
                </a:lnTo>
                <a:lnTo>
                  <a:pt x="62508" y="330398"/>
                </a:lnTo>
                <a:lnTo>
                  <a:pt x="44649" y="348258"/>
                </a:lnTo>
                <a:lnTo>
                  <a:pt x="26790" y="357187"/>
                </a:lnTo>
                <a:lnTo>
                  <a:pt x="17860" y="366117"/>
                </a:lnTo>
                <a:lnTo>
                  <a:pt x="8930" y="375047"/>
                </a:lnTo>
                <a:lnTo>
                  <a:pt x="0" y="375047"/>
                </a:lnTo>
                <a:lnTo>
                  <a:pt x="0" y="375047"/>
                </a:lnTo>
                <a:lnTo>
                  <a:pt x="0" y="366117"/>
                </a:lnTo>
                <a:lnTo>
                  <a:pt x="0" y="357187"/>
                </a:lnTo>
                <a:lnTo>
                  <a:pt x="8930" y="348258"/>
                </a:lnTo>
                <a:lnTo>
                  <a:pt x="17860" y="330398"/>
                </a:lnTo>
                <a:lnTo>
                  <a:pt x="26790" y="321469"/>
                </a:lnTo>
                <a:lnTo>
                  <a:pt x="44649" y="321469"/>
                </a:lnTo>
                <a:lnTo>
                  <a:pt x="53579" y="321469"/>
                </a:lnTo>
                <a:lnTo>
                  <a:pt x="71438" y="321469"/>
                </a:lnTo>
                <a:lnTo>
                  <a:pt x="80368" y="330398"/>
                </a:lnTo>
                <a:lnTo>
                  <a:pt x="98227" y="339328"/>
                </a:lnTo>
                <a:lnTo>
                  <a:pt x="107157" y="348258"/>
                </a:lnTo>
                <a:lnTo>
                  <a:pt x="116086" y="348258"/>
                </a:lnTo>
                <a:lnTo>
                  <a:pt x="133946" y="357187"/>
                </a:lnTo>
                <a:lnTo>
                  <a:pt x="142875" y="366117"/>
                </a:lnTo>
                <a:lnTo>
                  <a:pt x="142875" y="366117"/>
                </a:lnTo>
                <a:lnTo>
                  <a:pt x="151805" y="366117"/>
                </a:lnTo>
                <a:lnTo>
                  <a:pt x="151805" y="36611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554141" y="3080742"/>
            <a:ext cx="116087" cy="142876"/>
          </a:xfrm>
          <a:custGeom>
            <a:avLst/>
            <a:gdLst/>
            <a:ahLst/>
            <a:cxnLst/>
            <a:rect l="0" t="0" r="0" b="0"/>
            <a:pathLst>
              <a:path w="116087" h="142876">
                <a:moveTo>
                  <a:pt x="8929" y="17859"/>
                </a:moveTo>
                <a:lnTo>
                  <a:pt x="8929" y="17859"/>
                </a:lnTo>
                <a:lnTo>
                  <a:pt x="8929" y="26789"/>
                </a:lnTo>
                <a:lnTo>
                  <a:pt x="8929" y="26789"/>
                </a:lnTo>
                <a:lnTo>
                  <a:pt x="8929" y="35719"/>
                </a:lnTo>
                <a:lnTo>
                  <a:pt x="8929" y="53578"/>
                </a:lnTo>
                <a:lnTo>
                  <a:pt x="8929" y="62508"/>
                </a:lnTo>
                <a:lnTo>
                  <a:pt x="8929" y="80367"/>
                </a:lnTo>
                <a:lnTo>
                  <a:pt x="17859" y="98226"/>
                </a:lnTo>
                <a:lnTo>
                  <a:pt x="17859" y="107156"/>
                </a:lnTo>
                <a:lnTo>
                  <a:pt x="17859" y="125015"/>
                </a:lnTo>
                <a:lnTo>
                  <a:pt x="17859" y="133945"/>
                </a:lnTo>
                <a:lnTo>
                  <a:pt x="17859" y="133945"/>
                </a:lnTo>
                <a:lnTo>
                  <a:pt x="17859" y="142875"/>
                </a:lnTo>
                <a:lnTo>
                  <a:pt x="8929" y="133945"/>
                </a:lnTo>
                <a:lnTo>
                  <a:pt x="8929" y="133945"/>
                </a:lnTo>
                <a:lnTo>
                  <a:pt x="8929" y="125015"/>
                </a:lnTo>
                <a:lnTo>
                  <a:pt x="8929" y="116086"/>
                </a:lnTo>
                <a:lnTo>
                  <a:pt x="0" y="98226"/>
                </a:lnTo>
                <a:lnTo>
                  <a:pt x="0" y="80367"/>
                </a:lnTo>
                <a:lnTo>
                  <a:pt x="0" y="62508"/>
                </a:lnTo>
                <a:lnTo>
                  <a:pt x="8929" y="44648"/>
                </a:lnTo>
                <a:lnTo>
                  <a:pt x="8929" y="26789"/>
                </a:lnTo>
                <a:lnTo>
                  <a:pt x="17859" y="17859"/>
                </a:lnTo>
                <a:lnTo>
                  <a:pt x="26789" y="8929"/>
                </a:lnTo>
                <a:lnTo>
                  <a:pt x="35718" y="0"/>
                </a:lnTo>
                <a:lnTo>
                  <a:pt x="44648" y="0"/>
                </a:lnTo>
                <a:lnTo>
                  <a:pt x="53578" y="0"/>
                </a:lnTo>
                <a:lnTo>
                  <a:pt x="62507" y="0"/>
                </a:lnTo>
                <a:lnTo>
                  <a:pt x="71437" y="8929"/>
                </a:lnTo>
                <a:lnTo>
                  <a:pt x="80367" y="17859"/>
                </a:lnTo>
                <a:lnTo>
                  <a:pt x="89297" y="26789"/>
                </a:lnTo>
                <a:lnTo>
                  <a:pt x="98226" y="44648"/>
                </a:lnTo>
                <a:lnTo>
                  <a:pt x="98226" y="62508"/>
                </a:lnTo>
                <a:lnTo>
                  <a:pt x="107156" y="80367"/>
                </a:lnTo>
                <a:lnTo>
                  <a:pt x="107156" y="89297"/>
                </a:lnTo>
                <a:lnTo>
                  <a:pt x="107156" y="107156"/>
                </a:lnTo>
                <a:lnTo>
                  <a:pt x="116086" y="107156"/>
                </a:lnTo>
                <a:lnTo>
                  <a:pt x="116086"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705945" y="2937867"/>
            <a:ext cx="125017" cy="258962"/>
          </a:xfrm>
          <a:custGeom>
            <a:avLst/>
            <a:gdLst/>
            <a:ahLst/>
            <a:cxnLst/>
            <a:rect l="0" t="0" r="0" b="0"/>
            <a:pathLst>
              <a:path w="125017" h="258962">
                <a:moveTo>
                  <a:pt x="116086" y="169664"/>
                </a:moveTo>
                <a:lnTo>
                  <a:pt x="116086" y="169664"/>
                </a:lnTo>
                <a:lnTo>
                  <a:pt x="107157" y="169664"/>
                </a:lnTo>
                <a:lnTo>
                  <a:pt x="107157" y="169664"/>
                </a:lnTo>
                <a:lnTo>
                  <a:pt x="107157" y="160734"/>
                </a:lnTo>
                <a:lnTo>
                  <a:pt x="98227" y="151804"/>
                </a:lnTo>
                <a:lnTo>
                  <a:pt x="89297" y="142875"/>
                </a:lnTo>
                <a:lnTo>
                  <a:pt x="80368" y="142875"/>
                </a:lnTo>
                <a:lnTo>
                  <a:pt x="71438" y="133945"/>
                </a:lnTo>
                <a:lnTo>
                  <a:pt x="62508" y="133945"/>
                </a:lnTo>
                <a:lnTo>
                  <a:pt x="44649" y="142875"/>
                </a:lnTo>
                <a:lnTo>
                  <a:pt x="35719" y="142875"/>
                </a:lnTo>
                <a:lnTo>
                  <a:pt x="26789" y="151804"/>
                </a:lnTo>
                <a:lnTo>
                  <a:pt x="17860" y="169664"/>
                </a:lnTo>
                <a:lnTo>
                  <a:pt x="8930" y="178594"/>
                </a:lnTo>
                <a:lnTo>
                  <a:pt x="8930" y="196453"/>
                </a:lnTo>
                <a:lnTo>
                  <a:pt x="0" y="214312"/>
                </a:lnTo>
                <a:lnTo>
                  <a:pt x="0" y="223242"/>
                </a:lnTo>
                <a:lnTo>
                  <a:pt x="8930" y="241101"/>
                </a:lnTo>
                <a:lnTo>
                  <a:pt x="8930" y="250031"/>
                </a:lnTo>
                <a:lnTo>
                  <a:pt x="17860" y="258961"/>
                </a:lnTo>
                <a:lnTo>
                  <a:pt x="26789" y="258961"/>
                </a:lnTo>
                <a:lnTo>
                  <a:pt x="35719" y="258961"/>
                </a:lnTo>
                <a:lnTo>
                  <a:pt x="44649" y="258961"/>
                </a:lnTo>
                <a:lnTo>
                  <a:pt x="53578" y="250031"/>
                </a:lnTo>
                <a:lnTo>
                  <a:pt x="62508" y="241101"/>
                </a:lnTo>
                <a:lnTo>
                  <a:pt x="71438" y="223242"/>
                </a:lnTo>
                <a:lnTo>
                  <a:pt x="80368" y="205383"/>
                </a:lnTo>
                <a:lnTo>
                  <a:pt x="89297" y="178594"/>
                </a:lnTo>
                <a:lnTo>
                  <a:pt x="89297" y="151804"/>
                </a:lnTo>
                <a:lnTo>
                  <a:pt x="98227" y="125015"/>
                </a:lnTo>
                <a:lnTo>
                  <a:pt x="98227" y="98226"/>
                </a:lnTo>
                <a:lnTo>
                  <a:pt x="98227" y="80367"/>
                </a:lnTo>
                <a:lnTo>
                  <a:pt x="107157" y="53578"/>
                </a:lnTo>
                <a:lnTo>
                  <a:pt x="107157" y="35719"/>
                </a:lnTo>
                <a:lnTo>
                  <a:pt x="107157" y="26789"/>
                </a:lnTo>
                <a:lnTo>
                  <a:pt x="107157" y="8929"/>
                </a:lnTo>
                <a:lnTo>
                  <a:pt x="107157" y="8929"/>
                </a:lnTo>
                <a:lnTo>
                  <a:pt x="107157" y="0"/>
                </a:lnTo>
                <a:lnTo>
                  <a:pt x="107157" y="0"/>
                </a:lnTo>
                <a:lnTo>
                  <a:pt x="107157" y="8929"/>
                </a:lnTo>
                <a:lnTo>
                  <a:pt x="107157" y="8929"/>
                </a:lnTo>
                <a:lnTo>
                  <a:pt x="98227" y="26789"/>
                </a:lnTo>
                <a:lnTo>
                  <a:pt x="98227" y="44648"/>
                </a:lnTo>
                <a:lnTo>
                  <a:pt x="98227" y="71437"/>
                </a:lnTo>
                <a:lnTo>
                  <a:pt x="107157" y="89297"/>
                </a:lnTo>
                <a:lnTo>
                  <a:pt x="107157" y="116086"/>
                </a:lnTo>
                <a:lnTo>
                  <a:pt x="107157" y="142875"/>
                </a:lnTo>
                <a:lnTo>
                  <a:pt x="107157" y="169664"/>
                </a:lnTo>
                <a:lnTo>
                  <a:pt x="116086" y="187523"/>
                </a:lnTo>
                <a:lnTo>
                  <a:pt x="116086" y="205383"/>
                </a:lnTo>
                <a:lnTo>
                  <a:pt x="116086" y="223242"/>
                </a:lnTo>
                <a:lnTo>
                  <a:pt x="116086" y="241101"/>
                </a:lnTo>
                <a:lnTo>
                  <a:pt x="125016" y="241101"/>
                </a:lnTo>
                <a:lnTo>
                  <a:pt x="125016"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098852" y="3053953"/>
            <a:ext cx="8930" cy="375048"/>
          </a:xfrm>
          <a:custGeom>
            <a:avLst/>
            <a:gdLst/>
            <a:ahLst/>
            <a:cxnLst/>
            <a:rect l="0" t="0" r="0" b="0"/>
            <a:pathLst>
              <a:path w="8930" h="375048">
                <a:moveTo>
                  <a:pt x="8929" y="0"/>
                </a:moveTo>
                <a:lnTo>
                  <a:pt x="8929" y="8929"/>
                </a:lnTo>
                <a:lnTo>
                  <a:pt x="8929" y="17859"/>
                </a:lnTo>
                <a:lnTo>
                  <a:pt x="8929" y="17859"/>
                </a:lnTo>
                <a:lnTo>
                  <a:pt x="8929" y="35718"/>
                </a:lnTo>
                <a:lnTo>
                  <a:pt x="0" y="53578"/>
                </a:lnTo>
                <a:lnTo>
                  <a:pt x="0" y="80367"/>
                </a:lnTo>
                <a:lnTo>
                  <a:pt x="0" y="107156"/>
                </a:lnTo>
                <a:lnTo>
                  <a:pt x="0" y="133945"/>
                </a:lnTo>
                <a:lnTo>
                  <a:pt x="0" y="160734"/>
                </a:lnTo>
                <a:lnTo>
                  <a:pt x="0" y="187523"/>
                </a:lnTo>
                <a:lnTo>
                  <a:pt x="0" y="214312"/>
                </a:lnTo>
                <a:lnTo>
                  <a:pt x="0" y="241101"/>
                </a:lnTo>
                <a:lnTo>
                  <a:pt x="0" y="267890"/>
                </a:lnTo>
                <a:lnTo>
                  <a:pt x="0" y="294679"/>
                </a:lnTo>
                <a:lnTo>
                  <a:pt x="0" y="312539"/>
                </a:lnTo>
                <a:lnTo>
                  <a:pt x="0" y="330398"/>
                </a:lnTo>
                <a:lnTo>
                  <a:pt x="0" y="348258"/>
                </a:lnTo>
                <a:lnTo>
                  <a:pt x="0" y="357187"/>
                </a:lnTo>
                <a:lnTo>
                  <a:pt x="0" y="366117"/>
                </a:lnTo>
                <a:lnTo>
                  <a:pt x="8929" y="375047"/>
                </a:lnTo>
                <a:lnTo>
                  <a:pt x="8929" y="375047"/>
                </a:lnTo>
                <a:lnTo>
                  <a:pt x="8929" y="37504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179219" y="3241476"/>
            <a:ext cx="133946" cy="205384"/>
          </a:xfrm>
          <a:custGeom>
            <a:avLst/>
            <a:gdLst/>
            <a:ahLst/>
            <a:cxnLst/>
            <a:rect l="0" t="0" r="0" b="0"/>
            <a:pathLst>
              <a:path w="133946" h="205384">
                <a:moveTo>
                  <a:pt x="0" y="53578"/>
                </a:moveTo>
                <a:lnTo>
                  <a:pt x="0" y="53578"/>
                </a:lnTo>
                <a:lnTo>
                  <a:pt x="8929" y="62508"/>
                </a:lnTo>
                <a:lnTo>
                  <a:pt x="8929" y="62508"/>
                </a:lnTo>
                <a:lnTo>
                  <a:pt x="17859" y="71438"/>
                </a:lnTo>
                <a:lnTo>
                  <a:pt x="35719" y="71438"/>
                </a:lnTo>
                <a:lnTo>
                  <a:pt x="44648" y="80367"/>
                </a:lnTo>
                <a:lnTo>
                  <a:pt x="62508" y="80367"/>
                </a:lnTo>
                <a:lnTo>
                  <a:pt x="80367" y="80367"/>
                </a:lnTo>
                <a:lnTo>
                  <a:pt x="89297" y="80367"/>
                </a:lnTo>
                <a:lnTo>
                  <a:pt x="98226" y="71438"/>
                </a:lnTo>
                <a:lnTo>
                  <a:pt x="107156" y="71438"/>
                </a:lnTo>
                <a:lnTo>
                  <a:pt x="116086" y="62508"/>
                </a:lnTo>
                <a:lnTo>
                  <a:pt x="125015" y="53578"/>
                </a:lnTo>
                <a:lnTo>
                  <a:pt x="125015" y="53578"/>
                </a:lnTo>
                <a:lnTo>
                  <a:pt x="125015" y="44649"/>
                </a:lnTo>
                <a:lnTo>
                  <a:pt x="125015" y="26789"/>
                </a:lnTo>
                <a:lnTo>
                  <a:pt x="116086" y="17860"/>
                </a:lnTo>
                <a:lnTo>
                  <a:pt x="107156" y="8930"/>
                </a:lnTo>
                <a:lnTo>
                  <a:pt x="98226" y="0"/>
                </a:lnTo>
                <a:lnTo>
                  <a:pt x="80367" y="0"/>
                </a:lnTo>
                <a:lnTo>
                  <a:pt x="71437" y="0"/>
                </a:lnTo>
                <a:lnTo>
                  <a:pt x="53578" y="0"/>
                </a:lnTo>
                <a:lnTo>
                  <a:pt x="44648" y="8930"/>
                </a:lnTo>
                <a:lnTo>
                  <a:pt x="26789" y="17860"/>
                </a:lnTo>
                <a:lnTo>
                  <a:pt x="17859" y="26789"/>
                </a:lnTo>
                <a:lnTo>
                  <a:pt x="17859" y="44649"/>
                </a:lnTo>
                <a:lnTo>
                  <a:pt x="8929" y="62508"/>
                </a:lnTo>
                <a:lnTo>
                  <a:pt x="8929" y="80367"/>
                </a:lnTo>
                <a:lnTo>
                  <a:pt x="8929" y="107156"/>
                </a:lnTo>
                <a:lnTo>
                  <a:pt x="8929" y="125016"/>
                </a:lnTo>
                <a:lnTo>
                  <a:pt x="17859" y="142875"/>
                </a:lnTo>
                <a:lnTo>
                  <a:pt x="26789" y="160735"/>
                </a:lnTo>
                <a:lnTo>
                  <a:pt x="35719" y="178594"/>
                </a:lnTo>
                <a:lnTo>
                  <a:pt x="62508" y="187524"/>
                </a:lnTo>
                <a:lnTo>
                  <a:pt x="71437" y="196453"/>
                </a:lnTo>
                <a:lnTo>
                  <a:pt x="89297" y="205383"/>
                </a:lnTo>
                <a:lnTo>
                  <a:pt x="98226" y="205383"/>
                </a:lnTo>
                <a:lnTo>
                  <a:pt x="116086" y="205383"/>
                </a:lnTo>
                <a:lnTo>
                  <a:pt x="125015" y="205383"/>
                </a:lnTo>
                <a:lnTo>
                  <a:pt x="133945" y="196453"/>
                </a:lnTo>
                <a:lnTo>
                  <a:pt x="133945"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402461" y="3116461"/>
            <a:ext cx="26790" cy="330399"/>
          </a:xfrm>
          <a:custGeom>
            <a:avLst/>
            <a:gdLst/>
            <a:ahLst/>
            <a:cxnLst/>
            <a:rect l="0" t="0" r="0" b="0"/>
            <a:pathLst>
              <a:path w="26790" h="330399">
                <a:moveTo>
                  <a:pt x="8930" y="0"/>
                </a:moveTo>
                <a:lnTo>
                  <a:pt x="8930" y="8929"/>
                </a:lnTo>
                <a:lnTo>
                  <a:pt x="8930" y="26789"/>
                </a:lnTo>
                <a:lnTo>
                  <a:pt x="8930" y="35718"/>
                </a:lnTo>
                <a:lnTo>
                  <a:pt x="0" y="62507"/>
                </a:lnTo>
                <a:lnTo>
                  <a:pt x="0" y="89296"/>
                </a:lnTo>
                <a:lnTo>
                  <a:pt x="0" y="125015"/>
                </a:lnTo>
                <a:lnTo>
                  <a:pt x="0" y="151804"/>
                </a:lnTo>
                <a:lnTo>
                  <a:pt x="0" y="187523"/>
                </a:lnTo>
                <a:lnTo>
                  <a:pt x="0" y="223242"/>
                </a:lnTo>
                <a:lnTo>
                  <a:pt x="0" y="250031"/>
                </a:lnTo>
                <a:lnTo>
                  <a:pt x="0" y="276820"/>
                </a:lnTo>
                <a:lnTo>
                  <a:pt x="8930" y="294679"/>
                </a:lnTo>
                <a:lnTo>
                  <a:pt x="17859" y="312539"/>
                </a:lnTo>
                <a:lnTo>
                  <a:pt x="26789" y="321468"/>
                </a:lnTo>
                <a:lnTo>
                  <a:pt x="26789" y="321468"/>
                </a:lnTo>
                <a:lnTo>
                  <a:pt x="26789" y="330398"/>
                </a:lnTo>
                <a:lnTo>
                  <a:pt x="26789" y="33039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554266" y="3027164"/>
            <a:ext cx="8930" cy="392907"/>
          </a:xfrm>
          <a:custGeom>
            <a:avLst/>
            <a:gdLst/>
            <a:ahLst/>
            <a:cxnLst/>
            <a:rect l="0" t="0" r="0" b="0"/>
            <a:pathLst>
              <a:path w="8930" h="392907">
                <a:moveTo>
                  <a:pt x="0" y="0"/>
                </a:moveTo>
                <a:lnTo>
                  <a:pt x="0" y="0"/>
                </a:lnTo>
                <a:lnTo>
                  <a:pt x="0" y="17859"/>
                </a:lnTo>
                <a:lnTo>
                  <a:pt x="0" y="17859"/>
                </a:lnTo>
                <a:lnTo>
                  <a:pt x="0" y="35718"/>
                </a:lnTo>
                <a:lnTo>
                  <a:pt x="0" y="62507"/>
                </a:lnTo>
                <a:lnTo>
                  <a:pt x="0" y="98226"/>
                </a:lnTo>
                <a:lnTo>
                  <a:pt x="0" y="133945"/>
                </a:lnTo>
                <a:lnTo>
                  <a:pt x="0" y="169664"/>
                </a:lnTo>
                <a:lnTo>
                  <a:pt x="0" y="214312"/>
                </a:lnTo>
                <a:lnTo>
                  <a:pt x="0" y="250031"/>
                </a:lnTo>
                <a:lnTo>
                  <a:pt x="8929" y="285750"/>
                </a:lnTo>
                <a:lnTo>
                  <a:pt x="8929" y="312539"/>
                </a:lnTo>
                <a:lnTo>
                  <a:pt x="8929" y="339328"/>
                </a:lnTo>
                <a:lnTo>
                  <a:pt x="8929" y="357187"/>
                </a:lnTo>
                <a:lnTo>
                  <a:pt x="8929" y="375047"/>
                </a:lnTo>
                <a:lnTo>
                  <a:pt x="8929" y="383976"/>
                </a:lnTo>
                <a:lnTo>
                  <a:pt x="8929" y="392906"/>
                </a:lnTo>
                <a:lnTo>
                  <a:pt x="8929" y="392906"/>
                </a:lnTo>
                <a:lnTo>
                  <a:pt x="8929" y="39290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295305" y="3214687"/>
            <a:ext cx="285751" cy="62509"/>
          </a:xfrm>
          <a:custGeom>
            <a:avLst/>
            <a:gdLst/>
            <a:ahLst/>
            <a:cxnLst/>
            <a:rect l="0" t="0" r="0" b="0"/>
            <a:pathLst>
              <a:path w="285751" h="62509">
                <a:moveTo>
                  <a:pt x="0" y="0"/>
                </a:moveTo>
                <a:lnTo>
                  <a:pt x="0" y="0"/>
                </a:lnTo>
                <a:lnTo>
                  <a:pt x="0" y="8930"/>
                </a:lnTo>
                <a:lnTo>
                  <a:pt x="8929" y="8930"/>
                </a:lnTo>
                <a:lnTo>
                  <a:pt x="17859" y="8930"/>
                </a:lnTo>
                <a:lnTo>
                  <a:pt x="26789" y="17859"/>
                </a:lnTo>
                <a:lnTo>
                  <a:pt x="44648" y="26789"/>
                </a:lnTo>
                <a:lnTo>
                  <a:pt x="71437" y="26789"/>
                </a:lnTo>
                <a:lnTo>
                  <a:pt x="98226" y="35719"/>
                </a:lnTo>
                <a:lnTo>
                  <a:pt x="116086" y="35719"/>
                </a:lnTo>
                <a:lnTo>
                  <a:pt x="142875" y="44649"/>
                </a:lnTo>
                <a:lnTo>
                  <a:pt x="169664" y="44649"/>
                </a:lnTo>
                <a:lnTo>
                  <a:pt x="205383" y="53578"/>
                </a:lnTo>
                <a:lnTo>
                  <a:pt x="232172" y="53578"/>
                </a:lnTo>
                <a:lnTo>
                  <a:pt x="258961" y="62508"/>
                </a:lnTo>
                <a:lnTo>
                  <a:pt x="285750" y="62508"/>
                </a:lnTo>
                <a:lnTo>
                  <a:pt x="285750" y="62508"/>
                </a:lnTo>
                <a:lnTo>
                  <a:pt x="285750" y="6250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670352" y="3205757"/>
            <a:ext cx="169665" cy="223244"/>
          </a:xfrm>
          <a:custGeom>
            <a:avLst/>
            <a:gdLst/>
            <a:ahLst/>
            <a:cxnLst/>
            <a:rect l="0" t="0" r="0" b="0"/>
            <a:pathLst>
              <a:path w="169665" h="223244">
                <a:moveTo>
                  <a:pt x="17859" y="98227"/>
                </a:moveTo>
                <a:lnTo>
                  <a:pt x="17859" y="98227"/>
                </a:lnTo>
                <a:lnTo>
                  <a:pt x="17859" y="107157"/>
                </a:lnTo>
                <a:lnTo>
                  <a:pt x="26789" y="107157"/>
                </a:lnTo>
                <a:lnTo>
                  <a:pt x="35718" y="107157"/>
                </a:lnTo>
                <a:lnTo>
                  <a:pt x="44648" y="107157"/>
                </a:lnTo>
                <a:lnTo>
                  <a:pt x="62507" y="107157"/>
                </a:lnTo>
                <a:lnTo>
                  <a:pt x="80367" y="107157"/>
                </a:lnTo>
                <a:lnTo>
                  <a:pt x="98226" y="98227"/>
                </a:lnTo>
                <a:lnTo>
                  <a:pt x="107156" y="98227"/>
                </a:lnTo>
                <a:lnTo>
                  <a:pt x="125015" y="89297"/>
                </a:lnTo>
                <a:lnTo>
                  <a:pt x="133945" y="80368"/>
                </a:lnTo>
                <a:lnTo>
                  <a:pt x="151804" y="71438"/>
                </a:lnTo>
                <a:lnTo>
                  <a:pt x="160734" y="62508"/>
                </a:lnTo>
                <a:lnTo>
                  <a:pt x="160734" y="44649"/>
                </a:lnTo>
                <a:lnTo>
                  <a:pt x="169664" y="35719"/>
                </a:lnTo>
                <a:lnTo>
                  <a:pt x="169664" y="17860"/>
                </a:lnTo>
                <a:lnTo>
                  <a:pt x="160734" y="8930"/>
                </a:lnTo>
                <a:lnTo>
                  <a:pt x="151804" y="0"/>
                </a:lnTo>
                <a:lnTo>
                  <a:pt x="133945" y="0"/>
                </a:lnTo>
                <a:lnTo>
                  <a:pt x="116086" y="0"/>
                </a:lnTo>
                <a:lnTo>
                  <a:pt x="98226" y="8930"/>
                </a:lnTo>
                <a:lnTo>
                  <a:pt x="80367" y="17860"/>
                </a:lnTo>
                <a:lnTo>
                  <a:pt x="53578" y="35719"/>
                </a:lnTo>
                <a:lnTo>
                  <a:pt x="35718" y="53579"/>
                </a:lnTo>
                <a:lnTo>
                  <a:pt x="17859" y="71438"/>
                </a:lnTo>
                <a:lnTo>
                  <a:pt x="8929" y="89297"/>
                </a:lnTo>
                <a:lnTo>
                  <a:pt x="0" y="116086"/>
                </a:lnTo>
                <a:lnTo>
                  <a:pt x="0" y="133946"/>
                </a:lnTo>
                <a:lnTo>
                  <a:pt x="0" y="160735"/>
                </a:lnTo>
                <a:lnTo>
                  <a:pt x="8929" y="178594"/>
                </a:lnTo>
                <a:lnTo>
                  <a:pt x="17859" y="196454"/>
                </a:lnTo>
                <a:lnTo>
                  <a:pt x="26789" y="205383"/>
                </a:lnTo>
                <a:lnTo>
                  <a:pt x="44648" y="214313"/>
                </a:lnTo>
                <a:lnTo>
                  <a:pt x="80367" y="223243"/>
                </a:lnTo>
                <a:lnTo>
                  <a:pt x="98226" y="223243"/>
                </a:lnTo>
                <a:lnTo>
                  <a:pt x="116086" y="223243"/>
                </a:lnTo>
                <a:lnTo>
                  <a:pt x="133945" y="223243"/>
                </a:lnTo>
                <a:lnTo>
                  <a:pt x="133945" y="214313"/>
                </a:lnTo>
                <a:lnTo>
                  <a:pt x="142875" y="205383"/>
                </a:lnTo>
                <a:lnTo>
                  <a:pt x="142875"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893594" y="3223617"/>
            <a:ext cx="116087" cy="205384"/>
          </a:xfrm>
          <a:custGeom>
            <a:avLst/>
            <a:gdLst/>
            <a:ahLst/>
            <a:cxnLst/>
            <a:rect l="0" t="0" r="0" b="0"/>
            <a:pathLst>
              <a:path w="116087" h="205384">
                <a:moveTo>
                  <a:pt x="0" y="0"/>
                </a:moveTo>
                <a:lnTo>
                  <a:pt x="0" y="8929"/>
                </a:lnTo>
                <a:lnTo>
                  <a:pt x="0" y="17859"/>
                </a:lnTo>
                <a:lnTo>
                  <a:pt x="0" y="17859"/>
                </a:lnTo>
                <a:lnTo>
                  <a:pt x="0" y="35719"/>
                </a:lnTo>
                <a:lnTo>
                  <a:pt x="0" y="53578"/>
                </a:lnTo>
                <a:lnTo>
                  <a:pt x="8929" y="71437"/>
                </a:lnTo>
                <a:lnTo>
                  <a:pt x="8929" y="98226"/>
                </a:lnTo>
                <a:lnTo>
                  <a:pt x="17859" y="125015"/>
                </a:lnTo>
                <a:lnTo>
                  <a:pt x="17859" y="142875"/>
                </a:lnTo>
                <a:lnTo>
                  <a:pt x="26789" y="160734"/>
                </a:lnTo>
                <a:lnTo>
                  <a:pt x="26789" y="178594"/>
                </a:lnTo>
                <a:lnTo>
                  <a:pt x="26789" y="187523"/>
                </a:lnTo>
                <a:lnTo>
                  <a:pt x="26789" y="196453"/>
                </a:lnTo>
                <a:lnTo>
                  <a:pt x="44648" y="205383"/>
                </a:lnTo>
                <a:lnTo>
                  <a:pt x="44648" y="205383"/>
                </a:lnTo>
                <a:lnTo>
                  <a:pt x="44648" y="205383"/>
                </a:lnTo>
                <a:lnTo>
                  <a:pt x="26789" y="196453"/>
                </a:lnTo>
                <a:lnTo>
                  <a:pt x="17859" y="178594"/>
                </a:lnTo>
                <a:lnTo>
                  <a:pt x="17859" y="160734"/>
                </a:lnTo>
                <a:lnTo>
                  <a:pt x="17859" y="142875"/>
                </a:lnTo>
                <a:lnTo>
                  <a:pt x="17859" y="116086"/>
                </a:lnTo>
                <a:lnTo>
                  <a:pt x="26789" y="98226"/>
                </a:lnTo>
                <a:lnTo>
                  <a:pt x="35719" y="80367"/>
                </a:lnTo>
                <a:lnTo>
                  <a:pt x="44648" y="62508"/>
                </a:lnTo>
                <a:lnTo>
                  <a:pt x="53578" y="53578"/>
                </a:lnTo>
                <a:lnTo>
                  <a:pt x="62508" y="44648"/>
                </a:lnTo>
                <a:lnTo>
                  <a:pt x="80367" y="44648"/>
                </a:lnTo>
                <a:lnTo>
                  <a:pt x="98226" y="44648"/>
                </a:lnTo>
                <a:lnTo>
                  <a:pt x="107156" y="44648"/>
                </a:lnTo>
                <a:lnTo>
                  <a:pt x="116086" y="53578"/>
                </a:lnTo>
                <a:lnTo>
                  <a:pt x="116086" y="5357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232922" y="3259336"/>
            <a:ext cx="8931" cy="160735"/>
          </a:xfrm>
          <a:custGeom>
            <a:avLst/>
            <a:gdLst/>
            <a:ahLst/>
            <a:cxnLst/>
            <a:rect l="0" t="0" r="0" b="0"/>
            <a:pathLst>
              <a:path w="8931" h="160735">
                <a:moveTo>
                  <a:pt x="8930" y="0"/>
                </a:moveTo>
                <a:lnTo>
                  <a:pt x="8930" y="0"/>
                </a:lnTo>
                <a:lnTo>
                  <a:pt x="0" y="8929"/>
                </a:lnTo>
                <a:lnTo>
                  <a:pt x="0" y="8929"/>
                </a:lnTo>
                <a:lnTo>
                  <a:pt x="0" y="17859"/>
                </a:lnTo>
                <a:lnTo>
                  <a:pt x="0" y="35718"/>
                </a:lnTo>
                <a:lnTo>
                  <a:pt x="0" y="62507"/>
                </a:lnTo>
                <a:lnTo>
                  <a:pt x="0" y="80367"/>
                </a:lnTo>
                <a:lnTo>
                  <a:pt x="0" y="107156"/>
                </a:lnTo>
                <a:lnTo>
                  <a:pt x="0" y="116085"/>
                </a:lnTo>
                <a:lnTo>
                  <a:pt x="0" y="133945"/>
                </a:lnTo>
                <a:lnTo>
                  <a:pt x="0" y="142875"/>
                </a:lnTo>
                <a:lnTo>
                  <a:pt x="0" y="151804"/>
                </a:lnTo>
                <a:lnTo>
                  <a:pt x="0" y="160734"/>
                </a:lnTo>
                <a:lnTo>
                  <a:pt x="0" y="160734"/>
                </a:lnTo>
                <a:lnTo>
                  <a:pt x="0" y="16073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188273" y="3170039"/>
            <a:ext cx="8931" cy="8930"/>
          </a:xfrm>
          <a:custGeom>
            <a:avLst/>
            <a:gdLst/>
            <a:ahLst/>
            <a:cxnLst/>
            <a:rect l="0" t="0" r="0" b="0"/>
            <a:pathLst>
              <a:path w="8931" h="8930">
                <a:moveTo>
                  <a:pt x="8930" y="0"/>
                </a:moveTo>
                <a:lnTo>
                  <a:pt x="0" y="0"/>
                </a:lnTo>
                <a:lnTo>
                  <a:pt x="0" y="0"/>
                </a:lnTo>
                <a:lnTo>
                  <a:pt x="0" y="8929"/>
                </a:lnTo>
                <a:lnTo>
                  <a:pt x="0" y="8929"/>
                </a:lnTo>
                <a:lnTo>
                  <a:pt x="0" y="8929"/>
                </a:lnTo>
                <a:lnTo>
                  <a:pt x="0"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304359" y="3259336"/>
            <a:ext cx="133947" cy="178594"/>
          </a:xfrm>
          <a:custGeom>
            <a:avLst/>
            <a:gdLst/>
            <a:ahLst/>
            <a:cxnLst/>
            <a:rect l="0" t="0" r="0" b="0"/>
            <a:pathLst>
              <a:path w="133947" h="178594">
                <a:moveTo>
                  <a:pt x="107157" y="0"/>
                </a:moveTo>
                <a:lnTo>
                  <a:pt x="107157" y="0"/>
                </a:lnTo>
                <a:lnTo>
                  <a:pt x="107157" y="0"/>
                </a:lnTo>
                <a:lnTo>
                  <a:pt x="107157" y="0"/>
                </a:lnTo>
                <a:lnTo>
                  <a:pt x="107157" y="0"/>
                </a:lnTo>
                <a:lnTo>
                  <a:pt x="98227" y="0"/>
                </a:lnTo>
                <a:lnTo>
                  <a:pt x="98227" y="0"/>
                </a:lnTo>
                <a:lnTo>
                  <a:pt x="89297" y="0"/>
                </a:lnTo>
                <a:lnTo>
                  <a:pt x="71438" y="0"/>
                </a:lnTo>
                <a:lnTo>
                  <a:pt x="62508" y="8929"/>
                </a:lnTo>
                <a:lnTo>
                  <a:pt x="44649" y="8929"/>
                </a:lnTo>
                <a:lnTo>
                  <a:pt x="35719" y="17859"/>
                </a:lnTo>
                <a:lnTo>
                  <a:pt x="26789" y="26789"/>
                </a:lnTo>
                <a:lnTo>
                  <a:pt x="17860" y="35718"/>
                </a:lnTo>
                <a:lnTo>
                  <a:pt x="8930" y="44648"/>
                </a:lnTo>
                <a:lnTo>
                  <a:pt x="8930" y="53578"/>
                </a:lnTo>
                <a:lnTo>
                  <a:pt x="17860" y="62507"/>
                </a:lnTo>
                <a:lnTo>
                  <a:pt x="17860" y="71437"/>
                </a:lnTo>
                <a:lnTo>
                  <a:pt x="26789" y="80367"/>
                </a:lnTo>
                <a:lnTo>
                  <a:pt x="44649" y="80367"/>
                </a:lnTo>
                <a:lnTo>
                  <a:pt x="53579" y="89296"/>
                </a:lnTo>
                <a:lnTo>
                  <a:pt x="71438" y="89296"/>
                </a:lnTo>
                <a:lnTo>
                  <a:pt x="89297" y="98226"/>
                </a:lnTo>
                <a:lnTo>
                  <a:pt x="98227" y="107156"/>
                </a:lnTo>
                <a:lnTo>
                  <a:pt x="107157" y="116085"/>
                </a:lnTo>
                <a:lnTo>
                  <a:pt x="125016" y="125015"/>
                </a:lnTo>
                <a:lnTo>
                  <a:pt x="125016" y="133945"/>
                </a:lnTo>
                <a:lnTo>
                  <a:pt x="133946" y="142875"/>
                </a:lnTo>
                <a:lnTo>
                  <a:pt x="133946" y="151804"/>
                </a:lnTo>
                <a:lnTo>
                  <a:pt x="125016" y="160734"/>
                </a:lnTo>
                <a:lnTo>
                  <a:pt x="133946" y="169664"/>
                </a:lnTo>
                <a:lnTo>
                  <a:pt x="116086" y="169664"/>
                </a:lnTo>
                <a:lnTo>
                  <a:pt x="98227" y="178593"/>
                </a:lnTo>
                <a:lnTo>
                  <a:pt x="80368" y="178593"/>
                </a:lnTo>
                <a:lnTo>
                  <a:pt x="53579" y="178593"/>
                </a:lnTo>
                <a:lnTo>
                  <a:pt x="35719" y="178593"/>
                </a:lnTo>
                <a:lnTo>
                  <a:pt x="17860" y="178593"/>
                </a:lnTo>
                <a:lnTo>
                  <a:pt x="0" y="169664"/>
                </a:lnTo>
                <a:lnTo>
                  <a:pt x="0" y="169664"/>
                </a:lnTo>
                <a:lnTo>
                  <a:pt x="0"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634758" y="3125390"/>
            <a:ext cx="26790" cy="312540"/>
          </a:xfrm>
          <a:custGeom>
            <a:avLst/>
            <a:gdLst/>
            <a:ahLst/>
            <a:cxnLst/>
            <a:rect l="0" t="0" r="0" b="0"/>
            <a:pathLst>
              <a:path w="26790" h="312540">
                <a:moveTo>
                  <a:pt x="17859" y="0"/>
                </a:moveTo>
                <a:lnTo>
                  <a:pt x="17859" y="0"/>
                </a:lnTo>
                <a:lnTo>
                  <a:pt x="8930" y="8930"/>
                </a:lnTo>
                <a:lnTo>
                  <a:pt x="8930" y="8930"/>
                </a:lnTo>
                <a:lnTo>
                  <a:pt x="8930" y="26789"/>
                </a:lnTo>
                <a:lnTo>
                  <a:pt x="8930" y="44649"/>
                </a:lnTo>
                <a:lnTo>
                  <a:pt x="0" y="71438"/>
                </a:lnTo>
                <a:lnTo>
                  <a:pt x="0" y="98227"/>
                </a:lnTo>
                <a:lnTo>
                  <a:pt x="0" y="133946"/>
                </a:lnTo>
                <a:lnTo>
                  <a:pt x="0" y="160735"/>
                </a:lnTo>
                <a:lnTo>
                  <a:pt x="0" y="187524"/>
                </a:lnTo>
                <a:lnTo>
                  <a:pt x="0" y="214313"/>
                </a:lnTo>
                <a:lnTo>
                  <a:pt x="0" y="241102"/>
                </a:lnTo>
                <a:lnTo>
                  <a:pt x="0" y="267891"/>
                </a:lnTo>
                <a:lnTo>
                  <a:pt x="0" y="285750"/>
                </a:lnTo>
                <a:lnTo>
                  <a:pt x="8930" y="294680"/>
                </a:lnTo>
                <a:lnTo>
                  <a:pt x="26789" y="303610"/>
                </a:lnTo>
                <a:lnTo>
                  <a:pt x="26789" y="312539"/>
                </a:lnTo>
                <a:lnTo>
                  <a:pt x="26789"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724055" y="3241476"/>
            <a:ext cx="89298" cy="196454"/>
          </a:xfrm>
          <a:custGeom>
            <a:avLst/>
            <a:gdLst/>
            <a:ahLst/>
            <a:cxnLst/>
            <a:rect l="0" t="0" r="0" b="0"/>
            <a:pathLst>
              <a:path w="89298" h="196454">
                <a:moveTo>
                  <a:pt x="53578" y="0"/>
                </a:moveTo>
                <a:lnTo>
                  <a:pt x="44648" y="8930"/>
                </a:lnTo>
                <a:lnTo>
                  <a:pt x="44648" y="17860"/>
                </a:lnTo>
                <a:lnTo>
                  <a:pt x="44648" y="26789"/>
                </a:lnTo>
                <a:lnTo>
                  <a:pt x="35718" y="44649"/>
                </a:lnTo>
                <a:lnTo>
                  <a:pt x="26789" y="71438"/>
                </a:lnTo>
                <a:lnTo>
                  <a:pt x="17859" y="98227"/>
                </a:lnTo>
                <a:lnTo>
                  <a:pt x="8929" y="116086"/>
                </a:lnTo>
                <a:lnTo>
                  <a:pt x="8929" y="142875"/>
                </a:lnTo>
                <a:lnTo>
                  <a:pt x="0" y="160735"/>
                </a:lnTo>
                <a:lnTo>
                  <a:pt x="0" y="178594"/>
                </a:lnTo>
                <a:lnTo>
                  <a:pt x="26789" y="187524"/>
                </a:lnTo>
                <a:lnTo>
                  <a:pt x="26789" y="196453"/>
                </a:lnTo>
                <a:lnTo>
                  <a:pt x="35718" y="196453"/>
                </a:lnTo>
                <a:lnTo>
                  <a:pt x="35718" y="196453"/>
                </a:lnTo>
                <a:lnTo>
                  <a:pt x="44648" y="196453"/>
                </a:lnTo>
                <a:lnTo>
                  <a:pt x="53578" y="187524"/>
                </a:lnTo>
                <a:lnTo>
                  <a:pt x="53578" y="169664"/>
                </a:lnTo>
                <a:lnTo>
                  <a:pt x="62508" y="160735"/>
                </a:lnTo>
                <a:lnTo>
                  <a:pt x="71437" y="133945"/>
                </a:lnTo>
                <a:lnTo>
                  <a:pt x="80367" y="116086"/>
                </a:lnTo>
                <a:lnTo>
                  <a:pt x="89297" y="89297"/>
                </a:lnTo>
                <a:lnTo>
                  <a:pt x="89297" y="71438"/>
                </a:lnTo>
                <a:lnTo>
                  <a:pt x="89297" y="53578"/>
                </a:lnTo>
                <a:lnTo>
                  <a:pt x="80367" y="35719"/>
                </a:lnTo>
                <a:lnTo>
                  <a:pt x="71437" y="26789"/>
                </a:lnTo>
                <a:lnTo>
                  <a:pt x="62508" y="17860"/>
                </a:lnTo>
                <a:lnTo>
                  <a:pt x="53578" y="8930"/>
                </a:lnTo>
                <a:lnTo>
                  <a:pt x="35718" y="8930"/>
                </a:lnTo>
                <a:lnTo>
                  <a:pt x="26789" y="17860"/>
                </a:lnTo>
                <a:lnTo>
                  <a:pt x="8929" y="26789"/>
                </a:lnTo>
                <a:lnTo>
                  <a:pt x="0" y="26789"/>
                </a:lnTo>
                <a:lnTo>
                  <a:pt x="0"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884789" y="3223617"/>
            <a:ext cx="178595" cy="178595"/>
          </a:xfrm>
          <a:custGeom>
            <a:avLst/>
            <a:gdLst/>
            <a:ahLst/>
            <a:cxnLst/>
            <a:rect l="0" t="0" r="0" b="0"/>
            <a:pathLst>
              <a:path w="178595" h="178595">
                <a:moveTo>
                  <a:pt x="0" y="35719"/>
                </a:moveTo>
                <a:lnTo>
                  <a:pt x="8930" y="44648"/>
                </a:lnTo>
                <a:lnTo>
                  <a:pt x="8930" y="44648"/>
                </a:lnTo>
                <a:lnTo>
                  <a:pt x="8930" y="53578"/>
                </a:lnTo>
                <a:lnTo>
                  <a:pt x="8930" y="62508"/>
                </a:lnTo>
                <a:lnTo>
                  <a:pt x="8930" y="80367"/>
                </a:lnTo>
                <a:lnTo>
                  <a:pt x="8930" y="98226"/>
                </a:lnTo>
                <a:lnTo>
                  <a:pt x="0" y="116086"/>
                </a:lnTo>
                <a:lnTo>
                  <a:pt x="0" y="133945"/>
                </a:lnTo>
                <a:lnTo>
                  <a:pt x="0" y="151804"/>
                </a:lnTo>
                <a:lnTo>
                  <a:pt x="0" y="160734"/>
                </a:lnTo>
                <a:lnTo>
                  <a:pt x="0" y="169664"/>
                </a:lnTo>
                <a:lnTo>
                  <a:pt x="8930" y="178594"/>
                </a:lnTo>
                <a:lnTo>
                  <a:pt x="8930" y="178594"/>
                </a:lnTo>
                <a:lnTo>
                  <a:pt x="17859" y="178594"/>
                </a:lnTo>
                <a:lnTo>
                  <a:pt x="26789" y="178594"/>
                </a:lnTo>
                <a:lnTo>
                  <a:pt x="35719" y="169664"/>
                </a:lnTo>
                <a:lnTo>
                  <a:pt x="35719" y="160734"/>
                </a:lnTo>
                <a:lnTo>
                  <a:pt x="44649" y="142875"/>
                </a:lnTo>
                <a:lnTo>
                  <a:pt x="44649" y="125015"/>
                </a:lnTo>
                <a:lnTo>
                  <a:pt x="53578" y="107156"/>
                </a:lnTo>
                <a:lnTo>
                  <a:pt x="62508" y="89297"/>
                </a:lnTo>
                <a:lnTo>
                  <a:pt x="62508" y="71437"/>
                </a:lnTo>
                <a:lnTo>
                  <a:pt x="62508" y="62508"/>
                </a:lnTo>
                <a:lnTo>
                  <a:pt x="62508" y="62508"/>
                </a:lnTo>
                <a:lnTo>
                  <a:pt x="62508" y="62508"/>
                </a:lnTo>
                <a:lnTo>
                  <a:pt x="62508" y="62508"/>
                </a:lnTo>
                <a:lnTo>
                  <a:pt x="62508" y="71437"/>
                </a:lnTo>
                <a:lnTo>
                  <a:pt x="71438" y="80367"/>
                </a:lnTo>
                <a:lnTo>
                  <a:pt x="71438" y="89297"/>
                </a:lnTo>
                <a:lnTo>
                  <a:pt x="71438" y="107156"/>
                </a:lnTo>
                <a:lnTo>
                  <a:pt x="80367" y="125015"/>
                </a:lnTo>
                <a:lnTo>
                  <a:pt x="89297" y="142875"/>
                </a:lnTo>
                <a:lnTo>
                  <a:pt x="98227" y="151804"/>
                </a:lnTo>
                <a:lnTo>
                  <a:pt x="107156" y="160734"/>
                </a:lnTo>
                <a:lnTo>
                  <a:pt x="116086" y="169664"/>
                </a:lnTo>
                <a:lnTo>
                  <a:pt x="125016" y="169664"/>
                </a:lnTo>
                <a:lnTo>
                  <a:pt x="133945" y="169664"/>
                </a:lnTo>
                <a:lnTo>
                  <a:pt x="142875" y="169664"/>
                </a:lnTo>
                <a:lnTo>
                  <a:pt x="151805" y="160734"/>
                </a:lnTo>
                <a:lnTo>
                  <a:pt x="160734" y="151804"/>
                </a:lnTo>
                <a:lnTo>
                  <a:pt x="169664" y="133945"/>
                </a:lnTo>
                <a:lnTo>
                  <a:pt x="169664" y="116086"/>
                </a:lnTo>
                <a:lnTo>
                  <a:pt x="169664" y="89297"/>
                </a:lnTo>
                <a:lnTo>
                  <a:pt x="178594" y="71437"/>
                </a:lnTo>
                <a:lnTo>
                  <a:pt x="178594" y="44648"/>
                </a:lnTo>
                <a:lnTo>
                  <a:pt x="178594" y="26789"/>
                </a:lnTo>
                <a:lnTo>
                  <a:pt x="169664" y="17859"/>
                </a:lnTo>
                <a:lnTo>
                  <a:pt x="160734" y="8929"/>
                </a:lnTo>
                <a:lnTo>
                  <a:pt x="160734" y="0"/>
                </a:lnTo>
                <a:lnTo>
                  <a:pt x="16073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090172" y="3214687"/>
            <a:ext cx="107157" cy="169665"/>
          </a:xfrm>
          <a:custGeom>
            <a:avLst/>
            <a:gdLst/>
            <a:ahLst/>
            <a:cxnLst/>
            <a:rect l="0" t="0" r="0" b="0"/>
            <a:pathLst>
              <a:path w="107157" h="169665">
                <a:moveTo>
                  <a:pt x="17859" y="89297"/>
                </a:moveTo>
                <a:lnTo>
                  <a:pt x="17859" y="89297"/>
                </a:lnTo>
                <a:lnTo>
                  <a:pt x="26789" y="89297"/>
                </a:lnTo>
                <a:lnTo>
                  <a:pt x="35719" y="89297"/>
                </a:lnTo>
                <a:lnTo>
                  <a:pt x="44648" y="89297"/>
                </a:lnTo>
                <a:lnTo>
                  <a:pt x="62508" y="89297"/>
                </a:lnTo>
                <a:lnTo>
                  <a:pt x="71437" y="80367"/>
                </a:lnTo>
                <a:lnTo>
                  <a:pt x="89297" y="80367"/>
                </a:lnTo>
                <a:lnTo>
                  <a:pt x="89297" y="71438"/>
                </a:lnTo>
                <a:lnTo>
                  <a:pt x="98226" y="62508"/>
                </a:lnTo>
                <a:lnTo>
                  <a:pt x="107156" y="53578"/>
                </a:lnTo>
                <a:lnTo>
                  <a:pt x="107156" y="35719"/>
                </a:lnTo>
                <a:lnTo>
                  <a:pt x="107156" y="26789"/>
                </a:lnTo>
                <a:lnTo>
                  <a:pt x="107156" y="17859"/>
                </a:lnTo>
                <a:lnTo>
                  <a:pt x="107156" y="8930"/>
                </a:lnTo>
                <a:lnTo>
                  <a:pt x="98226" y="0"/>
                </a:lnTo>
                <a:lnTo>
                  <a:pt x="89297" y="0"/>
                </a:lnTo>
                <a:lnTo>
                  <a:pt x="80367" y="0"/>
                </a:lnTo>
                <a:lnTo>
                  <a:pt x="62508" y="0"/>
                </a:lnTo>
                <a:lnTo>
                  <a:pt x="53578" y="8930"/>
                </a:lnTo>
                <a:lnTo>
                  <a:pt x="35719" y="26789"/>
                </a:lnTo>
                <a:lnTo>
                  <a:pt x="17859" y="35719"/>
                </a:lnTo>
                <a:lnTo>
                  <a:pt x="8930" y="53578"/>
                </a:lnTo>
                <a:lnTo>
                  <a:pt x="0" y="71438"/>
                </a:lnTo>
                <a:lnTo>
                  <a:pt x="0" y="89297"/>
                </a:lnTo>
                <a:lnTo>
                  <a:pt x="0" y="107156"/>
                </a:lnTo>
                <a:lnTo>
                  <a:pt x="0" y="125016"/>
                </a:lnTo>
                <a:lnTo>
                  <a:pt x="8930" y="142875"/>
                </a:lnTo>
                <a:lnTo>
                  <a:pt x="17859" y="151805"/>
                </a:lnTo>
                <a:lnTo>
                  <a:pt x="26789" y="160734"/>
                </a:lnTo>
                <a:lnTo>
                  <a:pt x="44648" y="169664"/>
                </a:lnTo>
                <a:lnTo>
                  <a:pt x="53578" y="169664"/>
                </a:lnTo>
                <a:lnTo>
                  <a:pt x="62508" y="169664"/>
                </a:lnTo>
                <a:lnTo>
                  <a:pt x="80367" y="160734"/>
                </a:lnTo>
                <a:lnTo>
                  <a:pt x="80367" y="160734"/>
                </a:lnTo>
                <a:lnTo>
                  <a:pt x="80367" y="16073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241977" y="3223617"/>
            <a:ext cx="133946" cy="214313"/>
          </a:xfrm>
          <a:custGeom>
            <a:avLst/>
            <a:gdLst/>
            <a:ahLst/>
            <a:cxnLst/>
            <a:rect l="0" t="0" r="0" b="0"/>
            <a:pathLst>
              <a:path w="133946" h="214313">
                <a:moveTo>
                  <a:pt x="0" y="0"/>
                </a:moveTo>
                <a:lnTo>
                  <a:pt x="0" y="8929"/>
                </a:lnTo>
                <a:lnTo>
                  <a:pt x="0" y="17859"/>
                </a:lnTo>
                <a:lnTo>
                  <a:pt x="0" y="17859"/>
                </a:lnTo>
                <a:lnTo>
                  <a:pt x="0" y="35719"/>
                </a:lnTo>
                <a:lnTo>
                  <a:pt x="0" y="53578"/>
                </a:lnTo>
                <a:lnTo>
                  <a:pt x="0" y="80367"/>
                </a:lnTo>
                <a:lnTo>
                  <a:pt x="0" y="107156"/>
                </a:lnTo>
                <a:lnTo>
                  <a:pt x="8929" y="133945"/>
                </a:lnTo>
                <a:lnTo>
                  <a:pt x="8929" y="151804"/>
                </a:lnTo>
                <a:lnTo>
                  <a:pt x="17859" y="178594"/>
                </a:lnTo>
                <a:lnTo>
                  <a:pt x="17859" y="187523"/>
                </a:lnTo>
                <a:lnTo>
                  <a:pt x="26789" y="205383"/>
                </a:lnTo>
                <a:lnTo>
                  <a:pt x="26789" y="205383"/>
                </a:lnTo>
                <a:lnTo>
                  <a:pt x="26789" y="214312"/>
                </a:lnTo>
                <a:lnTo>
                  <a:pt x="26789" y="214312"/>
                </a:lnTo>
                <a:lnTo>
                  <a:pt x="26789" y="205383"/>
                </a:lnTo>
                <a:lnTo>
                  <a:pt x="26789" y="205383"/>
                </a:lnTo>
                <a:lnTo>
                  <a:pt x="8929" y="187523"/>
                </a:lnTo>
                <a:lnTo>
                  <a:pt x="8929" y="169664"/>
                </a:lnTo>
                <a:lnTo>
                  <a:pt x="0" y="151804"/>
                </a:lnTo>
                <a:lnTo>
                  <a:pt x="0" y="125015"/>
                </a:lnTo>
                <a:lnTo>
                  <a:pt x="8929" y="98226"/>
                </a:lnTo>
                <a:lnTo>
                  <a:pt x="8929" y="80367"/>
                </a:lnTo>
                <a:lnTo>
                  <a:pt x="17859" y="71437"/>
                </a:lnTo>
                <a:lnTo>
                  <a:pt x="26789" y="53578"/>
                </a:lnTo>
                <a:lnTo>
                  <a:pt x="35718" y="44648"/>
                </a:lnTo>
                <a:lnTo>
                  <a:pt x="53578" y="35719"/>
                </a:lnTo>
                <a:lnTo>
                  <a:pt x="71437" y="35719"/>
                </a:lnTo>
                <a:lnTo>
                  <a:pt x="80367" y="35719"/>
                </a:lnTo>
                <a:lnTo>
                  <a:pt x="107156" y="35719"/>
                </a:lnTo>
                <a:lnTo>
                  <a:pt x="133945" y="44648"/>
                </a:lnTo>
                <a:lnTo>
                  <a:pt x="133945" y="44648"/>
                </a:lnTo>
                <a:lnTo>
                  <a:pt x="133945"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554516" y="3214687"/>
            <a:ext cx="142876" cy="196454"/>
          </a:xfrm>
          <a:custGeom>
            <a:avLst/>
            <a:gdLst/>
            <a:ahLst/>
            <a:cxnLst/>
            <a:rect l="0" t="0" r="0" b="0"/>
            <a:pathLst>
              <a:path w="142876" h="196454">
                <a:moveTo>
                  <a:pt x="142875" y="8930"/>
                </a:moveTo>
                <a:lnTo>
                  <a:pt x="142875" y="8930"/>
                </a:lnTo>
                <a:lnTo>
                  <a:pt x="142875" y="8930"/>
                </a:lnTo>
                <a:lnTo>
                  <a:pt x="142875" y="0"/>
                </a:lnTo>
                <a:lnTo>
                  <a:pt x="142875" y="0"/>
                </a:lnTo>
                <a:lnTo>
                  <a:pt x="133945" y="0"/>
                </a:lnTo>
                <a:lnTo>
                  <a:pt x="116086" y="0"/>
                </a:lnTo>
                <a:lnTo>
                  <a:pt x="98226" y="8930"/>
                </a:lnTo>
                <a:lnTo>
                  <a:pt x="80367" y="26789"/>
                </a:lnTo>
                <a:lnTo>
                  <a:pt x="62507" y="35719"/>
                </a:lnTo>
                <a:lnTo>
                  <a:pt x="44648" y="53578"/>
                </a:lnTo>
                <a:lnTo>
                  <a:pt x="26789" y="71438"/>
                </a:lnTo>
                <a:lnTo>
                  <a:pt x="8929" y="98227"/>
                </a:lnTo>
                <a:lnTo>
                  <a:pt x="0" y="116086"/>
                </a:lnTo>
                <a:lnTo>
                  <a:pt x="0" y="133945"/>
                </a:lnTo>
                <a:lnTo>
                  <a:pt x="0" y="151805"/>
                </a:lnTo>
                <a:lnTo>
                  <a:pt x="0" y="169664"/>
                </a:lnTo>
                <a:lnTo>
                  <a:pt x="8929" y="178594"/>
                </a:lnTo>
                <a:lnTo>
                  <a:pt x="17859" y="187524"/>
                </a:lnTo>
                <a:lnTo>
                  <a:pt x="35718" y="196453"/>
                </a:lnTo>
                <a:lnTo>
                  <a:pt x="44648" y="196453"/>
                </a:lnTo>
                <a:lnTo>
                  <a:pt x="62507" y="196453"/>
                </a:lnTo>
                <a:lnTo>
                  <a:pt x="62507"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742039" y="3232546"/>
            <a:ext cx="169665" cy="169666"/>
          </a:xfrm>
          <a:custGeom>
            <a:avLst/>
            <a:gdLst/>
            <a:ahLst/>
            <a:cxnLst/>
            <a:rect l="0" t="0" r="0" b="0"/>
            <a:pathLst>
              <a:path w="169665" h="169666">
                <a:moveTo>
                  <a:pt x="133945" y="35719"/>
                </a:moveTo>
                <a:lnTo>
                  <a:pt x="133945" y="26790"/>
                </a:lnTo>
                <a:lnTo>
                  <a:pt x="125016" y="17860"/>
                </a:lnTo>
                <a:lnTo>
                  <a:pt x="125016" y="17860"/>
                </a:lnTo>
                <a:lnTo>
                  <a:pt x="116086" y="8930"/>
                </a:lnTo>
                <a:lnTo>
                  <a:pt x="107156" y="8930"/>
                </a:lnTo>
                <a:lnTo>
                  <a:pt x="98227" y="0"/>
                </a:lnTo>
                <a:lnTo>
                  <a:pt x="89297" y="0"/>
                </a:lnTo>
                <a:lnTo>
                  <a:pt x="71438" y="0"/>
                </a:lnTo>
                <a:lnTo>
                  <a:pt x="53578" y="8930"/>
                </a:lnTo>
                <a:lnTo>
                  <a:pt x="44649" y="17860"/>
                </a:lnTo>
                <a:lnTo>
                  <a:pt x="26789" y="35719"/>
                </a:lnTo>
                <a:lnTo>
                  <a:pt x="8930" y="53579"/>
                </a:lnTo>
                <a:lnTo>
                  <a:pt x="8930" y="71438"/>
                </a:lnTo>
                <a:lnTo>
                  <a:pt x="0" y="89297"/>
                </a:lnTo>
                <a:lnTo>
                  <a:pt x="0" y="107157"/>
                </a:lnTo>
                <a:lnTo>
                  <a:pt x="8930" y="125016"/>
                </a:lnTo>
                <a:lnTo>
                  <a:pt x="17859" y="133946"/>
                </a:lnTo>
                <a:lnTo>
                  <a:pt x="26789" y="142875"/>
                </a:lnTo>
                <a:lnTo>
                  <a:pt x="35719" y="142875"/>
                </a:lnTo>
                <a:lnTo>
                  <a:pt x="44649" y="142875"/>
                </a:lnTo>
                <a:lnTo>
                  <a:pt x="53578" y="142875"/>
                </a:lnTo>
                <a:lnTo>
                  <a:pt x="62508" y="133946"/>
                </a:lnTo>
                <a:lnTo>
                  <a:pt x="80367" y="125016"/>
                </a:lnTo>
                <a:lnTo>
                  <a:pt x="89297" y="116086"/>
                </a:lnTo>
                <a:lnTo>
                  <a:pt x="107156" y="98227"/>
                </a:lnTo>
                <a:lnTo>
                  <a:pt x="116086" y="71438"/>
                </a:lnTo>
                <a:lnTo>
                  <a:pt x="125016" y="53579"/>
                </a:lnTo>
                <a:lnTo>
                  <a:pt x="133945" y="35719"/>
                </a:lnTo>
                <a:lnTo>
                  <a:pt x="142875" y="26790"/>
                </a:lnTo>
                <a:lnTo>
                  <a:pt x="142875" y="17860"/>
                </a:lnTo>
                <a:lnTo>
                  <a:pt x="151805" y="17860"/>
                </a:lnTo>
                <a:lnTo>
                  <a:pt x="151805" y="17860"/>
                </a:lnTo>
                <a:lnTo>
                  <a:pt x="151805" y="26790"/>
                </a:lnTo>
                <a:lnTo>
                  <a:pt x="151805" y="35719"/>
                </a:lnTo>
                <a:lnTo>
                  <a:pt x="151805" y="53579"/>
                </a:lnTo>
                <a:lnTo>
                  <a:pt x="151805" y="71438"/>
                </a:lnTo>
                <a:lnTo>
                  <a:pt x="151805" y="89297"/>
                </a:lnTo>
                <a:lnTo>
                  <a:pt x="151805" y="107157"/>
                </a:lnTo>
                <a:lnTo>
                  <a:pt x="160734" y="125016"/>
                </a:lnTo>
                <a:lnTo>
                  <a:pt x="160734" y="142875"/>
                </a:lnTo>
                <a:lnTo>
                  <a:pt x="169664" y="160735"/>
                </a:lnTo>
                <a:lnTo>
                  <a:pt x="169664" y="169665"/>
                </a:lnTo>
                <a:lnTo>
                  <a:pt x="169664" y="16966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7974211" y="3205757"/>
            <a:ext cx="98228" cy="205384"/>
          </a:xfrm>
          <a:custGeom>
            <a:avLst/>
            <a:gdLst/>
            <a:ahLst/>
            <a:cxnLst/>
            <a:rect l="0" t="0" r="0" b="0"/>
            <a:pathLst>
              <a:path w="98228" h="205384">
                <a:moveTo>
                  <a:pt x="98227" y="8930"/>
                </a:moveTo>
                <a:lnTo>
                  <a:pt x="98227" y="8930"/>
                </a:lnTo>
                <a:lnTo>
                  <a:pt x="89297" y="0"/>
                </a:lnTo>
                <a:lnTo>
                  <a:pt x="89297" y="8930"/>
                </a:lnTo>
                <a:lnTo>
                  <a:pt x="80367" y="8930"/>
                </a:lnTo>
                <a:lnTo>
                  <a:pt x="62508" y="17860"/>
                </a:lnTo>
                <a:lnTo>
                  <a:pt x="44648" y="26789"/>
                </a:lnTo>
                <a:lnTo>
                  <a:pt x="35719" y="44649"/>
                </a:lnTo>
                <a:lnTo>
                  <a:pt x="17859" y="53579"/>
                </a:lnTo>
                <a:lnTo>
                  <a:pt x="8930" y="71438"/>
                </a:lnTo>
                <a:lnTo>
                  <a:pt x="0" y="80368"/>
                </a:lnTo>
                <a:lnTo>
                  <a:pt x="0" y="98227"/>
                </a:lnTo>
                <a:lnTo>
                  <a:pt x="0" y="107157"/>
                </a:lnTo>
                <a:lnTo>
                  <a:pt x="8930" y="116086"/>
                </a:lnTo>
                <a:lnTo>
                  <a:pt x="17859" y="125016"/>
                </a:lnTo>
                <a:lnTo>
                  <a:pt x="26789" y="142875"/>
                </a:lnTo>
                <a:lnTo>
                  <a:pt x="44648" y="151805"/>
                </a:lnTo>
                <a:lnTo>
                  <a:pt x="53578" y="160735"/>
                </a:lnTo>
                <a:lnTo>
                  <a:pt x="71437" y="169664"/>
                </a:lnTo>
                <a:lnTo>
                  <a:pt x="80367" y="178594"/>
                </a:lnTo>
                <a:lnTo>
                  <a:pt x="89297" y="187524"/>
                </a:lnTo>
                <a:lnTo>
                  <a:pt x="98227" y="196454"/>
                </a:lnTo>
                <a:lnTo>
                  <a:pt x="98227" y="205383"/>
                </a:lnTo>
                <a:lnTo>
                  <a:pt x="89297" y="205383"/>
                </a:lnTo>
                <a:lnTo>
                  <a:pt x="80367" y="205383"/>
                </a:lnTo>
                <a:lnTo>
                  <a:pt x="71437" y="205383"/>
                </a:lnTo>
                <a:lnTo>
                  <a:pt x="53578" y="205383"/>
                </a:lnTo>
                <a:lnTo>
                  <a:pt x="44648" y="205383"/>
                </a:lnTo>
                <a:lnTo>
                  <a:pt x="35719" y="205383"/>
                </a:lnTo>
                <a:lnTo>
                  <a:pt x="35719"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099227" y="3205757"/>
            <a:ext cx="133945" cy="205384"/>
          </a:xfrm>
          <a:custGeom>
            <a:avLst/>
            <a:gdLst/>
            <a:ahLst/>
            <a:cxnLst/>
            <a:rect l="0" t="0" r="0" b="0"/>
            <a:pathLst>
              <a:path w="133945" h="205384">
                <a:moveTo>
                  <a:pt x="0" y="125016"/>
                </a:moveTo>
                <a:lnTo>
                  <a:pt x="8929" y="125016"/>
                </a:lnTo>
                <a:lnTo>
                  <a:pt x="17859" y="116086"/>
                </a:lnTo>
                <a:lnTo>
                  <a:pt x="26789" y="116086"/>
                </a:lnTo>
                <a:lnTo>
                  <a:pt x="44648" y="116086"/>
                </a:lnTo>
                <a:lnTo>
                  <a:pt x="62507" y="107157"/>
                </a:lnTo>
                <a:lnTo>
                  <a:pt x="80367" y="98227"/>
                </a:lnTo>
                <a:lnTo>
                  <a:pt x="98225" y="89297"/>
                </a:lnTo>
                <a:lnTo>
                  <a:pt x="107155" y="71438"/>
                </a:lnTo>
                <a:lnTo>
                  <a:pt x="125014" y="62508"/>
                </a:lnTo>
                <a:lnTo>
                  <a:pt x="133944" y="44649"/>
                </a:lnTo>
                <a:lnTo>
                  <a:pt x="133944" y="35719"/>
                </a:lnTo>
                <a:lnTo>
                  <a:pt x="133944" y="26789"/>
                </a:lnTo>
                <a:lnTo>
                  <a:pt x="133944" y="8930"/>
                </a:lnTo>
                <a:lnTo>
                  <a:pt x="125014" y="8930"/>
                </a:lnTo>
                <a:lnTo>
                  <a:pt x="116085" y="0"/>
                </a:lnTo>
                <a:lnTo>
                  <a:pt x="98225" y="0"/>
                </a:lnTo>
                <a:lnTo>
                  <a:pt x="80367" y="8930"/>
                </a:lnTo>
                <a:lnTo>
                  <a:pt x="62507" y="17860"/>
                </a:lnTo>
                <a:lnTo>
                  <a:pt x="44648" y="35719"/>
                </a:lnTo>
                <a:lnTo>
                  <a:pt x="26789" y="53579"/>
                </a:lnTo>
                <a:lnTo>
                  <a:pt x="8929" y="71438"/>
                </a:lnTo>
                <a:lnTo>
                  <a:pt x="8929" y="98227"/>
                </a:lnTo>
                <a:lnTo>
                  <a:pt x="0" y="116086"/>
                </a:lnTo>
                <a:lnTo>
                  <a:pt x="8929" y="142875"/>
                </a:lnTo>
                <a:lnTo>
                  <a:pt x="8929" y="160735"/>
                </a:lnTo>
                <a:lnTo>
                  <a:pt x="26789" y="169664"/>
                </a:lnTo>
                <a:lnTo>
                  <a:pt x="35718" y="187524"/>
                </a:lnTo>
                <a:lnTo>
                  <a:pt x="53578" y="196454"/>
                </a:lnTo>
                <a:lnTo>
                  <a:pt x="62507" y="196454"/>
                </a:lnTo>
                <a:lnTo>
                  <a:pt x="71437" y="205383"/>
                </a:lnTo>
                <a:lnTo>
                  <a:pt x="71437"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8277820" y="3411140"/>
            <a:ext cx="62508" cy="187525"/>
          </a:xfrm>
          <a:custGeom>
            <a:avLst/>
            <a:gdLst/>
            <a:ahLst/>
            <a:cxnLst/>
            <a:rect l="0" t="0" r="0" b="0"/>
            <a:pathLst>
              <a:path w="62508" h="187525">
                <a:moveTo>
                  <a:pt x="62507" y="0"/>
                </a:moveTo>
                <a:lnTo>
                  <a:pt x="53578" y="8930"/>
                </a:lnTo>
                <a:lnTo>
                  <a:pt x="62507" y="26789"/>
                </a:lnTo>
                <a:lnTo>
                  <a:pt x="53578" y="35719"/>
                </a:lnTo>
                <a:lnTo>
                  <a:pt x="53578" y="62508"/>
                </a:lnTo>
                <a:lnTo>
                  <a:pt x="53578" y="89297"/>
                </a:lnTo>
                <a:lnTo>
                  <a:pt x="44648" y="116086"/>
                </a:lnTo>
                <a:lnTo>
                  <a:pt x="35718" y="142875"/>
                </a:lnTo>
                <a:lnTo>
                  <a:pt x="26789" y="169664"/>
                </a:lnTo>
                <a:lnTo>
                  <a:pt x="17859" y="178594"/>
                </a:lnTo>
                <a:lnTo>
                  <a:pt x="8929" y="187524"/>
                </a:lnTo>
                <a:lnTo>
                  <a:pt x="0" y="187524"/>
                </a:lnTo>
                <a:lnTo>
                  <a:pt x="0" y="18752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8554640" y="3232546"/>
            <a:ext cx="8931" cy="160736"/>
          </a:xfrm>
          <a:custGeom>
            <a:avLst/>
            <a:gdLst/>
            <a:ahLst/>
            <a:cxnLst/>
            <a:rect l="0" t="0" r="0" b="0"/>
            <a:pathLst>
              <a:path w="8931" h="160736">
                <a:moveTo>
                  <a:pt x="8930" y="0"/>
                </a:moveTo>
                <a:lnTo>
                  <a:pt x="8930" y="0"/>
                </a:lnTo>
                <a:lnTo>
                  <a:pt x="0" y="8930"/>
                </a:lnTo>
                <a:lnTo>
                  <a:pt x="0" y="8930"/>
                </a:lnTo>
                <a:lnTo>
                  <a:pt x="0" y="26790"/>
                </a:lnTo>
                <a:lnTo>
                  <a:pt x="0" y="35719"/>
                </a:lnTo>
                <a:lnTo>
                  <a:pt x="0" y="62508"/>
                </a:lnTo>
                <a:lnTo>
                  <a:pt x="0" y="80368"/>
                </a:lnTo>
                <a:lnTo>
                  <a:pt x="0" y="98227"/>
                </a:lnTo>
                <a:lnTo>
                  <a:pt x="0" y="116086"/>
                </a:lnTo>
                <a:lnTo>
                  <a:pt x="8930" y="133946"/>
                </a:lnTo>
                <a:lnTo>
                  <a:pt x="8930" y="151805"/>
                </a:lnTo>
                <a:lnTo>
                  <a:pt x="8930" y="160735"/>
                </a:lnTo>
                <a:lnTo>
                  <a:pt x="8930" y="160735"/>
                </a:lnTo>
                <a:lnTo>
                  <a:pt x="8930" y="16073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8492132" y="3071812"/>
            <a:ext cx="8931" cy="1"/>
          </a:xfrm>
          <a:custGeom>
            <a:avLst/>
            <a:gdLst/>
            <a:ahLst/>
            <a:cxnLst/>
            <a:rect l="0" t="0" r="0" b="0"/>
            <a:pathLst>
              <a:path w="8931" h="1">
                <a:moveTo>
                  <a:pt x="8930" y="0"/>
                </a:move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8697515" y="3053953"/>
            <a:ext cx="26790" cy="348259"/>
          </a:xfrm>
          <a:custGeom>
            <a:avLst/>
            <a:gdLst/>
            <a:ahLst/>
            <a:cxnLst/>
            <a:rect l="0" t="0" r="0" b="0"/>
            <a:pathLst>
              <a:path w="26790" h="348259">
                <a:moveTo>
                  <a:pt x="0" y="0"/>
                </a:moveTo>
                <a:lnTo>
                  <a:pt x="0" y="0"/>
                </a:lnTo>
                <a:lnTo>
                  <a:pt x="0" y="8929"/>
                </a:lnTo>
                <a:lnTo>
                  <a:pt x="0" y="17859"/>
                </a:lnTo>
                <a:lnTo>
                  <a:pt x="0" y="26789"/>
                </a:lnTo>
                <a:lnTo>
                  <a:pt x="0" y="53578"/>
                </a:lnTo>
                <a:lnTo>
                  <a:pt x="0" y="80367"/>
                </a:lnTo>
                <a:lnTo>
                  <a:pt x="0" y="107156"/>
                </a:lnTo>
                <a:lnTo>
                  <a:pt x="0" y="142875"/>
                </a:lnTo>
                <a:lnTo>
                  <a:pt x="0" y="178593"/>
                </a:lnTo>
                <a:lnTo>
                  <a:pt x="0" y="214312"/>
                </a:lnTo>
                <a:lnTo>
                  <a:pt x="8930" y="241101"/>
                </a:lnTo>
                <a:lnTo>
                  <a:pt x="8930" y="267890"/>
                </a:lnTo>
                <a:lnTo>
                  <a:pt x="17859" y="294679"/>
                </a:lnTo>
                <a:lnTo>
                  <a:pt x="17859" y="312539"/>
                </a:lnTo>
                <a:lnTo>
                  <a:pt x="17859" y="321468"/>
                </a:lnTo>
                <a:lnTo>
                  <a:pt x="26789" y="339328"/>
                </a:lnTo>
                <a:lnTo>
                  <a:pt x="26789" y="339328"/>
                </a:lnTo>
                <a:lnTo>
                  <a:pt x="26789" y="339328"/>
                </a:lnTo>
                <a:lnTo>
                  <a:pt x="26789" y="348258"/>
                </a:lnTo>
                <a:lnTo>
                  <a:pt x="26789" y="34825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626077" y="3205757"/>
            <a:ext cx="178595" cy="17861"/>
          </a:xfrm>
          <a:custGeom>
            <a:avLst/>
            <a:gdLst/>
            <a:ahLst/>
            <a:cxnLst/>
            <a:rect l="0" t="0" r="0" b="0"/>
            <a:pathLst>
              <a:path w="178595" h="17861">
                <a:moveTo>
                  <a:pt x="0" y="17860"/>
                </a:moveTo>
                <a:lnTo>
                  <a:pt x="0" y="8930"/>
                </a:lnTo>
                <a:lnTo>
                  <a:pt x="8930" y="8930"/>
                </a:lnTo>
                <a:lnTo>
                  <a:pt x="8930" y="8930"/>
                </a:lnTo>
                <a:lnTo>
                  <a:pt x="26789" y="8930"/>
                </a:lnTo>
                <a:lnTo>
                  <a:pt x="53578" y="8930"/>
                </a:lnTo>
                <a:lnTo>
                  <a:pt x="80368" y="0"/>
                </a:lnTo>
                <a:lnTo>
                  <a:pt x="107157" y="0"/>
                </a:lnTo>
                <a:lnTo>
                  <a:pt x="125016" y="8930"/>
                </a:lnTo>
                <a:lnTo>
                  <a:pt x="151805" y="8930"/>
                </a:lnTo>
                <a:lnTo>
                  <a:pt x="169664" y="8930"/>
                </a:lnTo>
                <a:lnTo>
                  <a:pt x="178594" y="8930"/>
                </a:lnTo>
                <a:lnTo>
                  <a:pt x="17859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732359" y="3777257"/>
            <a:ext cx="8931" cy="169665"/>
          </a:xfrm>
          <a:custGeom>
            <a:avLst/>
            <a:gdLst/>
            <a:ahLst/>
            <a:cxnLst/>
            <a:rect l="0" t="0" r="0" b="0"/>
            <a:pathLst>
              <a:path w="8931" h="169665">
                <a:moveTo>
                  <a:pt x="0" y="0"/>
                </a:moveTo>
                <a:lnTo>
                  <a:pt x="0" y="8930"/>
                </a:lnTo>
                <a:lnTo>
                  <a:pt x="0" y="26789"/>
                </a:lnTo>
                <a:lnTo>
                  <a:pt x="0" y="35719"/>
                </a:lnTo>
                <a:lnTo>
                  <a:pt x="0" y="62508"/>
                </a:lnTo>
                <a:lnTo>
                  <a:pt x="0" y="80368"/>
                </a:lnTo>
                <a:lnTo>
                  <a:pt x="0" y="107157"/>
                </a:lnTo>
                <a:lnTo>
                  <a:pt x="8930" y="133946"/>
                </a:lnTo>
                <a:lnTo>
                  <a:pt x="8930" y="151805"/>
                </a:lnTo>
                <a:lnTo>
                  <a:pt x="8930" y="169664"/>
                </a:lnTo>
                <a:lnTo>
                  <a:pt x="8930" y="169664"/>
                </a:lnTo>
                <a:lnTo>
                  <a:pt x="8930"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696641" y="3670101"/>
            <a:ext cx="1" cy="1"/>
          </a:xfrm>
          <a:custGeom>
            <a:avLst/>
            <a:gdLst/>
            <a:ahLst/>
            <a:cxnLst/>
            <a:rect l="0" t="0" r="0" b="0"/>
            <a:pathLst>
              <a:path w="1" h="1">
                <a:moveTo>
                  <a:pt x="0" y="0"/>
                </a:move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803797" y="3786187"/>
            <a:ext cx="133946" cy="232173"/>
          </a:xfrm>
          <a:custGeom>
            <a:avLst/>
            <a:gdLst/>
            <a:ahLst/>
            <a:cxnLst/>
            <a:rect l="0" t="0" r="0" b="0"/>
            <a:pathLst>
              <a:path w="133946" h="232173">
                <a:moveTo>
                  <a:pt x="107156" y="44649"/>
                </a:moveTo>
                <a:lnTo>
                  <a:pt x="107156" y="44649"/>
                </a:lnTo>
                <a:lnTo>
                  <a:pt x="107156" y="44649"/>
                </a:lnTo>
                <a:lnTo>
                  <a:pt x="107156" y="44649"/>
                </a:lnTo>
                <a:lnTo>
                  <a:pt x="107156" y="44649"/>
                </a:lnTo>
                <a:lnTo>
                  <a:pt x="107156" y="35719"/>
                </a:lnTo>
                <a:lnTo>
                  <a:pt x="98226" y="26789"/>
                </a:lnTo>
                <a:lnTo>
                  <a:pt x="98226" y="17859"/>
                </a:lnTo>
                <a:lnTo>
                  <a:pt x="89297" y="8930"/>
                </a:lnTo>
                <a:lnTo>
                  <a:pt x="80367" y="8930"/>
                </a:lnTo>
                <a:lnTo>
                  <a:pt x="62508" y="0"/>
                </a:lnTo>
                <a:lnTo>
                  <a:pt x="53578" y="0"/>
                </a:lnTo>
                <a:lnTo>
                  <a:pt x="44648" y="0"/>
                </a:lnTo>
                <a:lnTo>
                  <a:pt x="35719" y="0"/>
                </a:lnTo>
                <a:lnTo>
                  <a:pt x="26789" y="0"/>
                </a:lnTo>
                <a:lnTo>
                  <a:pt x="26789" y="8930"/>
                </a:lnTo>
                <a:lnTo>
                  <a:pt x="17859" y="8930"/>
                </a:lnTo>
                <a:lnTo>
                  <a:pt x="17859" y="17859"/>
                </a:lnTo>
                <a:lnTo>
                  <a:pt x="8930" y="17859"/>
                </a:lnTo>
                <a:lnTo>
                  <a:pt x="8930" y="26789"/>
                </a:lnTo>
                <a:lnTo>
                  <a:pt x="8930" y="26789"/>
                </a:lnTo>
                <a:lnTo>
                  <a:pt x="0" y="35719"/>
                </a:lnTo>
                <a:lnTo>
                  <a:pt x="0" y="44649"/>
                </a:lnTo>
                <a:lnTo>
                  <a:pt x="0" y="53578"/>
                </a:lnTo>
                <a:lnTo>
                  <a:pt x="0" y="62508"/>
                </a:lnTo>
                <a:lnTo>
                  <a:pt x="0" y="71438"/>
                </a:lnTo>
                <a:lnTo>
                  <a:pt x="0" y="80367"/>
                </a:lnTo>
                <a:lnTo>
                  <a:pt x="8930" y="89297"/>
                </a:lnTo>
                <a:lnTo>
                  <a:pt x="17859" y="89297"/>
                </a:lnTo>
                <a:lnTo>
                  <a:pt x="26789" y="98227"/>
                </a:lnTo>
                <a:lnTo>
                  <a:pt x="35719" y="107156"/>
                </a:lnTo>
                <a:lnTo>
                  <a:pt x="62508" y="125016"/>
                </a:lnTo>
                <a:lnTo>
                  <a:pt x="71437" y="133945"/>
                </a:lnTo>
                <a:lnTo>
                  <a:pt x="98226" y="142875"/>
                </a:lnTo>
                <a:lnTo>
                  <a:pt x="107156" y="160734"/>
                </a:lnTo>
                <a:lnTo>
                  <a:pt x="116086" y="169664"/>
                </a:lnTo>
                <a:lnTo>
                  <a:pt x="125016" y="187524"/>
                </a:lnTo>
                <a:lnTo>
                  <a:pt x="133945" y="196453"/>
                </a:lnTo>
                <a:lnTo>
                  <a:pt x="133945" y="205383"/>
                </a:lnTo>
                <a:lnTo>
                  <a:pt x="125016" y="214313"/>
                </a:lnTo>
                <a:lnTo>
                  <a:pt x="116086" y="223242"/>
                </a:lnTo>
                <a:lnTo>
                  <a:pt x="107156" y="232172"/>
                </a:lnTo>
                <a:lnTo>
                  <a:pt x="98226" y="232172"/>
                </a:lnTo>
                <a:lnTo>
                  <a:pt x="80367" y="232172"/>
                </a:lnTo>
                <a:lnTo>
                  <a:pt x="62508" y="223242"/>
                </a:lnTo>
                <a:lnTo>
                  <a:pt x="44648" y="214313"/>
                </a:lnTo>
                <a:lnTo>
                  <a:pt x="17859" y="205383"/>
                </a:lnTo>
                <a:lnTo>
                  <a:pt x="17859" y="205383"/>
                </a:lnTo>
                <a:lnTo>
                  <a:pt x="17859"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651992" y="3679031"/>
            <a:ext cx="26790" cy="35720"/>
          </a:xfrm>
          <a:custGeom>
            <a:avLst/>
            <a:gdLst/>
            <a:ahLst/>
            <a:cxnLst/>
            <a:rect l="0" t="0" r="0" b="0"/>
            <a:pathLst>
              <a:path w="26790" h="35720">
                <a:moveTo>
                  <a:pt x="8930" y="0"/>
                </a:moveTo>
                <a:lnTo>
                  <a:pt x="8930" y="0"/>
                </a:lnTo>
                <a:lnTo>
                  <a:pt x="0" y="0"/>
                </a:lnTo>
                <a:lnTo>
                  <a:pt x="0" y="0"/>
                </a:lnTo>
                <a:lnTo>
                  <a:pt x="0" y="0"/>
                </a:lnTo>
                <a:lnTo>
                  <a:pt x="0" y="0"/>
                </a:lnTo>
                <a:lnTo>
                  <a:pt x="0" y="0"/>
                </a:lnTo>
                <a:lnTo>
                  <a:pt x="0" y="0"/>
                </a:lnTo>
                <a:lnTo>
                  <a:pt x="0" y="0"/>
                </a:lnTo>
                <a:lnTo>
                  <a:pt x="8930" y="8930"/>
                </a:lnTo>
                <a:lnTo>
                  <a:pt x="8930" y="8930"/>
                </a:lnTo>
                <a:lnTo>
                  <a:pt x="8930" y="8930"/>
                </a:lnTo>
                <a:lnTo>
                  <a:pt x="8930" y="8930"/>
                </a:lnTo>
                <a:lnTo>
                  <a:pt x="17860" y="8930"/>
                </a:lnTo>
                <a:lnTo>
                  <a:pt x="17860" y="8930"/>
                </a:lnTo>
                <a:lnTo>
                  <a:pt x="17860" y="8930"/>
                </a:lnTo>
                <a:lnTo>
                  <a:pt x="26789" y="8930"/>
                </a:lnTo>
                <a:lnTo>
                  <a:pt x="26789" y="8930"/>
                </a:lnTo>
                <a:lnTo>
                  <a:pt x="26789" y="0"/>
                </a:lnTo>
                <a:lnTo>
                  <a:pt x="26789" y="0"/>
                </a:lnTo>
                <a:lnTo>
                  <a:pt x="26789" y="0"/>
                </a:lnTo>
                <a:lnTo>
                  <a:pt x="26789" y="0"/>
                </a:lnTo>
                <a:lnTo>
                  <a:pt x="17860" y="0"/>
                </a:lnTo>
                <a:lnTo>
                  <a:pt x="17860" y="0"/>
                </a:lnTo>
                <a:lnTo>
                  <a:pt x="8930" y="8930"/>
                </a:lnTo>
                <a:lnTo>
                  <a:pt x="8930" y="8930"/>
                </a:lnTo>
                <a:lnTo>
                  <a:pt x="0" y="17859"/>
                </a:lnTo>
                <a:lnTo>
                  <a:pt x="0" y="17859"/>
                </a:lnTo>
                <a:lnTo>
                  <a:pt x="0" y="26789"/>
                </a:lnTo>
                <a:lnTo>
                  <a:pt x="0" y="26789"/>
                </a:lnTo>
                <a:lnTo>
                  <a:pt x="0" y="26789"/>
                </a:lnTo>
                <a:lnTo>
                  <a:pt x="8930" y="35719"/>
                </a:lnTo>
                <a:lnTo>
                  <a:pt x="8930" y="35719"/>
                </a:lnTo>
                <a:lnTo>
                  <a:pt x="8930"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169914" y="3839765"/>
            <a:ext cx="178595" cy="205384"/>
          </a:xfrm>
          <a:custGeom>
            <a:avLst/>
            <a:gdLst/>
            <a:ahLst/>
            <a:cxnLst/>
            <a:rect l="0" t="0" r="0" b="0"/>
            <a:pathLst>
              <a:path w="178595" h="205384">
                <a:moveTo>
                  <a:pt x="107156" y="17860"/>
                </a:moveTo>
                <a:lnTo>
                  <a:pt x="107156" y="8930"/>
                </a:lnTo>
                <a:lnTo>
                  <a:pt x="89297" y="8930"/>
                </a:lnTo>
                <a:lnTo>
                  <a:pt x="89297" y="8930"/>
                </a:lnTo>
                <a:lnTo>
                  <a:pt x="89297" y="17860"/>
                </a:lnTo>
                <a:lnTo>
                  <a:pt x="71438" y="17860"/>
                </a:lnTo>
                <a:lnTo>
                  <a:pt x="71438" y="26789"/>
                </a:lnTo>
                <a:lnTo>
                  <a:pt x="53578" y="35719"/>
                </a:lnTo>
                <a:lnTo>
                  <a:pt x="44649" y="53578"/>
                </a:lnTo>
                <a:lnTo>
                  <a:pt x="26789" y="71438"/>
                </a:lnTo>
                <a:lnTo>
                  <a:pt x="17859" y="98227"/>
                </a:lnTo>
                <a:lnTo>
                  <a:pt x="8930" y="125016"/>
                </a:lnTo>
                <a:lnTo>
                  <a:pt x="0" y="142875"/>
                </a:lnTo>
                <a:lnTo>
                  <a:pt x="0" y="160735"/>
                </a:lnTo>
                <a:lnTo>
                  <a:pt x="8930" y="178594"/>
                </a:lnTo>
                <a:lnTo>
                  <a:pt x="17859" y="196453"/>
                </a:lnTo>
                <a:lnTo>
                  <a:pt x="35719" y="205383"/>
                </a:lnTo>
                <a:lnTo>
                  <a:pt x="53578" y="205383"/>
                </a:lnTo>
                <a:lnTo>
                  <a:pt x="71438" y="205383"/>
                </a:lnTo>
                <a:lnTo>
                  <a:pt x="98227" y="196453"/>
                </a:lnTo>
                <a:lnTo>
                  <a:pt x="125016" y="187524"/>
                </a:lnTo>
                <a:lnTo>
                  <a:pt x="142875" y="169664"/>
                </a:lnTo>
                <a:lnTo>
                  <a:pt x="160734" y="142875"/>
                </a:lnTo>
                <a:lnTo>
                  <a:pt x="169664" y="125016"/>
                </a:lnTo>
                <a:lnTo>
                  <a:pt x="178594" y="98227"/>
                </a:lnTo>
                <a:lnTo>
                  <a:pt x="178594" y="71438"/>
                </a:lnTo>
                <a:lnTo>
                  <a:pt x="169664" y="53578"/>
                </a:lnTo>
                <a:lnTo>
                  <a:pt x="160734" y="44649"/>
                </a:lnTo>
                <a:lnTo>
                  <a:pt x="142875" y="26789"/>
                </a:lnTo>
                <a:lnTo>
                  <a:pt x="125016" y="17860"/>
                </a:lnTo>
                <a:lnTo>
                  <a:pt x="107156" y="8930"/>
                </a:lnTo>
                <a:lnTo>
                  <a:pt x="80367" y="0"/>
                </a:lnTo>
                <a:lnTo>
                  <a:pt x="62508" y="0"/>
                </a:lnTo>
                <a:lnTo>
                  <a:pt x="35719" y="8930"/>
                </a:lnTo>
                <a:lnTo>
                  <a:pt x="35719" y="8930"/>
                </a:lnTo>
                <a:lnTo>
                  <a:pt x="35719"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437805" y="3804046"/>
            <a:ext cx="196454" cy="205384"/>
          </a:xfrm>
          <a:custGeom>
            <a:avLst/>
            <a:gdLst/>
            <a:ahLst/>
            <a:cxnLst/>
            <a:rect l="0" t="0" r="0" b="0"/>
            <a:pathLst>
              <a:path w="196454" h="205384">
                <a:moveTo>
                  <a:pt x="17859" y="26790"/>
                </a:moveTo>
                <a:lnTo>
                  <a:pt x="17859" y="26790"/>
                </a:lnTo>
                <a:lnTo>
                  <a:pt x="17859" y="35719"/>
                </a:lnTo>
                <a:lnTo>
                  <a:pt x="17859" y="44649"/>
                </a:lnTo>
                <a:lnTo>
                  <a:pt x="8929" y="53579"/>
                </a:lnTo>
                <a:lnTo>
                  <a:pt x="8929" y="71438"/>
                </a:lnTo>
                <a:lnTo>
                  <a:pt x="8929" y="89297"/>
                </a:lnTo>
                <a:lnTo>
                  <a:pt x="0" y="107157"/>
                </a:lnTo>
                <a:lnTo>
                  <a:pt x="0" y="133946"/>
                </a:lnTo>
                <a:lnTo>
                  <a:pt x="0" y="160735"/>
                </a:lnTo>
                <a:lnTo>
                  <a:pt x="0" y="169665"/>
                </a:lnTo>
                <a:lnTo>
                  <a:pt x="8929" y="187524"/>
                </a:lnTo>
                <a:lnTo>
                  <a:pt x="8929" y="196454"/>
                </a:lnTo>
                <a:lnTo>
                  <a:pt x="8929" y="205383"/>
                </a:lnTo>
                <a:lnTo>
                  <a:pt x="8929" y="205383"/>
                </a:lnTo>
                <a:lnTo>
                  <a:pt x="8929" y="205383"/>
                </a:lnTo>
                <a:lnTo>
                  <a:pt x="8929" y="196454"/>
                </a:lnTo>
                <a:lnTo>
                  <a:pt x="8929" y="187524"/>
                </a:lnTo>
                <a:lnTo>
                  <a:pt x="8929" y="178594"/>
                </a:lnTo>
                <a:lnTo>
                  <a:pt x="8929" y="151805"/>
                </a:lnTo>
                <a:lnTo>
                  <a:pt x="8929" y="133946"/>
                </a:lnTo>
                <a:lnTo>
                  <a:pt x="8929" y="107157"/>
                </a:lnTo>
                <a:lnTo>
                  <a:pt x="8929" y="80368"/>
                </a:lnTo>
                <a:lnTo>
                  <a:pt x="17859" y="53579"/>
                </a:lnTo>
                <a:lnTo>
                  <a:pt x="17859" y="26790"/>
                </a:lnTo>
                <a:lnTo>
                  <a:pt x="35718" y="8930"/>
                </a:lnTo>
                <a:lnTo>
                  <a:pt x="44648" y="0"/>
                </a:lnTo>
                <a:lnTo>
                  <a:pt x="62508" y="0"/>
                </a:lnTo>
                <a:lnTo>
                  <a:pt x="71437" y="0"/>
                </a:lnTo>
                <a:lnTo>
                  <a:pt x="89297" y="0"/>
                </a:lnTo>
                <a:lnTo>
                  <a:pt x="107156" y="17860"/>
                </a:lnTo>
                <a:lnTo>
                  <a:pt x="125015" y="35719"/>
                </a:lnTo>
                <a:lnTo>
                  <a:pt x="133945" y="53579"/>
                </a:lnTo>
                <a:lnTo>
                  <a:pt x="142875" y="80368"/>
                </a:lnTo>
                <a:lnTo>
                  <a:pt x="160734" y="107157"/>
                </a:lnTo>
                <a:lnTo>
                  <a:pt x="160734" y="133946"/>
                </a:lnTo>
                <a:lnTo>
                  <a:pt x="178593" y="151805"/>
                </a:lnTo>
                <a:lnTo>
                  <a:pt x="178593" y="169665"/>
                </a:lnTo>
                <a:lnTo>
                  <a:pt x="187523" y="187524"/>
                </a:lnTo>
                <a:lnTo>
                  <a:pt x="187523" y="196454"/>
                </a:lnTo>
                <a:lnTo>
                  <a:pt x="196453" y="196454"/>
                </a:lnTo>
                <a:lnTo>
                  <a:pt x="196453" y="196454"/>
                </a:lnTo>
                <a:lnTo>
                  <a:pt x="196453" y="196454"/>
                </a:lnTo>
                <a:lnTo>
                  <a:pt x="196453" y="19645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687836" y="3830836"/>
            <a:ext cx="187524" cy="187524"/>
          </a:xfrm>
          <a:custGeom>
            <a:avLst/>
            <a:gdLst/>
            <a:ahLst/>
            <a:cxnLst/>
            <a:rect l="0" t="0" r="0" b="0"/>
            <a:pathLst>
              <a:path w="187524" h="187524">
                <a:moveTo>
                  <a:pt x="0" y="53578"/>
                </a:moveTo>
                <a:lnTo>
                  <a:pt x="0" y="62507"/>
                </a:lnTo>
                <a:lnTo>
                  <a:pt x="8930" y="62507"/>
                </a:lnTo>
                <a:lnTo>
                  <a:pt x="8930" y="62507"/>
                </a:lnTo>
                <a:lnTo>
                  <a:pt x="26789" y="71437"/>
                </a:lnTo>
                <a:lnTo>
                  <a:pt x="44648" y="80367"/>
                </a:lnTo>
                <a:lnTo>
                  <a:pt x="62508" y="89296"/>
                </a:lnTo>
                <a:lnTo>
                  <a:pt x="89297" y="89296"/>
                </a:lnTo>
                <a:lnTo>
                  <a:pt x="116086" y="98226"/>
                </a:lnTo>
                <a:lnTo>
                  <a:pt x="133945" y="98226"/>
                </a:lnTo>
                <a:lnTo>
                  <a:pt x="151805" y="89296"/>
                </a:lnTo>
                <a:lnTo>
                  <a:pt x="169664" y="89296"/>
                </a:lnTo>
                <a:lnTo>
                  <a:pt x="178594" y="80367"/>
                </a:lnTo>
                <a:lnTo>
                  <a:pt x="187523" y="71437"/>
                </a:lnTo>
                <a:lnTo>
                  <a:pt x="187523" y="53578"/>
                </a:lnTo>
                <a:lnTo>
                  <a:pt x="187523" y="44648"/>
                </a:lnTo>
                <a:lnTo>
                  <a:pt x="187523" y="26789"/>
                </a:lnTo>
                <a:lnTo>
                  <a:pt x="169664" y="17859"/>
                </a:lnTo>
                <a:lnTo>
                  <a:pt x="160734" y="0"/>
                </a:lnTo>
                <a:lnTo>
                  <a:pt x="133945" y="0"/>
                </a:lnTo>
                <a:lnTo>
                  <a:pt x="107156" y="0"/>
                </a:lnTo>
                <a:lnTo>
                  <a:pt x="80367" y="0"/>
                </a:lnTo>
                <a:lnTo>
                  <a:pt x="53578" y="8929"/>
                </a:lnTo>
                <a:lnTo>
                  <a:pt x="35719" y="26789"/>
                </a:lnTo>
                <a:lnTo>
                  <a:pt x="17859" y="44648"/>
                </a:lnTo>
                <a:lnTo>
                  <a:pt x="8930" y="62507"/>
                </a:lnTo>
                <a:lnTo>
                  <a:pt x="0" y="80367"/>
                </a:lnTo>
                <a:lnTo>
                  <a:pt x="0" y="107156"/>
                </a:lnTo>
                <a:lnTo>
                  <a:pt x="8930" y="125015"/>
                </a:lnTo>
                <a:lnTo>
                  <a:pt x="26789" y="142875"/>
                </a:lnTo>
                <a:lnTo>
                  <a:pt x="44648" y="160734"/>
                </a:lnTo>
                <a:lnTo>
                  <a:pt x="71437" y="178593"/>
                </a:lnTo>
                <a:lnTo>
                  <a:pt x="98227" y="187523"/>
                </a:lnTo>
                <a:lnTo>
                  <a:pt x="125016" y="187523"/>
                </a:lnTo>
                <a:lnTo>
                  <a:pt x="151805" y="187523"/>
                </a:lnTo>
                <a:lnTo>
                  <a:pt x="160734" y="187523"/>
                </a:lnTo>
                <a:lnTo>
                  <a:pt x="160734"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161109" y="3821906"/>
            <a:ext cx="196455" cy="196454"/>
          </a:xfrm>
          <a:custGeom>
            <a:avLst/>
            <a:gdLst/>
            <a:ahLst/>
            <a:cxnLst/>
            <a:rect l="0" t="0" r="0" b="0"/>
            <a:pathLst>
              <a:path w="196455" h="196454">
                <a:moveTo>
                  <a:pt x="44649" y="80367"/>
                </a:moveTo>
                <a:lnTo>
                  <a:pt x="44649" y="80367"/>
                </a:lnTo>
                <a:lnTo>
                  <a:pt x="53579" y="89297"/>
                </a:lnTo>
                <a:lnTo>
                  <a:pt x="53579" y="89297"/>
                </a:lnTo>
                <a:lnTo>
                  <a:pt x="53579" y="89297"/>
                </a:lnTo>
                <a:lnTo>
                  <a:pt x="62508" y="89297"/>
                </a:lnTo>
                <a:lnTo>
                  <a:pt x="80368" y="80367"/>
                </a:lnTo>
                <a:lnTo>
                  <a:pt x="89297" y="80367"/>
                </a:lnTo>
                <a:lnTo>
                  <a:pt x="107157" y="80367"/>
                </a:lnTo>
                <a:lnTo>
                  <a:pt x="125016" y="71437"/>
                </a:lnTo>
                <a:lnTo>
                  <a:pt x="142875" y="62508"/>
                </a:lnTo>
                <a:lnTo>
                  <a:pt x="160735" y="53578"/>
                </a:lnTo>
                <a:lnTo>
                  <a:pt x="169664" y="44648"/>
                </a:lnTo>
                <a:lnTo>
                  <a:pt x="187524" y="35719"/>
                </a:lnTo>
                <a:lnTo>
                  <a:pt x="196454" y="26789"/>
                </a:lnTo>
                <a:lnTo>
                  <a:pt x="196454" y="8930"/>
                </a:lnTo>
                <a:lnTo>
                  <a:pt x="196454" y="8930"/>
                </a:lnTo>
                <a:lnTo>
                  <a:pt x="187524" y="0"/>
                </a:lnTo>
                <a:lnTo>
                  <a:pt x="178594" y="0"/>
                </a:lnTo>
                <a:lnTo>
                  <a:pt x="160735" y="0"/>
                </a:lnTo>
                <a:lnTo>
                  <a:pt x="142875" y="0"/>
                </a:lnTo>
                <a:lnTo>
                  <a:pt x="116086" y="8930"/>
                </a:lnTo>
                <a:lnTo>
                  <a:pt x="89297" y="26789"/>
                </a:lnTo>
                <a:lnTo>
                  <a:pt x="62508" y="44648"/>
                </a:lnTo>
                <a:lnTo>
                  <a:pt x="44649" y="62508"/>
                </a:lnTo>
                <a:lnTo>
                  <a:pt x="26789" y="89297"/>
                </a:lnTo>
                <a:lnTo>
                  <a:pt x="17860" y="107156"/>
                </a:lnTo>
                <a:lnTo>
                  <a:pt x="8930" y="125015"/>
                </a:lnTo>
                <a:lnTo>
                  <a:pt x="0" y="142875"/>
                </a:lnTo>
                <a:lnTo>
                  <a:pt x="8930" y="160734"/>
                </a:lnTo>
                <a:lnTo>
                  <a:pt x="17860" y="178594"/>
                </a:lnTo>
                <a:lnTo>
                  <a:pt x="35719" y="187523"/>
                </a:lnTo>
                <a:lnTo>
                  <a:pt x="53579" y="187523"/>
                </a:lnTo>
                <a:lnTo>
                  <a:pt x="71438" y="196453"/>
                </a:lnTo>
                <a:lnTo>
                  <a:pt x="98227" y="187523"/>
                </a:lnTo>
                <a:lnTo>
                  <a:pt x="133946" y="178594"/>
                </a:lnTo>
                <a:lnTo>
                  <a:pt x="133946" y="178594"/>
                </a:lnTo>
                <a:lnTo>
                  <a:pt x="133946"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446859" y="3679031"/>
            <a:ext cx="35720" cy="339329"/>
          </a:xfrm>
          <a:custGeom>
            <a:avLst/>
            <a:gdLst/>
            <a:ahLst/>
            <a:cxnLst/>
            <a:rect l="0" t="0" r="0" b="0"/>
            <a:pathLst>
              <a:path w="35720" h="339329">
                <a:moveTo>
                  <a:pt x="0" y="0"/>
                </a:moveTo>
                <a:lnTo>
                  <a:pt x="0" y="17859"/>
                </a:lnTo>
                <a:lnTo>
                  <a:pt x="0" y="26789"/>
                </a:lnTo>
                <a:lnTo>
                  <a:pt x="0" y="35719"/>
                </a:lnTo>
                <a:lnTo>
                  <a:pt x="0" y="53578"/>
                </a:lnTo>
                <a:lnTo>
                  <a:pt x="0" y="80367"/>
                </a:lnTo>
                <a:lnTo>
                  <a:pt x="8930" y="107156"/>
                </a:lnTo>
                <a:lnTo>
                  <a:pt x="8930" y="142875"/>
                </a:lnTo>
                <a:lnTo>
                  <a:pt x="17860" y="178594"/>
                </a:lnTo>
                <a:lnTo>
                  <a:pt x="17860" y="205383"/>
                </a:lnTo>
                <a:lnTo>
                  <a:pt x="17860" y="241101"/>
                </a:lnTo>
                <a:lnTo>
                  <a:pt x="17860" y="267890"/>
                </a:lnTo>
                <a:lnTo>
                  <a:pt x="26789" y="294680"/>
                </a:lnTo>
                <a:lnTo>
                  <a:pt x="26789" y="312539"/>
                </a:lnTo>
                <a:lnTo>
                  <a:pt x="35719" y="330398"/>
                </a:lnTo>
                <a:lnTo>
                  <a:pt x="35719" y="339328"/>
                </a:lnTo>
                <a:lnTo>
                  <a:pt x="35719" y="339328"/>
                </a:lnTo>
                <a:lnTo>
                  <a:pt x="35719" y="33932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589734" y="3777257"/>
            <a:ext cx="142876" cy="169665"/>
          </a:xfrm>
          <a:custGeom>
            <a:avLst/>
            <a:gdLst/>
            <a:ahLst/>
            <a:cxnLst/>
            <a:rect l="0" t="0" r="0" b="0"/>
            <a:pathLst>
              <a:path w="142876" h="169665">
                <a:moveTo>
                  <a:pt x="26789" y="125016"/>
                </a:moveTo>
                <a:lnTo>
                  <a:pt x="35719" y="133946"/>
                </a:lnTo>
                <a:lnTo>
                  <a:pt x="44649" y="125016"/>
                </a:lnTo>
                <a:lnTo>
                  <a:pt x="53579" y="125016"/>
                </a:lnTo>
                <a:lnTo>
                  <a:pt x="71438" y="125016"/>
                </a:lnTo>
                <a:lnTo>
                  <a:pt x="89297" y="116086"/>
                </a:lnTo>
                <a:lnTo>
                  <a:pt x="98227" y="107157"/>
                </a:lnTo>
                <a:lnTo>
                  <a:pt x="116086" y="89297"/>
                </a:lnTo>
                <a:lnTo>
                  <a:pt x="125016" y="80368"/>
                </a:lnTo>
                <a:lnTo>
                  <a:pt x="133946" y="53579"/>
                </a:lnTo>
                <a:lnTo>
                  <a:pt x="142875" y="44649"/>
                </a:lnTo>
                <a:lnTo>
                  <a:pt x="142875" y="26789"/>
                </a:lnTo>
                <a:lnTo>
                  <a:pt x="133946" y="17860"/>
                </a:lnTo>
                <a:lnTo>
                  <a:pt x="125016" y="8930"/>
                </a:lnTo>
                <a:lnTo>
                  <a:pt x="107157" y="0"/>
                </a:lnTo>
                <a:lnTo>
                  <a:pt x="98227" y="0"/>
                </a:lnTo>
                <a:lnTo>
                  <a:pt x="71438" y="0"/>
                </a:lnTo>
                <a:lnTo>
                  <a:pt x="53579" y="8930"/>
                </a:lnTo>
                <a:lnTo>
                  <a:pt x="35719" y="17860"/>
                </a:lnTo>
                <a:lnTo>
                  <a:pt x="17860" y="26789"/>
                </a:lnTo>
                <a:lnTo>
                  <a:pt x="8930" y="44649"/>
                </a:lnTo>
                <a:lnTo>
                  <a:pt x="0" y="62508"/>
                </a:lnTo>
                <a:lnTo>
                  <a:pt x="0" y="80368"/>
                </a:lnTo>
                <a:lnTo>
                  <a:pt x="0" y="107157"/>
                </a:lnTo>
                <a:lnTo>
                  <a:pt x="8930" y="125016"/>
                </a:lnTo>
                <a:lnTo>
                  <a:pt x="17860" y="133946"/>
                </a:lnTo>
                <a:lnTo>
                  <a:pt x="35719" y="151805"/>
                </a:lnTo>
                <a:lnTo>
                  <a:pt x="53579" y="160735"/>
                </a:lnTo>
                <a:lnTo>
                  <a:pt x="71438" y="169664"/>
                </a:lnTo>
                <a:lnTo>
                  <a:pt x="89297" y="169664"/>
                </a:lnTo>
                <a:lnTo>
                  <a:pt x="107157" y="169664"/>
                </a:lnTo>
                <a:lnTo>
                  <a:pt x="116086" y="169664"/>
                </a:lnTo>
                <a:lnTo>
                  <a:pt x="116086"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821906" y="3777257"/>
            <a:ext cx="330400" cy="223244"/>
          </a:xfrm>
          <a:custGeom>
            <a:avLst/>
            <a:gdLst/>
            <a:ahLst/>
            <a:cxnLst/>
            <a:rect l="0" t="0" r="0" b="0"/>
            <a:pathLst>
              <a:path w="330400" h="223244">
                <a:moveTo>
                  <a:pt x="0" y="17860"/>
                </a:moveTo>
                <a:lnTo>
                  <a:pt x="0" y="26789"/>
                </a:lnTo>
                <a:lnTo>
                  <a:pt x="0" y="35719"/>
                </a:lnTo>
                <a:lnTo>
                  <a:pt x="0" y="35719"/>
                </a:lnTo>
                <a:lnTo>
                  <a:pt x="0" y="53579"/>
                </a:lnTo>
                <a:lnTo>
                  <a:pt x="0" y="71438"/>
                </a:lnTo>
                <a:lnTo>
                  <a:pt x="0" y="89297"/>
                </a:lnTo>
                <a:lnTo>
                  <a:pt x="0" y="107157"/>
                </a:lnTo>
                <a:lnTo>
                  <a:pt x="8930" y="125016"/>
                </a:lnTo>
                <a:lnTo>
                  <a:pt x="8930" y="142875"/>
                </a:lnTo>
                <a:lnTo>
                  <a:pt x="8930" y="160735"/>
                </a:lnTo>
                <a:lnTo>
                  <a:pt x="17860" y="169664"/>
                </a:lnTo>
                <a:lnTo>
                  <a:pt x="17860" y="169664"/>
                </a:lnTo>
                <a:lnTo>
                  <a:pt x="17860" y="178594"/>
                </a:lnTo>
                <a:lnTo>
                  <a:pt x="17860" y="169664"/>
                </a:lnTo>
                <a:lnTo>
                  <a:pt x="17860" y="169664"/>
                </a:lnTo>
                <a:lnTo>
                  <a:pt x="8930" y="151805"/>
                </a:lnTo>
                <a:lnTo>
                  <a:pt x="8930" y="133946"/>
                </a:lnTo>
                <a:lnTo>
                  <a:pt x="8930" y="116086"/>
                </a:lnTo>
                <a:lnTo>
                  <a:pt x="0" y="98227"/>
                </a:lnTo>
                <a:lnTo>
                  <a:pt x="0" y="71438"/>
                </a:lnTo>
                <a:lnTo>
                  <a:pt x="8930" y="53579"/>
                </a:lnTo>
                <a:lnTo>
                  <a:pt x="8930" y="26789"/>
                </a:lnTo>
                <a:lnTo>
                  <a:pt x="17860" y="8930"/>
                </a:lnTo>
                <a:lnTo>
                  <a:pt x="26789" y="0"/>
                </a:lnTo>
                <a:lnTo>
                  <a:pt x="44649" y="0"/>
                </a:lnTo>
                <a:lnTo>
                  <a:pt x="53578" y="0"/>
                </a:lnTo>
                <a:lnTo>
                  <a:pt x="71438" y="8930"/>
                </a:lnTo>
                <a:lnTo>
                  <a:pt x="89297" y="17860"/>
                </a:lnTo>
                <a:lnTo>
                  <a:pt x="107157" y="35719"/>
                </a:lnTo>
                <a:lnTo>
                  <a:pt x="125016" y="62508"/>
                </a:lnTo>
                <a:lnTo>
                  <a:pt x="133946" y="89297"/>
                </a:lnTo>
                <a:lnTo>
                  <a:pt x="151805" y="116086"/>
                </a:lnTo>
                <a:lnTo>
                  <a:pt x="160735" y="142875"/>
                </a:lnTo>
                <a:lnTo>
                  <a:pt x="169664" y="169664"/>
                </a:lnTo>
                <a:lnTo>
                  <a:pt x="178594" y="187524"/>
                </a:lnTo>
                <a:lnTo>
                  <a:pt x="178594" y="196454"/>
                </a:lnTo>
                <a:lnTo>
                  <a:pt x="187524" y="205383"/>
                </a:lnTo>
                <a:lnTo>
                  <a:pt x="187524" y="205383"/>
                </a:lnTo>
                <a:lnTo>
                  <a:pt x="187524" y="205383"/>
                </a:lnTo>
                <a:lnTo>
                  <a:pt x="178594" y="196454"/>
                </a:lnTo>
                <a:lnTo>
                  <a:pt x="178594" y="187524"/>
                </a:lnTo>
                <a:lnTo>
                  <a:pt x="178594" y="169664"/>
                </a:lnTo>
                <a:lnTo>
                  <a:pt x="169664" y="151805"/>
                </a:lnTo>
                <a:lnTo>
                  <a:pt x="169664" y="125016"/>
                </a:lnTo>
                <a:lnTo>
                  <a:pt x="169664" y="98227"/>
                </a:lnTo>
                <a:lnTo>
                  <a:pt x="169664" y="71438"/>
                </a:lnTo>
                <a:lnTo>
                  <a:pt x="178594" y="53579"/>
                </a:lnTo>
                <a:lnTo>
                  <a:pt x="187524" y="35719"/>
                </a:lnTo>
                <a:lnTo>
                  <a:pt x="187524" y="26789"/>
                </a:lnTo>
                <a:lnTo>
                  <a:pt x="205383" y="26789"/>
                </a:lnTo>
                <a:lnTo>
                  <a:pt x="214313" y="26789"/>
                </a:lnTo>
                <a:lnTo>
                  <a:pt x="223242" y="26789"/>
                </a:lnTo>
                <a:lnTo>
                  <a:pt x="241102" y="35719"/>
                </a:lnTo>
                <a:lnTo>
                  <a:pt x="250032" y="53579"/>
                </a:lnTo>
                <a:lnTo>
                  <a:pt x="267891" y="71438"/>
                </a:lnTo>
                <a:lnTo>
                  <a:pt x="285750" y="98227"/>
                </a:lnTo>
                <a:lnTo>
                  <a:pt x="294680" y="125016"/>
                </a:lnTo>
                <a:lnTo>
                  <a:pt x="303610" y="160735"/>
                </a:lnTo>
                <a:lnTo>
                  <a:pt x="312539" y="178594"/>
                </a:lnTo>
                <a:lnTo>
                  <a:pt x="321469" y="205383"/>
                </a:lnTo>
                <a:lnTo>
                  <a:pt x="330399" y="223243"/>
                </a:lnTo>
                <a:lnTo>
                  <a:pt x="330399" y="223243"/>
                </a:lnTo>
                <a:lnTo>
                  <a:pt x="330399" y="22324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250531" y="3821906"/>
            <a:ext cx="125017" cy="187524"/>
          </a:xfrm>
          <a:custGeom>
            <a:avLst/>
            <a:gdLst/>
            <a:ahLst/>
            <a:cxnLst/>
            <a:rect l="0" t="0" r="0" b="0"/>
            <a:pathLst>
              <a:path w="125017" h="187524">
                <a:moveTo>
                  <a:pt x="0" y="80367"/>
                </a:moveTo>
                <a:lnTo>
                  <a:pt x="0" y="80367"/>
                </a:lnTo>
                <a:lnTo>
                  <a:pt x="8930" y="80367"/>
                </a:lnTo>
                <a:lnTo>
                  <a:pt x="17860" y="80367"/>
                </a:lnTo>
                <a:lnTo>
                  <a:pt x="35719" y="80367"/>
                </a:lnTo>
                <a:lnTo>
                  <a:pt x="53578" y="71437"/>
                </a:lnTo>
                <a:lnTo>
                  <a:pt x="80367" y="71437"/>
                </a:lnTo>
                <a:lnTo>
                  <a:pt x="98227" y="62508"/>
                </a:lnTo>
                <a:lnTo>
                  <a:pt x="107157" y="44648"/>
                </a:lnTo>
                <a:lnTo>
                  <a:pt x="125016" y="35719"/>
                </a:lnTo>
                <a:lnTo>
                  <a:pt x="125016" y="17859"/>
                </a:lnTo>
                <a:lnTo>
                  <a:pt x="125016" y="8930"/>
                </a:lnTo>
                <a:lnTo>
                  <a:pt x="116086" y="0"/>
                </a:lnTo>
                <a:lnTo>
                  <a:pt x="107157" y="0"/>
                </a:lnTo>
                <a:lnTo>
                  <a:pt x="89297" y="0"/>
                </a:lnTo>
                <a:lnTo>
                  <a:pt x="71438" y="8930"/>
                </a:lnTo>
                <a:lnTo>
                  <a:pt x="53578" y="17859"/>
                </a:lnTo>
                <a:lnTo>
                  <a:pt x="26789" y="35719"/>
                </a:lnTo>
                <a:lnTo>
                  <a:pt x="17860" y="53578"/>
                </a:lnTo>
                <a:lnTo>
                  <a:pt x="8930" y="71437"/>
                </a:lnTo>
                <a:lnTo>
                  <a:pt x="0" y="98226"/>
                </a:lnTo>
                <a:lnTo>
                  <a:pt x="0" y="116086"/>
                </a:lnTo>
                <a:lnTo>
                  <a:pt x="8930" y="142875"/>
                </a:lnTo>
                <a:lnTo>
                  <a:pt x="17860" y="160734"/>
                </a:lnTo>
                <a:lnTo>
                  <a:pt x="35719" y="178594"/>
                </a:lnTo>
                <a:lnTo>
                  <a:pt x="62508" y="187523"/>
                </a:lnTo>
                <a:lnTo>
                  <a:pt x="89297" y="187523"/>
                </a:lnTo>
                <a:lnTo>
                  <a:pt x="107157" y="187523"/>
                </a:lnTo>
                <a:lnTo>
                  <a:pt x="116086" y="187523"/>
                </a:lnTo>
                <a:lnTo>
                  <a:pt x="116086"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473773" y="3812976"/>
            <a:ext cx="151806" cy="232173"/>
          </a:xfrm>
          <a:custGeom>
            <a:avLst/>
            <a:gdLst/>
            <a:ahLst/>
            <a:cxnLst/>
            <a:rect l="0" t="0" r="0" b="0"/>
            <a:pathLst>
              <a:path w="151806" h="232173">
                <a:moveTo>
                  <a:pt x="8930" y="17860"/>
                </a:moveTo>
                <a:lnTo>
                  <a:pt x="8930" y="26789"/>
                </a:lnTo>
                <a:lnTo>
                  <a:pt x="0" y="44649"/>
                </a:lnTo>
                <a:lnTo>
                  <a:pt x="0" y="53578"/>
                </a:lnTo>
                <a:lnTo>
                  <a:pt x="0" y="71438"/>
                </a:lnTo>
                <a:lnTo>
                  <a:pt x="0" y="98227"/>
                </a:lnTo>
                <a:lnTo>
                  <a:pt x="8930" y="125016"/>
                </a:lnTo>
                <a:lnTo>
                  <a:pt x="8930" y="142875"/>
                </a:lnTo>
                <a:lnTo>
                  <a:pt x="8930" y="160735"/>
                </a:lnTo>
                <a:lnTo>
                  <a:pt x="8930" y="169664"/>
                </a:lnTo>
                <a:lnTo>
                  <a:pt x="8930" y="178594"/>
                </a:lnTo>
                <a:lnTo>
                  <a:pt x="17860" y="178594"/>
                </a:lnTo>
                <a:lnTo>
                  <a:pt x="8930" y="178594"/>
                </a:lnTo>
                <a:lnTo>
                  <a:pt x="8930" y="178594"/>
                </a:lnTo>
                <a:lnTo>
                  <a:pt x="8930" y="169664"/>
                </a:lnTo>
                <a:lnTo>
                  <a:pt x="8930" y="151805"/>
                </a:lnTo>
                <a:lnTo>
                  <a:pt x="0" y="133945"/>
                </a:lnTo>
                <a:lnTo>
                  <a:pt x="0" y="107156"/>
                </a:lnTo>
                <a:lnTo>
                  <a:pt x="0" y="80367"/>
                </a:lnTo>
                <a:lnTo>
                  <a:pt x="8930" y="53578"/>
                </a:lnTo>
                <a:lnTo>
                  <a:pt x="8930" y="35719"/>
                </a:lnTo>
                <a:lnTo>
                  <a:pt x="17860" y="17860"/>
                </a:lnTo>
                <a:lnTo>
                  <a:pt x="26790" y="0"/>
                </a:lnTo>
                <a:lnTo>
                  <a:pt x="35719" y="0"/>
                </a:lnTo>
                <a:lnTo>
                  <a:pt x="53579" y="0"/>
                </a:lnTo>
                <a:lnTo>
                  <a:pt x="62508" y="0"/>
                </a:lnTo>
                <a:lnTo>
                  <a:pt x="80368" y="17860"/>
                </a:lnTo>
                <a:lnTo>
                  <a:pt x="89297" y="35719"/>
                </a:lnTo>
                <a:lnTo>
                  <a:pt x="107157" y="53578"/>
                </a:lnTo>
                <a:lnTo>
                  <a:pt x="116086" y="89297"/>
                </a:lnTo>
                <a:lnTo>
                  <a:pt x="125016" y="116086"/>
                </a:lnTo>
                <a:lnTo>
                  <a:pt x="133946" y="151805"/>
                </a:lnTo>
                <a:lnTo>
                  <a:pt x="133946" y="178594"/>
                </a:lnTo>
                <a:lnTo>
                  <a:pt x="142875" y="205383"/>
                </a:lnTo>
                <a:lnTo>
                  <a:pt x="151805" y="214313"/>
                </a:lnTo>
                <a:lnTo>
                  <a:pt x="151805" y="232172"/>
                </a:lnTo>
                <a:lnTo>
                  <a:pt x="151805" y="232172"/>
                </a:lnTo>
                <a:lnTo>
                  <a:pt x="151805"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777383" y="3679031"/>
            <a:ext cx="35720" cy="383977"/>
          </a:xfrm>
          <a:custGeom>
            <a:avLst/>
            <a:gdLst/>
            <a:ahLst/>
            <a:cxnLst/>
            <a:rect l="0" t="0" r="0" b="0"/>
            <a:pathLst>
              <a:path w="35720" h="383977">
                <a:moveTo>
                  <a:pt x="0" y="0"/>
                </a:moveTo>
                <a:lnTo>
                  <a:pt x="0" y="17859"/>
                </a:lnTo>
                <a:lnTo>
                  <a:pt x="0" y="44648"/>
                </a:lnTo>
                <a:lnTo>
                  <a:pt x="0" y="62508"/>
                </a:lnTo>
                <a:lnTo>
                  <a:pt x="8930" y="98226"/>
                </a:lnTo>
                <a:lnTo>
                  <a:pt x="8930" y="142875"/>
                </a:lnTo>
                <a:lnTo>
                  <a:pt x="8930" y="187523"/>
                </a:lnTo>
                <a:lnTo>
                  <a:pt x="17859" y="232172"/>
                </a:lnTo>
                <a:lnTo>
                  <a:pt x="17859" y="267890"/>
                </a:lnTo>
                <a:lnTo>
                  <a:pt x="26789" y="303609"/>
                </a:lnTo>
                <a:lnTo>
                  <a:pt x="26789" y="339328"/>
                </a:lnTo>
                <a:lnTo>
                  <a:pt x="35719" y="357187"/>
                </a:lnTo>
                <a:lnTo>
                  <a:pt x="35719" y="375047"/>
                </a:lnTo>
                <a:lnTo>
                  <a:pt x="35719" y="383976"/>
                </a:lnTo>
                <a:lnTo>
                  <a:pt x="35719" y="383976"/>
                </a:lnTo>
                <a:lnTo>
                  <a:pt x="35719" y="38397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679156" y="3804046"/>
            <a:ext cx="205384" cy="53580"/>
          </a:xfrm>
          <a:custGeom>
            <a:avLst/>
            <a:gdLst/>
            <a:ahLst/>
            <a:cxnLst/>
            <a:rect l="0" t="0" r="0" b="0"/>
            <a:pathLst>
              <a:path w="205384" h="53580">
                <a:moveTo>
                  <a:pt x="0" y="0"/>
                </a:moveTo>
                <a:lnTo>
                  <a:pt x="8930" y="8930"/>
                </a:lnTo>
                <a:lnTo>
                  <a:pt x="17860" y="8930"/>
                </a:lnTo>
                <a:lnTo>
                  <a:pt x="17860" y="8930"/>
                </a:lnTo>
                <a:lnTo>
                  <a:pt x="35719" y="17860"/>
                </a:lnTo>
                <a:lnTo>
                  <a:pt x="62508" y="26790"/>
                </a:lnTo>
                <a:lnTo>
                  <a:pt x="89297" y="35719"/>
                </a:lnTo>
                <a:lnTo>
                  <a:pt x="125016" y="44649"/>
                </a:lnTo>
                <a:lnTo>
                  <a:pt x="160735" y="53579"/>
                </a:lnTo>
                <a:lnTo>
                  <a:pt x="187524" y="53579"/>
                </a:lnTo>
                <a:lnTo>
                  <a:pt x="205383" y="53579"/>
                </a:lnTo>
                <a:lnTo>
                  <a:pt x="205383" y="535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973836" y="3902273"/>
            <a:ext cx="223243" cy="17860"/>
          </a:xfrm>
          <a:custGeom>
            <a:avLst/>
            <a:gdLst/>
            <a:ahLst/>
            <a:cxnLst/>
            <a:rect l="0" t="0" r="0" b="0"/>
            <a:pathLst>
              <a:path w="223243" h="17860">
                <a:moveTo>
                  <a:pt x="0" y="8930"/>
                </a:moveTo>
                <a:lnTo>
                  <a:pt x="0" y="8930"/>
                </a:lnTo>
                <a:lnTo>
                  <a:pt x="8930" y="8930"/>
                </a:lnTo>
                <a:lnTo>
                  <a:pt x="8930" y="8930"/>
                </a:lnTo>
                <a:lnTo>
                  <a:pt x="26789" y="0"/>
                </a:lnTo>
                <a:lnTo>
                  <a:pt x="35719" y="0"/>
                </a:lnTo>
                <a:lnTo>
                  <a:pt x="53578" y="0"/>
                </a:lnTo>
                <a:lnTo>
                  <a:pt x="80367" y="0"/>
                </a:lnTo>
                <a:lnTo>
                  <a:pt x="107156" y="0"/>
                </a:lnTo>
                <a:lnTo>
                  <a:pt x="125016" y="8930"/>
                </a:lnTo>
                <a:lnTo>
                  <a:pt x="151805" y="8930"/>
                </a:lnTo>
                <a:lnTo>
                  <a:pt x="178594" y="8930"/>
                </a:lnTo>
                <a:lnTo>
                  <a:pt x="205383" y="8930"/>
                </a:lnTo>
                <a:lnTo>
                  <a:pt x="214312" y="8930"/>
                </a:lnTo>
                <a:lnTo>
                  <a:pt x="223242" y="17859"/>
                </a:lnTo>
                <a:lnTo>
                  <a:pt x="223242"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5366742" y="3750468"/>
            <a:ext cx="169665" cy="294681"/>
          </a:xfrm>
          <a:custGeom>
            <a:avLst/>
            <a:gdLst/>
            <a:ahLst/>
            <a:cxnLst/>
            <a:rect l="0" t="0" r="0" b="0"/>
            <a:pathLst>
              <a:path w="169665" h="294681">
                <a:moveTo>
                  <a:pt x="169664" y="71438"/>
                </a:moveTo>
                <a:lnTo>
                  <a:pt x="169664" y="71438"/>
                </a:lnTo>
                <a:lnTo>
                  <a:pt x="160735" y="71438"/>
                </a:lnTo>
                <a:lnTo>
                  <a:pt x="169664" y="62508"/>
                </a:lnTo>
                <a:lnTo>
                  <a:pt x="169664" y="62508"/>
                </a:lnTo>
                <a:lnTo>
                  <a:pt x="169664" y="53578"/>
                </a:lnTo>
                <a:lnTo>
                  <a:pt x="169664" y="44649"/>
                </a:lnTo>
                <a:lnTo>
                  <a:pt x="169664" y="35719"/>
                </a:lnTo>
                <a:lnTo>
                  <a:pt x="160735" y="26789"/>
                </a:lnTo>
                <a:lnTo>
                  <a:pt x="151805" y="17860"/>
                </a:lnTo>
                <a:lnTo>
                  <a:pt x="151805" y="17860"/>
                </a:lnTo>
                <a:lnTo>
                  <a:pt x="133946" y="8930"/>
                </a:lnTo>
                <a:lnTo>
                  <a:pt x="125016" y="0"/>
                </a:lnTo>
                <a:lnTo>
                  <a:pt x="116086" y="0"/>
                </a:lnTo>
                <a:lnTo>
                  <a:pt x="98227" y="8930"/>
                </a:lnTo>
                <a:lnTo>
                  <a:pt x="80367" y="8930"/>
                </a:lnTo>
                <a:lnTo>
                  <a:pt x="62508" y="26789"/>
                </a:lnTo>
                <a:lnTo>
                  <a:pt x="44649" y="35719"/>
                </a:lnTo>
                <a:lnTo>
                  <a:pt x="35719" y="53578"/>
                </a:lnTo>
                <a:lnTo>
                  <a:pt x="26789" y="80368"/>
                </a:lnTo>
                <a:lnTo>
                  <a:pt x="17860" y="107157"/>
                </a:lnTo>
                <a:lnTo>
                  <a:pt x="8930" y="133946"/>
                </a:lnTo>
                <a:lnTo>
                  <a:pt x="0" y="160735"/>
                </a:lnTo>
                <a:lnTo>
                  <a:pt x="0" y="187524"/>
                </a:lnTo>
                <a:lnTo>
                  <a:pt x="8930" y="205383"/>
                </a:lnTo>
                <a:lnTo>
                  <a:pt x="17860" y="232172"/>
                </a:lnTo>
                <a:lnTo>
                  <a:pt x="35719" y="250032"/>
                </a:lnTo>
                <a:lnTo>
                  <a:pt x="53578" y="267891"/>
                </a:lnTo>
                <a:lnTo>
                  <a:pt x="80367" y="276821"/>
                </a:lnTo>
                <a:lnTo>
                  <a:pt x="98227" y="285750"/>
                </a:lnTo>
                <a:lnTo>
                  <a:pt x="125016" y="285750"/>
                </a:lnTo>
                <a:lnTo>
                  <a:pt x="160735" y="294680"/>
                </a:lnTo>
                <a:lnTo>
                  <a:pt x="160735" y="294680"/>
                </a:lnTo>
                <a:lnTo>
                  <a:pt x="160735"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634633" y="3821906"/>
            <a:ext cx="151806" cy="214313"/>
          </a:xfrm>
          <a:custGeom>
            <a:avLst/>
            <a:gdLst/>
            <a:ahLst/>
            <a:cxnLst/>
            <a:rect l="0" t="0" r="0" b="0"/>
            <a:pathLst>
              <a:path w="151806" h="214313">
                <a:moveTo>
                  <a:pt x="44648" y="26789"/>
                </a:moveTo>
                <a:lnTo>
                  <a:pt x="44648" y="26789"/>
                </a:lnTo>
                <a:lnTo>
                  <a:pt x="44648" y="26789"/>
                </a:lnTo>
                <a:lnTo>
                  <a:pt x="44648" y="26789"/>
                </a:lnTo>
                <a:lnTo>
                  <a:pt x="35719" y="35719"/>
                </a:lnTo>
                <a:lnTo>
                  <a:pt x="35719" y="44648"/>
                </a:lnTo>
                <a:lnTo>
                  <a:pt x="26789" y="62508"/>
                </a:lnTo>
                <a:lnTo>
                  <a:pt x="17859" y="80367"/>
                </a:lnTo>
                <a:lnTo>
                  <a:pt x="17859" y="98226"/>
                </a:lnTo>
                <a:lnTo>
                  <a:pt x="8930" y="125015"/>
                </a:lnTo>
                <a:lnTo>
                  <a:pt x="0" y="142875"/>
                </a:lnTo>
                <a:lnTo>
                  <a:pt x="0" y="160734"/>
                </a:lnTo>
                <a:lnTo>
                  <a:pt x="0" y="178594"/>
                </a:lnTo>
                <a:lnTo>
                  <a:pt x="0" y="187523"/>
                </a:lnTo>
                <a:lnTo>
                  <a:pt x="8930" y="196453"/>
                </a:lnTo>
                <a:lnTo>
                  <a:pt x="17859" y="205383"/>
                </a:lnTo>
                <a:lnTo>
                  <a:pt x="35719" y="205383"/>
                </a:lnTo>
                <a:lnTo>
                  <a:pt x="53578" y="214312"/>
                </a:lnTo>
                <a:lnTo>
                  <a:pt x="71437" y="205383"/>
                </a:lnTo>
                <a:lnTo>
                  <a:pt x="89297" y="196453"/>
                </a:lnTo>
                <a:lnTo>
                  <a:pt x="107156" y="187523"/>
                </a:lnTo>
                <a:lnTo>
                  <a:pt x="116086" y="169664"/>
                </a:lnTo>
                <a:lnTo>
                  <a:pt x="133945" y="151805"/>
                </a:lnTo>
                <a:lnTo>
                  <a:pt x="142875" y="125015"/>
                </a:lnTo>
                <a:lnTo>
                  <a:pt x="142875" y="98226"/>
                </a:lnTo>
                <a:lnTo>
                  <a:pt x="151805" y="80367"/>
                </a:lnTo>
                <a:lnTo>
                  <a:pt x="142875" y="53578"/>
                </a:lnTo>
                <a:lnTo>
                  <a:pt x="142875" y="35719"/>
                </a:lnTo>
                <a:lnTo>
                  <a:pt x="133945" y="26789"/>
                </a:lnTo>
                <a:lnTo>
                  <a:pt x="116086" y="17859"/>
                </a:lnTo>
                <a:lnTo>
                  <a:pt x="98226" y="8930"/>
                </a:lnTo>
                <a:lnTo>
                  <a:pt x="80367" y="8930"/>
                </a:lnTo>
                <a:lnTo>
                  <a:pt x="53578" y="0"/>
                </a:lnTo>
                <a:lnTo>
                  <a:pt x="44648" y="8930"/>
                </a:lnTo>
                <a:lnTo>
                  <a:pt x="26789" y="8930"/>
                </a:lnTo>
                <a:lnTo>
                  <a:pt x="17859" y="8930"/>
                </a:lnTo>
                <a:lnTo>
                  <a:pt x="8930" y="8930"/>
                </a:lnTo>
                <a:lnTo>
                  <a:pt x="8930" y="17859"/>
                </a:lnTo>
                <a:lnTo>
                  <a:pt x="8930"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5866805" y="3679031"/>
            <a:ext cx="223243" cy="366118"/>
          </a:xfrm>
          <a:custGeom>
            <a:avLst/>
            <a:gdLst/>
            <a:ahLst/>
            <a:cxnLst/>
            <a:rect l="0" t="0" r="0" b="0"/>
            <a:pathLst>
              <a:path w="223243" h="366118">
                <a:moveTo>
                  <a:pt x="0" y="0"/>
                </a:moveTo>
                <a:lnTo>
                  <a:pt x="0" y="0"/>
                </a:lnTo>
                <a:lnTo>
                  <a:pt x="0" y="8930"/>
                </a:lnTo>
                <a:lnTo>
                  <a:pt x="0" y="8930"/>
                </a:lnTo>
                <a:lnTo>
                  <a:pt x="0" y="17859"/>
                </a:lnTo>
                <a:lnTo>
                  <a:pt x="0" y="44648"/>
                </a:lnTo>
                <a:lnTo>
                  <a:pt x="8929" y="62508"/>
                </a:lnTo>
                <a:lnTo>
                  <a:pt x="8929" y="98226"/>
                </a:lnTo>
                <a:lnTo>
                  <a:pt x="8929" y="133945"/>
                </a:lnTo>
                <a:lnTo>
                  <a:pt x="17859" y="160734"/>
                </a:lnTo>
                <a:lnTo>
                  <a:pt x="17859" y="196453"/>
                </a:lnTo>
                <a:lnTo>
                  <a:pt x="17859" y="232172"/>
                </a:lnTo>
                <a:lnTo>
                  <a:pt x="26789" y="258961"/>
                </a:lnTo>
                <a:lnTo>
                  <a:pt x="26789" y="285750"/>
                </a:lnTo>
                <a:lnTo>
                  <a:pt x="26789" y="303609"/>
                </a:lnTo>
                <a:lnTo>
                  <a:pt x="26789" y="321469"/>
                </a:lnTo>
                <a:lnTo>
                  <a:pt x="35718" y="330398"/>
                </a:lnTo>
                <a:lnTo>
                  <a:pt x="26789" y="330398"/>
                </a:lnTo>
                <a:lnTo>
                  <a:pt x="26789" y="339328"/>
                </a:lnTo>
                <a:lnTo>
                  <a:pt x="26789" y="330398"/>
                </a:lnTo>
                <a:lnTo>
                  <a:pt x="26789" y="330398"/>
                </a:lnTo>
                <a:lnTo>
                  <a:pt x="26789" y="321469"/>
                </a:lnTo>
                <a:lnTo>
                  <a:pt x="26789" y="303609"/>
                </a:lnTo>
                <a:lnTo>
                  <a:pt x="26789" y="285750"/>
                </a:lnTo>
                <a:lnTo>
                  <a:pt x="26789" y="267890"/>
                </a:lnTo>
                <a:lnTo>
                  <a:pt x="26789" y="250031"/>
                </a:lnTo>
                <a:lnTo>
                  <a:pt x="26789" y="223242"/>
                </a:lnTo>
                <a:lnTo>
                  <a:pt x="35718" y="205383"/>
                </a:lnTo>
                <a:lnTo>
                  <a:pt x="44648" y="187523"/>
                </a:lnTo>
                <a:lnTo>
                  <a:pt x="53578" y="178594"/>
                </a:lnTo>
                <a:lnTo>
                  <a:pt x="71437" y="169664"/>
                </a:lnTo>
                <a:lnTo>
                  <a:pt x="89297" y="169664"/>
                </a:lnTo>
                <a:lnTo>
                  <a:pt x="116086" y="169664"/>
                </a:lnTo>
                <a:lnTo>
                  <a:pt x="142875" y="178594"/>
                </a:lnTo>
                <a:lnTo>
                  <a:pt x="160734" y="196453"/>
                </a:lnTo>
                <a:lnTo>
                  <a:pt x="187523" y="214312"/>
                </a:lnTo>
                <a:lnTo>
                  <a:pt x="205383" y="241101"/>
                </a:lnTo>
                <a:lnTo>
                  <a:pt x="214312" y="267890"/>
                </a:lnTo>
                <a:lnTo>
                  <a:pt x="223242" y="294680"/>
                </a:lnTo>
                <a:lnTo>
                  <a:pt x="223242" y="312539"/>
                </a:lnTo>
                <a:lnTo>
                  <a:pt x="223242" y="339328"/>
                </a:lnTo>
                <a:lnTo>
                  <a:pt x="214312" y="357187"/>
                </a:lnTo>
                <a:lnTo>
                  <a:pt x="196453" y="366117"/>
                </a:lnTo>
                <a:lnTo>
                  <a:pt x="178593" y="366117"/>
                </a:lnTo>
                <a:lnTo>
                  <a:pt x="151804" y="366117"/>
                </a:lnTo>
                <a:lnTo>
                  <a:pt x="125015" y="366117"/>
                </a:lnTo>
                <a:lnTo>
                  <a:pt x="98226" y="357187"/>
                </a:lnTo>
                <a:lnTo>
                  <a:pt x="71437" y="339328"/>
                </a:lnTo>
                <a:lnTo>
                  <a:pt x="53578" y="330398"/>
                </a:lnTo>
                <a:lnTo>
                  <a:pt x="35718" y="312539"/>
                </a:lnTo>
                <a:lnTo>
                  <a:pt x="26789" y="312539"/>
                </a:lnTo>
                <a:lnTo>
                  <a:pt x="26789"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125766" y="3821906"/>
            <a:ext cx="196454" cy="187524"/>
          </a:xfrm>
          <a:custGeom>
            <a:avLst/>
            <a:gdLst/>
            <a:ahLst/>
            <a:cxnLst/>
            <a:rect l="0" t="0" r="0" b="0"/>
            <a:pathLst>
              <a:path w="196454" h="187524">
                <a:moveTo>
                  <a:pt x="142875" y="107156"/>
                </a:moveTo>
                <a:lnTo>
                  <a:pt x="151804" y="98226"/>
                </a:lnTo>
                <a:lnTo>
                  <a:pt x="151804" y="98226"/>
                </a:lnTo>
                <a:lnTo>
                  <a:pt x="151804" y="89297"/>
                </a:lnTo>
                <a:lnTo>
                  <a:pt x="160734" y="80367"/>
                </a:lnTo>
                <a:lnTo>
                  <a:pt x="160734" y="62508"/>
                </a:lnTo>
                <a:lnTo>
                  <a:pt x="160734" y="53578"/>
                </a:lnTo>
                <a:lnTo>
                  <a:pt x="160734" y="35719"/>
                </a:lnTo>
                <a:lnTo>
                  <a:pt x="160734" y="26789"/>
                </a:lnTo>
                <a:lnTo>
                  <a:pt x="151804" y="8930"/>
                </a:lnTo>
                <a:lnTo>
                  <a:pt x="133945" y="0"/>
                </a:lnTo>
                <a:lnTo>
                  <a:pt x="125015" y="0"/>
                </a:lnTo>
                <a:lnTo>
                  <a:pt x="107156" y="0"/>
                </a:lnTo>
                <a:lnTo>
                  <a:pt x="89297" y="0"/>
                </a:lnTo>
                <a:lnTo>
                  <a:pt x="62507" y="8930"/>
                </a:lnTo>
                <a:lnTo>
                  <a:pt x="53578" y="17859"/>
                </a:lnTo>
                <a:lnTo>
                  <a:pt x="35718" y="35719"/>
                </a:lnTo>
                <a:lnTo>
                  <a:pt x="17859" y="53578"/>
                </a:lnTo>
                <a:lnTo>
                  <a:pt x="8929" y="71437"/>
                </a:lnTo>
                <a:lnTo>
                  <a:pt x="8929" y="98226"/>
                </a:lnTo>
                <a:lnTo>
                  <a:pt x="0" y="116086"/>
                </a:lnTo>
                <a:lnTo>
                  <a:pt x="8929" y="142875"/>
                </a:lnTo>
                <a:lnTo>
                  <a:pt x="8929" y="160734"/>
                </a:lnTo>
                <a:lnTo>
                  <a:pt x="17859" y="169664"/>
                </a:lnTo>
                <a:lnTo>
                  <a:pt x="35718" y="178594"/>
                </a:lnTo>
                <a:lnTo>
                  <a:pt x="44648" y="187523"/>
                </a:lnTo>
                <a:lnTo>
                  <a:pt x="62507" y="187523"/>
                </a:lnTo>
                <a:lnTo>
                  <a:pt x="71437" y="187523"/>
                </a:lnTo>
                <a:lnTo>
                  <a:pt x="89297" y="178594"/>
                </a:lnTo>
                <a:lnTo>
                  <a:pt x="98226" y="169664"/>
                </a:lnTo>
                <a:lnTo>
                  <a:pt x="116086" y="151805"/>
                </a:lnTo>
                <a:lnTo>
                  <a:pt x="133945" y="133945"/>
                </a:lnTo>
                <a:lnTo>
                  <a:pt x="142875" y="107156"/>
                </a:lnTo>
                <a:lnTo>
                  <a:pt x="151804" y="89297"/>
                </a:lnTo>
                <a:lnTo>
                  <a:pt x="160734" y="71437"/>
                </a:lnTo>
                <a:lnTo>
                  <a:pt x="169664" y="62508"/>
                </a:lnTo>
                <a:lnTo>
                  <a:pt x="169664" y="53578"/>
                </a:lnTo>
                <a:lnTo>
                  <a:pt x="169664" y="53578"/>
                </a:lnTo>
                <a:lnTo>
                  <a:pt x="178593" y="44648"/>
                </a:lnTo>
                <a:lnTo>
                  <a:pt x="178593" y="44648"/>
                </a:lnTo>
                <a:lnTo>
                  <a:pt x="178593" y="53578"/>
                </a:lnTo>
                <a:lnTo>
                  <a:pt x="178593" y="62508"/>
                </a:lnTo>
                <a:lnTo>
                  <a:pt x="178593" y="71437"/>
                </a:lnTo>
                <a:lnTo>
                  <a:pt x="178593" y="89297"/>
                </a:lnTo>
                <a:lnTo>
                  <a:pt x="178593" y="98226"/>
                </a:lnTo>
                <a:lnTo>
                  <a:pt x="178593" y="125015"/>
                </a:lnTo>
                <a:lnTo>
                  <a:pt x="187523" y="142875"/>
                </a:lnTo>
                <a:lnTo>
                  <a:pt x="187523" y="160734"/>
                </a:lnTo>
                <a:lnTo>
                  <a:pt x="196453" y="169664"/>
                </a:lnTo>
                <a:lnTo>
                  <a:pt x="196453" y="178594"/>
                </a:lnTo>
                <a:lnTo>
                  <a:pt x="196453"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6402586" y="3670101"/>
            <a:ext cx="35720" cy="357189"/>
          </a:xfrm>
          <a:custGeom>
            <a:avLst/>
            <a:gdLst/>
            <a:ahLst/>
            <a:cxnLst/>
            <a:rect l="0" t="0" r="0" b="0"/>
            <a:pathLst>
              <a:path w="35720" h="357189">
                <a:moveTo>
                  <a:pt x="0" y="0"/>
                </a:moveTo>
                <a:lnTo>
                  <a:pt x="0" y="17860"/>
                </a:lnTo>
                <a:lnTo>
                  <a:pt x="0" y="35719"/>
                </a:lnTo>
                <a:lnTo>
                  <a:pt x="0" y="44649"/>
                </a:lnTo>
                <a:lnTo>
                  <a:pt x="0" y="71438"/>
                </a:lnTo>
                <a:lnTo>
                  <a:pt x="0" y="107156"/>
                </a:lnTo>
                <a:lnTo>
                  <a:pt x="8930" y="142875"/>
                </a:lnTo>
                <a:lnTo>
                  <a:pt x="8930" y="178594"/>
                </a:lnTo>
                <a:lnTo>
                  <a:pt x="17859" y="214313"/>
                </a:lnTo>
                <a:lnTo>
                  <a:pt x="26789" y="241102"/>
                </a:lnTo>
                <a:lnTo>
                  <a:pt x="26789" y="276820"/>
                </a:lnTo>
                <a:lnTo>
                  <a:pt x="35719" y="303610"/>
                </a:lnTo>
                <a:lnTo>
                  <a:pt x="35719" y="321469"/>
                </a:lnTo>
                <a:lnTo>
                  <a:pt x="35719" y="339328"/>
                </a:lnTo>
                <a:lnTo>
                  <a:pt x="35719" y="348258"/>
                </a:lnTo>
                <a:lnTo>
                  <a:pt x="35719" y="357188"/>
                </a:lnTo>
                <a:lnTo>
                  <a:pt x="35719" y="357188"/>
                </a:lnTo>
                <a:lnTo>
                  <a:pt x="35719" y="357188"/>
                </a:lnTo>
                <a:lnTo>
                  <a:pt x="35719" y="35718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6590109" y="3625453"/>
            <a:ext cx="44650" cy="392907"/>
          </a:xfrm>
          <a:custGeom>
            <a:avLst/>
            <a:gdLst/>
            <a:ahLst/>
            <a:cxnLst/>
            <a:rect l="0" t="0" r="0" b="0"/>
            <a:pathLst>
              <a:path w="44650" h="392907">
                <a:moveTo>
                  <a:pt x="0" y="0"/>
                </a:moveTo>
                <a:lnTo>
                  <a:pt x="8930" y="8929"/>
                </a:lnTo>
                <a:lnTo>
                  <a:pt x="0" y="17859"/>
                </a:lnTo>
                <a:lnTo>
                  <a:pt x="8930" y="26789"/>
                </a:lnTo>
                <a:lnTo>
                  <a:pt x="8930" y="53578"/>
                </a:lnTo>
                <a:lnTo>
                  <a:pt x="8930" y="89297"/>
                </a:lnTo>
                <a:lnTo>
                  <a:pt x="8930" y="116086"/>
                </a:lnTo>
                <a:lnTo>
                  <a:pt x="17860" y="151804"/>
                </a:lnTo>
                <a:lnTo>
                  <a:pt x="17860" y="187523"/>
                </a:lnTo>
                <a:lnTo>
                  <a:pt x="26789" y="214312"/>
                </a:lnTo>
                <a:lnTo>
                  <a:pt x="26789" y="250031"/>
                </a:lnTo>
                <a:lnTo>
                  <a:pt x="26789" y="285750"/>
                </a:lnTo>
                <a:lnTo>
                  <a:pt x="35719" y="312539"/>
                </a:lnTo>
                <a:lnTo>
                  <a:pt x="35719" y="339328"/>
                </a:lnTo>
                <a:lnTo>
                  <a:pt x="35719" y="366117"/>
                </a:lnTo>
                <a:lnTo>
                  <a:pt x="44649" y="383976"/>
                </a:lnTo>
                <a:lnTo>
                  <a:pt x="44649" y="392906"/>
                </a:lnTo>
                <a:lnTo>
                  <a:pt x="44649" y="392906"/>
                </a:lnTo>
                <a:lnTo>
                  <a:pt x="44649" y="392906"/>
                </a:lnTo>
                <a:lnTo>
                  <a:pt x="44649" y="39290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500813" y="3804046"/>
            <a:ext cx="232172" cy="8931"/>
          </a:xfrm>
          <a:custGeom>
            <a:avLst/>
            <a:gdLst/>
            <a:ahLst/>
            <a:cxnLst/>
            <a:rect l="0" t="0" r="0" b="0"/>
            <a:pathLst>
              <a:path w="232172" h="8931">
                <a:moveTo>
                  <a:pt x="0" y="0"/>
                </a:moveTo>
                <a:lnTo>
                  <a:pt x="8929" y="0"/>
                </a:lnTo>
                <a:lnTo>
                  <a:pt x="8929" y="0"/>
                </a:lnTo>
                <a:lnTo>
                  <a:pt x="17859" y="0"/>
                </a:lnTo>
                <a:lnTo>
                  <a:pt x="26789" y="0"/>
                </a:lnTo>
                <a:lnTo>
                  <a:pt x="53578" y="0"/>
                </a:lnTo>
                <a:lnTo>
                  <a:pt x="80367" y="0"/>
                </a:lnTo>
                <a:lnTo>
                  <a:pt x="107156" y="8930"/>
                </a:lnTo>
                <a:lnTo>
                  <a:pt x="142875" y="8930"/>
                </a:lnTo>
                <a:lnTo>
                  <a:pt x="178593" y="8930"/>
                </a:lnTo>
                <a:lnTo>
                  <a:pt x="205382" y="8930"/>
                </a:lnTo>
                <a:lnTo>
                  <a:pt x="223242" y="8930"/>
                </a:lnTo>
                <a:lnTo>
                  <a:pt x="232171" y="8930"/>
                </a:lnTo>
                <a:lnTo>
                  <a:pt x="232171"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6804422" y="3920132"/>
            <a:ext cx="8931" cy="26790"/>
          </a:xfrm>
          <a:custGeom>
            <a:avLst/>
            <a:gdLst/>
            <a:ahLst/>
            <a:cxnLst/>
            <a:rect l="0" t="0" r="0" b="0"/>
            <a:pathLst>
              <a:path w="8931" h="26790">
                <a:moveTo>
                  <a:pt x="0" y="0"/>
                </a:moveTo>
                <a:lnTo>
                  <a:pt x="0" y="8930"/>
                </a:lnTo>
                <a:lnTo>
                  <a:pt x="8930" y="17860"/>
                </a:lnTo>
                <a:lnTo>
                  <a:pt x="8930" y="26789"/>
                </a:lnTo>
                <a:lnTo>
                  <a:pt x="8930"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777008" y="4500562"/>
            <a:ext cx="214313" cy="517923"/>
          </a:xfrm>
          <a:custGeom>
            <a:avLst/>
            <a:gdLst/>
            <a:ahLst/>
            <a:cxnLst/>
            <a:rect l="0" t="0" r="0" b="0"/>
            <a:pathLst>
              <a:path w="214313" h="517923">
                <a:moveTo>
                  <a:pt x="26789" y="0"/>
                </a:moveTo>
                <a:lnTo>
                  <a:pt x="26789" y="0"/>
                </a:lnTo>
                <a:lnTo>
                  <a:pt x="26789" y="0"/>
                </a:lnTo>
                <a:lnTo>
                  <a:pt x="26789" y="0"/>
                </a:lnTo>
                <a:lnTo>
                  <a:pt x="17859" y="0"/>
                </a:lnTo>
                <a:lnTo>
                  <a:pt x="17859" y="8930"/>
                </a:lnTo>
                <a:lnTo>
                  <a:pt x="17859" y="26789"/>
                </a:lnTo>
                <a:lnTo>
                  <a:pt x="26789" y="44649"/>
                </a:lnTo>
                <a:lnTo>
                  <a:pt x="26789" y="62508"/>
                </a:lnTo>
                <a:lnTo>
                  <a:pt x="26789" y="89297"/>
                </a:lnTo>
                <a:lnTo>
                  <a:pt x="26789" y="116086"/>
                </a:lnTo>
                <a:lnTo>
                  <a:pt x="26789" y="151805"/>
                </a:lnTo>
                <a:lnTo>
                  <a:pt x="35719" y="187524"/>
                </a:lnTo>
                <a:lnTo>
                  <a:pt x="35719" y="223242"/>
                </a:lnTo>
                <a:lnTo>
                  <a:pt x="44648" y="258961"/>
                </a:lnTo>
                <a:lnTo>
                  <a:pt x="44648" y="294680"/>
                </a:lnTo>
                <a:lnTo>
                  <a:pt x="44648" y="330399"/>
                </a:lnTo>
                <a:lnTo>
                  <a:pt x="44648" y="375047"/>
                </a:lnTo>
                <a:lnTo>
                  <a:pt x="44648" y="401836"/>
                </a:lnTo>
                <a:lnTo>
                  <a:pt x="44648" y="437555"/>
                </a:lnTo>
                <a:lnTo>
                  <a:pt x="35719" y="464344"/>
                </a:lnTo>
                <a:lnTo>
                  <a:pt x="26789" y="491133"/>
                </a:lnTo>
                <a:lnTo>
                  <a:pt x="26789" y="508993"/>
                </a:lnTo>
                <a:lnTo>
                  <a:pt x="17859" y="508993"/>
                </a:lnTo>
                <a:lnTo>
                  <a:pt x="17859" y="517922"/>
                </a:lnTo>
                <a:lnTo>
                  <a:pt x="17859" y="517922"/>
                </a:lnTo>
                <a:lnTo>
                  <a:pt x="17859" y="508993"/>
                </a:lnTo>
                <a:lnTo>
                  <a:pt x="17859" y="500063"/>
                </a:lnTo>
                <a:lnTo>
                  <a:pt x="17859" y="482204"/>
                </a:lnTo>
                <a:lnTo>
                  <a:pt x="17859" y="464344"/>
                </a:lnTo>
                <a:lnTo>
                  <a:pt x="17859" y="437555"/>
                </a:lnTo>
                <a:lnTo>
                  <a:pt x="17859" y="410766"/>
                </a:lnTo>
                <a:lnTo>
                  <a:pt x="26789" y="375047"/>
                </a:lnTo>
                <a:lnTo>
                  <a:pt x="35719" y="348258"/>
                </a:lnTo>
                <a:lnTo>
                  <a:pt x="35719" y="321469"/>
                </a:lnTo>
                <a:lnTo>
                  <a:pt x="53578" y="294680"/>
                </a:lnTo>
                <a:lnTo>
                  <a:pt x="62508" y="276820"/>
                </a:lnTo>
                <a:lnTo>
                  <a:pt x="71437" y="258961"/>
                </a:lnTo>
                <a:lnTo>
                  <a:pt x="89297" y="250031"/>
                </a:lnTo>
                <a:lnTo>
                  <a:pt x="98226" y="241102"/>
                </a:lnTo>
                <a:lnTo>
                  <a:pt x="116086" y="241102"/>
                </a:lnTo>
                <a:lnTo>
                  <a:pt x="133945" y="241102"/>
                </a:lnTo>
                <a:lnTo>
                  <a:pt x="151805" y="241102"/>
                </a:lnTo>
                <a:lnTo>
                  <a:pt x="169664" y="250031"/>
                </a:lnTo>
                <a:lnTo>
                  <a:pt x="187523" y="267891"/>
                </a:lnTo>
                <a:lnTo>
                  <a:pt x="196453" y="285750"/>
                </a:lnTo>
                <a:lnTo>
                  <a:pt x="205383" y="303609"/>
                </a:lnTo>
                <a:lnTo>
                  <a:pt x="214312" y="321469"/>
                </a:lnTo>
                <a:lnTo>
                  <a:pt x="214312" y="348258"/>
                </a:lnTo>
                <a:lnTo>
                  <a:pt x="205383" y="366117"/>
                </a:lnTo>
                <a:lnTo>
                  <a:pt x="196453" y="383977"/>
                </a:lnTo>
                <a:lnTo>
                  <a:pt x="187523" y="410766"/>
                </a:lnTo>
                <a:lnTo>
                  <a:pt x="169664" y="428626"/>
                </a:lnTo>
                <a:lnTo>
                  <a:pt x="151805" y="437555"/>
                </a:lnTo>
                <a:lnTo>
                  <a:pt x="125015" y="446485"/>
                </a:lnTo>
                <a:lnTo>
                  <a:pt x="98226" y="455415"/>
                </a:lnTo>
                <a:lnTo>
                  <a:pt x="71437" y="464344"/>
                </a:lnTo>
                <a:lnTo>
                  <a:pt x="53578" y="473274"/>
                </a:lnTo>
                <a:lnTo>
                  <a:pt x="35719" y="473274"/>
                </a:lnTo>
                <a:lnTo>
                  <a:pt x="17859" y="464344"/>
                </a:lnTo>
                <a:lnTo>
                  <a:pt x="8930" y="464344"/>
                </a:lnTo>
                <a:lnTo>
                  <a:pt x="0" y="455415"/>
                </a:lnTo>
                <a:lnTo>
                  <a:pt x="0" y="455415"/>
                </a:lnTo>
                <a:lnTo>
                  <a:pt x="0" y="45541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027039" y="4741664"/>
            <a:ext cx="133946" cy="214314"/>
          </a:xfrm>
          <a:custGeom>
            <a:avLst/>
            <a:gdLst/>
            <a:ahLst/>
            <a:cxnLst/>
            <a:rect l="0" t="0" r="0" b="0"/>
            <a:pathLst>
              <a:path w="133946" h="214314">
                <a:moveTo>
                  <a:pt x="17859" y="89297"/>
                </a:moveTo>
                <a:lnTo>
                  <a:pt x="17859" y="89297"/>
                </a:lnTo>
                <a:lnTo>
                  <a:pt x="17859" y="98226"/>
                </a:lnTo>
                <a:lnTo>
                  <a:pt x="17859" y="98226"/>
                </a:lnTo>
                <a:lnTo>
                  <a:pt x="26789" y="98226"/>
                </a:lnTo>
                <a:lnTo>
                  <a:pt x="35719" y="98226"/>
                </a:lnTo>
                <a:lnTo>
                  <a:pt x="44649" y="89297"/>
                </a:lnTo>
                <a:lnTo>
                  <a:pt x="53578" y="89297"/>
                </a:lnTo>
                <a:lnTo>
                  <a:pt x="71438" y="80367"/>
                </a:lnTo>
                <a:lnTo>
                  <a:pt x="89297" y="71437"/>
                </a:lnTo>
                <a:lnTo>
                  <a:pt x="98227" y="62507"/>
                </a:lnTo>
                <a:lnTo>
                  <a:pt x="107156" y="53578"/>
                </a:lnTo>
                <a:lnTo>
                  <a:pt x="125016" y="35718"/>
                </a:lnTo>
                <a:lnTo>
                  <a:pt x="125016" y="26789"/>
                </a:lnTo>
                <a:lnTo>
                  <a:pt x="133945" y="17859"/>
                </a:lnTo>
                <a:lnTo>
                  <a:pt x="133945" y="8929"/>
                </a:lnTo>
                <a:lnTo>
                  <a:pt x="125016" y="0"/>
                </a:lnTo>
                <a:lnTo>
                  <a:pt x="116086" y="0"/>
                </a:lnTo>
                <a:lnTo>
                  <a:pt x="107156" y="0"/>
                </a:lnTo>
                <a:lnTo>
                  <a:pt x="89297" y="0"/>
                </a:lnTo>
                <a:lnTo>
                  <a:pt x="71438" y="8929"/>
                </a:lnTo>
                <a:lnTo>
                  <a:pt x="53578" y="26789"/>
                </a:lnTo>
                <a:lnTo>
                  <a:pt x="35719" y="44648"/>
                </a:lnTo>
                <a:lnTo>
                  <a:pt x="26789" y="62507"/>
                </a:lnTo>
                <a:lnTo>
                  <a:pt x="17859" y="80367"/>
                </a:lnTo>
                <a:lnTo>
                  <a:pt x="8930" y="107156"/>
                </a:lnTo>
                <a:lnTo>
                  <a:pt x="0" y="125015"/>
                </a:lnTo>
                <a:lnTo>
                  <a:pt x="8930" y="151805"/>
                </a:lnTo>
                <a:lnTo>
                  <a:pt x="8930" y="169664"/>
                </a:lnTo>
                <a:lnTo>
                  <a:pt x="26789" y="187524"/>
                </a:lnTo>
                <a:lnTo>
                  <a:pt x="35719" y="196453"/>
                </a:lnTo>
                <a:lnTo>
                  <a:pt x="53578" y="205383"/>
                </a:lnTo>
                <a:lnTo>
                  <a:pt x="62508" y="214313"/>
                </a:lnTo>
                <a:lnTo>
                  <a:pt x="71438" y="214313"/>
                </a:lnTo>
                <a:lnTo>
                  <a:pt x="71438"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2223492" y="4768453"/>
            <a:ext cx="116087" cy="232173"/>
          </a:xfrm>
          <a:custGeom>
            <a:avLst/>
            <a:gdLst/>
            <a:ahLst/>
            <a:cxnLst/>
            <a:rect l="0" t="0" r="0" b="0"/>
            <a:pathLst>
              <a:path w="116087" h="232173">
                <a:moveTo>
                  <a:pt x="107156" y="0"/>
                </a:moveTo>
                <a:lnTo>
                  <a:pt x="107156" y="0"/>
                </a:lnTo>
                <a:lnTo>
                  <a:pt x="107156" y="0"/>
                </a:lnTo>
                <a:lnTo>
                  <a:pt x="98227" y="0"/>
                </a:lnTo>
                <a:lnTo>
                  <a:pt x="98227" y="0"/>
                </a:lnTo>
                <a:lnTo>
                  <a:pt x="89297" y="0"/>
                </a:lnTo>
                <a:lnTo>
                  <a:pt x="80367" y="0"/>
                </a:lnTo>
                <a:lnTo>
                  <a:pt x="71438" y="8929"/>
                </a:lnTo>
                <a:lnTo>
                  <a:pt x="53578" y="26789"/>
                </a:lnTo>
                <a:lnTo>
                  <a:pt x="44649" y="44648"/>
                </a:lnTo>
                <a:lnTo>
                  <a:pt x="26789" y="62508"/>
                </a:lnTo>
                <a:lnTo>
                  <a:pt x="17860" y="89297"/>
                </a:lnTo>
                <a:lnTo>
                  <a:pt x="8930" y="107156"/>
                </a:lnTo>
                <a:lnTo>
                  <a:pt x="8930" y="133945"/>
                </a:lnTo>
                <a:lnTo>
                  <a:pt x="0" y="160735"/>
                </a:lnTo>
                <a:lnTo>
                  <a:pt x="8930" y="178594"/>
                </a:lnTo>
                <a:lnTo>
                  <a:pt x="17860" y="196453"/>
                </a:lnTo>
                <a:lnTo>
                  <a:pt x="26789" y="214313"/>
                </a:lnTo>
                <a:lnTo>
                  <a:pt x="35719" y="223242"/>
                </a:lnTo>
                <a:lnTo>
                  <a:pt x="53578" y="232172"/>
                </a:lnTo>
                <a:lnTo>
                  <a:pt x="71438" y="232172"/>
                </a:lnTo>
                <a:lnTo>
                  <a:pt x="89297" y="232172"/>
                </a:lnTo>
                <a:lnTo>
                  <a:pt x="107156" y="223242"/>
                </a:lnTo>
                <a:lnTo>
                  <a:pt x="116086" y="223242"/>
                </a:lnTo>
                <a:lnTo>
                  <a:pt x="116086"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339578" y="4786312"/>
            <a:ext cx="196454" cy="241103"/>
          </a:xfrm>
          <a:custGeom>
            <a:avLst/>
            <a:gdLst/>
            <a:ahLst/>
            <a:cxnLst/>
            <a:rect l="0" t="0" r="0" b="0"/>
            <a:pathLst>
              <a:path w="196454" h="241103">
                <a:moveTo>
                  <a:pt x="160735" y="98227"/>
                </a:moveTo>
                <a:lnTo>
                  <a:pt x="160735" y="98227"/>
                </a:lnTo>
                <a:lnTo>
                  <a:pt x="160735" y="98227"/>
                </a:lnTo>
                <a:lnTo>
                  <a:pt x="160735" y="98227"/>
                </a:lnTo>
                <a:lnTo>
                  <a:pt x="160735" y="89297"/>
                </a:lnTo>
                <a:lnTo>
                  <a:pt x="160735" y="80367"/>
                </a:lnTo>
                <a:lnTo>
                  <a:pt x="160735" y="71438"/>
                </a:lnTo>
                <a:lnTo>
                  <a:pt x="160735" y="62508"/>
                </a:lnTo>
                <a:lnTo>
                  <a:pt x="160735" y="53578"/>
                </a:lnTo>
                <a:lnTo>
                  <a:pt x="160735" y="35719"/>
                </a:lnTo>
                <a:lnTo>
                  <a:pt x="151805" y="26789"/>
                </a:lnTo>
                <a:lnTo>
                  <a:pt x="142875" y="17859"/>
                </a:lnTo>
                <a:lnTo>
                  <a:pt x="133945" y="8930"/>
                </a:lnTo>
                <a:lnTo>
                  <a:pt x="116086" y="8930"/>
                </a:lnTo>
                <a:lnTo>
                  <a:pt x="98227" y="0"/>
                </a:lnTo>
                <a:lnTo>
                  <a:pt x="80367" y="0"/>
                </a:lnTo>
                <a:lnTo>
                  <a:pt x="62508" y="8930"/>
                </a:lnTo>
                <a:lnTo>
                  <a:pt x="44649" y="17859"/>
                </a:lnTo>
                <a:lnTo>
                  <a:pt x="35719" y="26789"/>
                </a:lnTo>
                <a:lnTo>
                  <a:pt x="17860" y="44649"/>
                </a:lnTo>
                <a:lnTo>
                  <a:pt x="8930" y="62508"/>
                </a:lnTo>
                <a:lnTo>
                  <a:pt x="0" y="89297"/>
                </a:lnTo>
                <a:lnTo>
                  <a:pt x="0" y="116086"/>
                </a:lnTo>
                <a:lnTo>
                  <a:pt x="0" y="133946"/>
                </a:lnTo>
                <a:lnTo>
                  <a:pt x="0" y="151805"/>
                </a:lnTo>
                <a:lnTo>
                  <a:pt x="8930" y="169665"/>
                </a:lnTo>
                <a:lnTo>
                  <a:pt x="17860" y="187524"/>
                </a:lnTo>
                <a:lnTo>
                  <a:pt x="26789" y="196454"/>
                </a:lnTo>
                <a:lnTo>
                  <a:pt x="44649" y="196454"/>
                </a:lnTo>
                <a:lnTo>
                  <a:pt x="62508" y="196454"/>
                </a:lnTo>
                <a:lnTo>
                  <a:pt x="71438" y="187524"/>
                </a:lnTo>
                <a:lnTo>
                  <a:pt x="89297" y="178594"/>
                </a:lnTo>
                <a:lnTo>
                  <a:pt x="107156" y="160735"/>
                </a:lnTo>
                <a:lnTo>
                  <a:pt x="125016" y="142876"/>
                </a:lnTo>
                <a:lnTo>
                  <a:pt x="142875" y="125016"/>
                </a:lnTo>
                <a:lnTo>
                  <a:pt x="160735" y="98227"/>
                </a:lnTo>
                <a:lnTo>
                  <a:pt x="169664" y="80367"/>
                </a:lnTo>
                <a:lnTo>
                  <a:pt x="178594" y="71438"/>
                </a:lnTo>
                <a:lnTo>
                  <a:pt x="187524" y="62508"/>
                </a:lnTo>
                <a:lnTo>
                  <a:pt x="187524" y="53578"/>
                </a:lnTo>
                <a:lnTo>
                  <a:pt x="187524" y="53578"/>
                </a:lnTo>
                <a:lnTo>
                  <a:pt x="187524" y="53578"/>
                </a:lnTo>
                <a:lnTo>
                  <a:pt x="187524" y="62508"/>
                </a:lnTo>
                <a:lnTo>
                  <a:pt x="187524" y="71438"/>
                </a:lnTo>
                <a:lnTo>
                  <a:pt x="187524" y="89297"/>
                </a:lnTo>
                <a:lnTo>
                  <a:pt x="187524" y="107157"/>
                </a:lnTo>
                <a:lnTo>
                  <a:pt x="187524" y="125016"/>
                </a:lnTo>
                <a:lnTo>
                  <a:pt x="187524" y="151805"/>
                </a:lnTo>
                <a:lnTo>
                  <a:pt x="187524" y="178594"/>
                </a:lnTo>
                <a:lnTo>
                  <a:pt x="187524" y="196454"/>
                </a:lnTo>
                <a:lnTo>
                  <a:pt x="196453" y="214313"/>
                </a:lnTo>
                <a:lnTo>
                  <a:pt x="196453" y="232172"/>
                </a:lnTo>
                <a:lnTo>
                  <a:pt x="196453" y="241102"/>
                </a:lnTo>
                <a:lnTo>
                  <a:pt x="196453" y="241102"/>
                </a:lnTo>
                <a:lnTo>
                  <a:pt x="196453"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571750" y="4777382"/>
            <a:ext cx="205384" cy="258963"/>
          </a:xfrm>
          <a:custGeom>
            <a:avLst/>
            <a:gdLst/>
            <a:ahLst/>
            <a:cxnLst/>
            <a:rect l="0" t="0" r="0" b="0"/>
            <a:pathLst>
              <a:path w="205384" h="258963">
                <a:moveTo>
                  <a:pt x="8930" y="44649"/>
                </a:moveTo>
                <a:lnTo>
                  <a:pt x="8930" y="44649"/>
                </a:lnTo>
                <a:lnTo>
                  <a:pt x="8930" y="53579"/>
                </a:lnTo>
                <a:lnTo>
                  <a:pt x="8930" y="53579"/>
                </a:lnTo>
                <a:lnTo>
                  <a:pt x="0" y="71438"/>
                </a:lnTo>
                <a:lnTo>
                  <a:pt x="8930" y="89297"/>
                </a:lnTo>
                <a:lnTo>
                  <a:pt x="8930" y="116087"/>
                </a:lnTo>
                <a:lnTo>
                  <a:pt x="8930" y="133946"/>
                </a:lnTo>
                <a:lnTo>
                  <a:pt x="17859" y="151806"/>
                </a:lnTo>
                <a:lnTo>
                  <a:pt x="26789" y="169665"/>
                </a:lnTo>
                <a:lnTo>
                  <a:pt x="35719" y="187524"/>
                </a:lnTo>
                <a:lnTo>
                  <a:pt x="53578" y="196454"/>
                </a:lnTo>
                <a:lnTo>
                  <a:pt x="71438" y="205384"/>
                </a:lnTo>
                <a:lnTo>
                  <a:pt x="80367" y="205384"/>
                </a:lnTo>
                <a:lnTo>
                  <a:pt x="98227" y="196454"/>
                </a:lnTo>
                <a:lnTo>
                  <a:pt x="107156" y="187524"/>
                </a:lnTo>
                <a:lnTo>
                  <a:pt x="116086" y="169665"/>
                </a:lnTo>
                <a:lnTo>
                  <a:pt x="133945" y="142876"/>
                </a:lnTo>
                <a:lnTo>
                  <a:pt x="142875" y="116087"/>
                </a:lnTo>
                <a:lnTo>
                  <a:pt x="151805" y="89297"/>
                </a:lnTo>
                <a:lnTo>
                  <a:pt x="151805" y="62508"/>
                </a:lnTo>
                <a:lnTo>
                  <a:pt x="151805" y="44649"/>
                </a:lnTo>
                <a:lnTo>
                  <a:pt x="151805" y="26789"/>
                </a:lnTo>
                <a:lnTo>
                  <a:pt x="151805" y="8930"/>
                </a:lnTo>
                <a:lnTo>
                  <a:pt x="151805" y="0"/>
                </a:lnTo>
                <a:lnTo>
                  <a:pt x="151805" y="0"/>
                </a:lnTo>
                <a:lnTo>
                  <a:pt x="151805" y="0"/>
                </a:lnTo>
                <a:lnTo>
                  <a:pt x="151805" y="8930"/>
                </a:lnTo>
                <a:lnTo>
                  <a:pt x="151805" y="17860"/>
                </a:lnTo>
                <a:lnTo>
                  <a:pt x="151805" y="35719"/>
                </a:lnTo>
                <a:lnTo>
                  <a:pt x="151805" y="62508"/>
                </a:lnTo>
                <a:lnTo>
                  <a:pt x="160734" y="89297"/>
                </a:lnTo>
                <a:lnTo>
                  <a:pt x="169664" y="125016"/>
                </a:lnTo>
                <a:lnTo>
                  <a:pt x="169664" y="151806"/>
                </a:lnTo>
                <a:lnTo>
                  <a:pt x="178594" y="187524"/>
                </a:lnTo>
                <a:lnTo>
                  <a:pt x="187523" y="214313"/>
                </a:lnTo>
                <a:lnTo>
                  <a:pt x="196453" y="232173"/>
                </a:lnTo>
                <a:lnTo>
                  <a:pt x="196453" y="250032"/>
                </a:lnTo>
                <a:lnTo>
                  <a:pt x="205383" y="258962"/>
                </a:lnTo>
                <a:lnTo>
                  <a:pt x="205383" y="258962"/>
                </a:lnTo>
                <a:lnTo>
                  <a:pt x="205383" y="25896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830711" y="4795242"/>
            <a:ext cx="125017" cy="196454"/>
          </a:xfrm>
          <a:custGeom>
            <a:avLst/>
            <a:gdLst/>
            <a:ahLst/>
            <a:cxnLst/>
            <a:rect l="0" t="0" r="0" b="0"/>
            <a:pathLst>
              <a:path w="125017" h="196454">
                <a:moveTo>
                  <a:pt x="89297" y="0"/>
                </a:moveTo>
                <a:lnTo>
                  <a:pt x="89297" y="0"/>
                </a:lnTo>
                <a:lnTo>
                  <a:pt x="89297" y="0"/>
                </a:lnTo>
                <a:lnTo>
                  <a:pt x="80367" y="0"/>
                </a:lnTo>
                <a:lnTo>
                  <a:pt x="80367" y="0"/>
                </a:lnTo>
                <a:lnTo>
                  <a:pt x="71437" y="0"/>
                </a:lnTo>
                <a:lnTo>
                  <a:pt x="71437" y="0"/>
                </a:lnTo>
                <a:lnTo>
                  <a:pt x="62508" y="8929"/>
                </a:lnTo>
                <a:lnTo>
                  <a:pt x="53578" y="17859"/>
                </a:lnTo>
                <a:lnTo>
                  <a:pt x="44648" y="26789"/>
                </a:lnTo>
                <a:lnTo>
                  <a:pt x="35719" y="35719"/>
                </a:lnTo>
                <a:lnTo>
                  <a:pt x="35719" y="44648"/>
                </a:lnTo>
                <a:lnTo>
                  <a:pt x="35719" y="53578"/>
                </a:lnTo>
                <a:lnTo>
                  <a:pt x="44648" y="62508"/>
                </a:lnTo>
                <a:lnTo>
                  <a:pt x="53578" y="71437"/>
                </a:lnTo>
                <a:lnTo>
                  <a:pt x="62508" y="80367"/>
                </a:lnTo>
                <a:lnTo>
                  <a:pt x="71437" y="98227"/>
                </a:lnTo>
                <a:lnTo>
                  <a:pt x="89297" y="107156"/>
                </a:lnTo>
                <a:lnTo>
                  <a:pt x="107156" y="116086"/>
                </a:lnTo>
                <a:lnTo>
                  <a:pt x="116086" y="133946"/>
                </a:lnTo>
                <a:lnTo>
                  <a:pt x="125016" y="142875"/>
                </a:lnTo>
                <a:lnTo>
                  <a:pt x="125016" y="151805"/>
                </a:lnTo>
                <a:lnTo>
                  <a:pt x="125016" y="169664"/>
                </a:lnTo>
                <a:lnTo>
                  <a:pt x="116086" y="178594"/>
                </a:lnTo>
                <a:lnTo>
                  <a:pt x="98227" y="187524"/>
                </a:lnTo>
                <a:lnTo>
                  <a:pt x="80367" y="187524"/>
                </a:lnTo>
                <a:lnTo>
                  <a:pt x="71437" y="196453"/>
                </a:lnTo>
                <a:lnTo>
                  <a:pt x="53578" y="196453"/>
                </a:lnTo>
                <a:lnTo>
                  <a:pt x="26789" y="196453"/>
                </a:lnTo>
                <a:lnTo>
                  <a:pt x="17859" y="196453"/>
                </a:lnTo>
                <a:lnTo>
                  <a:pt x="8930" y="187524"/>
                </a:lnTo>
                <a:lnTo>
                  <a:pt x="0" y="187524"/>
                </a:lnTo>
                <a:lnTo>
                  <a:pt x="0" y="178594"/>
                </a:lnTo>
                <a:lnTo>
                  <a:pt x="0" y="178594"/>
                </a:lnTo>
                <a:lnTo>
                  <a:pt x="0"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991445" y="4777382"/>
            <a:ext cx="116087" cy="205385"/>
          </a:xfrm>
          <a:custGeom>
            <a:avLst/>
            <a:gdLst/>
            <a:ahLst/>
            <a:cxnLst/>
            <a:rect l="0" t="0" r="0" b="0"/>
            <a:pathLst>
              <a:path w="116087" h="205385">
                <a:moveTo>
                  <a:pt x="0" y="125016"/>
                </a:moveTo>
                <a:lnTo>
                  <a:pt x="0" y="125016"/>
                </a:lnTo>
                <a:lnTo>
                  <a:pt x="0" y="125016"/>
                </a:lnTo>
                <a:lnTo>
                  <a:pt x="0" y="125016"/>
                </a:lnTo>
                <a:lnTo>
                  <a:pt x="0" y="125016"/>
                </a:lnTo>
                <a:lnTo>
                  <a:pt x="8930" y="125016"/>
                </a:lnTo>
                <a:lnTo>
                  <a:pt x="17860" y="116087"/>
                </a:lnTo>
                <a:lnTo>
                  <a:pt x="26789" y="116087"/>
                </a:lnTo>
                <a:lnTo>
                  <a:pt x="35719" y="107157"/>
                </a:lnTo>
                <a:lnTo>
                  <a:pt x="53578" y="89297"/>
                </a:lnTo>
                <a:lnTo>
                  <a:pt x="62508" y="80368"/>
                </a:lnTo>
                <a:lnTo>
                  <a:pt x="80368" y="62508"/>
                </a:lnTo>
                <a:lnTo>
                  <a:pt x="89297" y="44649"/>
                </a:lnTo>
                <a:lnTo>
                  <a:pt x="98227" y="35719"/>
                </a:lnTo>
                <a:lnTo>
                  <a:pt x="116086" y="17860"/>
                </a:lnTo>
                <a:lnTo>
                  <a:pt x="116086" y="8930"/>
                </a:lnTo>
                <a:lnTo>
                  <a:pt x="116086" y="0"/>
                </a:lnTo>
                <a:lnTo>
                  <a:pt x="116086" y="0"/>
                </a:lnTo>
                <a:lnTo>
                  <a:pt x="107157" y="0"/>
                </a:lnTo>
                <a:lnTo>
                  <a:pt x="98227" y="0"/>
                </a:lnTo>
                <a:lnTo>
                  <a:pt x="80368" y="8930"/>
                </a:lnTo>
                <a:lnTo>
                  <a:pt x="62508" y="26789"/>
                </a:lnTo>
                <a:lnTo>
                  <a:pt x="44649" y="44649"/>
                </a:lnTo>
                <a:lnTo>
                  <a:pt x="26789" y="62508"/>
                </a:lnTo>
                <a:lnTo>
                  <a:pt x="8930" y="80368"/>
                </a:lnTo>
                <a:lnTo>
                  <a:pt x="0" y="107157"/>
                </a:lnTo>
                <a:lnTo>
                  <a:pt x="0" y="133946"/>
                </a:lnTo>
                <a:lnTo>
                  <a:pt x="0" y="151806"/>
                </a:lnTo>
                <a:lnTo>
                  <a:pt x="8930" y="169665"/>
                </a:lnTo>
                <a:lnTo>
                  <a:pt x="17860" y="187524"/>
                </a:lnTo>
                <a:lnTo>
                  <a:pt x="35719" y="205384"/>
                </a:lnTo>
                <a:lnTo>
                  <a:pt x="53578" y="205384"/>
                </a:lnTo>
                <a:lnTo>
                  <a:pt x="71438" y="205384"/>
                </a:lnTo>
                <a:lnTo>
                  <a:pt x="80368" y="205384"/>
                </a:lnTo>
                <a:lnTo>
                  <a:pt x="80368" y="20538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3455789" y="4616648"/>
            <a:ext cx="17860" cy="375048"/>
          </a:xfrm>
          <a:custGeom>
            <a:avLst/>
            <a:gdLst/>
            <a:ahLst/>
            <a:cxnLst/>
            <a:rect l="0" t="0" r="0" b="0"/>
            <a:pathLst>
              <a:path w="17860" h="375048">
                <a:moveTo>
                  <a:pt x="0" y="0"/>
                </a:moveTo>
                <a:lnTo>
                  <a:pt x="0" y="8930"/>
                </a:lnTo>
                <a:lnTo>
                  <a:pt x="0" y="17859"/>
                </a:lnTo>
                <a:lnTo>
                  <a:pt x="0" y="26789"/>
                </a:lnTo>
                <a:lnTo>
                  <a:pt x="0" y="44648"/>
                </a:lnTo>
                <a:lnTo>
                  <a:pt x="0" y="71438"/>
                </a:lnTo>
                <a:lnTo>
                  <a:pt x="0" y="107156"/>
                </a:lnTo>
                <a:lnTo>
                  <a:pt x="0" y="133945"/>
                </a:lnTo>
                <a:lnTo>
                  <a:pt x="0" y="169664"/>
                </a:lnTo>
                <a:lnTo>
                  <a:pt x="0" y="205383"/>
                </a:lnTo>
                <a:lnTo>
                  <a:pt x="8930" y="250031"/>
                </a:lnTo>
                <a:lnTo>
                  <a:pt x="8930" y="285750"/>
                </a:lnTo>
                <a:lnTo>
                  <a:pt x="8930" y="312540"/>
                </a:lnTo>
                <a:lnTo>
                  <a:pt x="17859" y="348258"/>
                </a:lnTo>
                <a:lnTo>
                  <a:pt x="17859" y="366118"/>
                </a:lnTo>
                <a:lnTo>
                  <a:pt x="17859" y="375047"/>
                </a:lnTo>
                <a:lnTo>
                  <a:pt x="17859" y="375047"/>
                </a:lnTo>
                <a:lnTo>
                  <a:pt x="17859" y="37504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348633" y="4732734"/>
            <a:ext cx="160735" cy="26790"/>
          </a:xfrm>
          <a:custGeom>
            <a:avLst/>
            <a:gdLst/>
            <a:ahLst/>
            <a:cxnLst/>
            <a:rect l="0" t="0" r="0" b="0"/>
            <a:pathLst>
              <a:path w="160735" h="26790">
                <a:moveTo>
                  <a:pt x="0" y="0"/>
                </a:moveTo>
                <a:lnTo>
                  <a:pt x="8930" y="8930"/>
                </a:lnTo>
                <a:lnTo>
                  <a:pt x="8930" y="8930"/>
                </a:lnTo>
                <a:lnTo>
                  <a:pt x="17859" y="8930"/>
                </a:lnTo>
                <a:lnTo>
                  <a:pt x="35719" y="17859"/>
                </a:lnTo>
                <a:lnTo>
                  <a:pt x="53578" y="26789"/>
                </a:lnTo>
                <a:lnTo>
                  <a:pt x="80367" y="26789"/>
                </a:lnTo>
                <a:lnTo>
                  <a:pt x="107156" y="26789"/>
                </a:lnTo>
                <a:lnTo>
                  <a:pt x="133945" y="26789"/>
                </a:lnTo>
                <a:lnTo>
                  <a:pt x="160734" y="8930"/>
                </a:lnTo>
                <a:lnTo>
                  <a:pt x="160734" y="8930"/>
                </a:lnTo>
                <a:lnTo>
                  <a:pt x="16073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616523" y="4607718"/>
            <a:ext cx="169666" cy="321471"/>
          </a:xfrm>
          <a:custGeom>
            <a:avLst/>
            <a:gdLst/>
            <a:ahLst/>
            <a:cxnLst/>
            <a:rect l="0" t="0" r="0" b="0"/>
            <a:pathLst>
              <a:path w="169666" h="321471">
                <a:moveTo>
                  <a:pt x="0" y="0"/>
                </a:moveTo>
                <a:lnTo>
                  <a:pt x="0" y="8930"/>
                </a:lnTo>
                <a:lnTo>
                  <a:pt x="0" y="17860"/>
                </a:lnTo>
                <a:lnTo>
                  <a:pt x="0" y="26789"/>
                </a:lnTo>
                <a:lnTo>
                  <a:pt x="0" y="44649"/>
                </a:lnTo>
                <a:lnTo>
                  <a:pt x="0" y="71438"/>
                </a:lnTo>
                <a:lnTo>
                  <a:pt x="8930" y="98227"/>
                </a:lnTo>
                <a:lnTo>
                  <a:pt x="8930" y="133946"/>
                </a:lnTo>
                <a:lnTo>
                  <a:pt x="8930" y="169664"/>
                </a:lnTo>
                <a:lnTo>
                  <a:pt x="8930" y="205383"/>
                </a:lnTo>
                <a:lnTo>
                  <a:pt x="17860" y="241102"/>
                </a:lnTo>
                <a:lnTo>
                  <a:pt x="17860" y="267891"/>
                </a:lnTo>
                <a:lnTo>
                  <a:pt x="17860" y="294680"/>
                </a:lnTo>
                <a:lnTo>
                  <a:pt x="17860" y="312540"/>
                </a:lnTo>
                <a:lnTo>
                  <a:pt x="17860" y="321470"/>
                </a:lnTo>
                <a:lnTo>
                  <a:pt x="17860" y="321470"/>
                </a:lnTo>
                <a:lnTo>
                  <a:pt x="17860" y="321470"/>
                </a:lnTo>
                <a:lnTo>
                  <a:pt x="17860" y="312540"/>
                </a:lnTo>
                <a:lnTo>
                  <a:pt x="17860" y="303610"/>
                </a:lnTo>
                <a:lnTo>
                  <a:pt x="17860" y="294680"/>
                </a:lnTo>
                <a:lnTo>
                  <a:pt x="17860" y="267891"/>
                </a:lnTo>
                <a:lnTo>
                  <a:pt x="17860" y="250032"/>
                </a:lnTo>
                <a:lnTo>
                  <a:pt x="17860" y="223243"/>
                </a:lnTo>
                <a:lnTo>
                  <a:pt x="26790" y="205383"/>
                </a:lnTo>
                <a:lnTo>
                  <a:pt x="35719" y="178594"/>
                </a:lnTo>
                <a:lnTo>
                  <a:pt x="44649" y="160735"/>
                </a:lnTo>
                <a:lnTo>
                  <a:pt x="53579" y="151805"/>
                </a:lnTo>
                <a:lnTo>
                  <a:pt x="62508" y="142875"/>
                </a:lnTo>
                <a:lnTo>
                  <a:pt x="71438" y="142875"/>
                </a:lnTo>
                <a:lnTo>
                  <a:pt x="89297" y="151805"/>
                </a:lnTo>
                <a:lnTo>
                  <a:pt x="98227" y="160735"/>
                </a:lnTo>
                <a:lnTo>
                  <a:pt x="116086" y="178594"/>
                </a:lnTo>
                <a:lnTo>
                  <a:pt x="125016" y="196453"/>
                </a:lnTo>
                <a:lnTo>
                  <a:pt x="133946" y="223243"/>
                </a:lnTo>
                <a:lnTo>
                  <a:pt x="142875" y="250032"/>
                </a:lnTo>
                <a:lnTo>
                  <a:pt x="151805" y="276821"/>
                </a:lnTo>
                <a:lnTo>
                  <a:pt x="160735" y="294680"/>
                </a:lnTo>
                <a:lnTo>
                  <a:pt x="160735" y="303610"/>
                </a:lnTo>
                <a:lnTo>
                  <a:pt x="169665" y="312540"/>
                </a:lnTo>
                <a:lnTo>
                  <a:pt x="169665" y="312540"/>
                </a:lnTo>
                <a:lnTo>
                  <a:pt x="169665" y="31254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830836" y="4697015"/>
            <a:ext cx="133946" cy="196455"/>
          </a:xfrm>
          <a:custGeom>
            <a:avLst/>
            <a:gdLst/>
            <a:ahLst/>
            <a:cxnLst/>
            <a:rect l="0" t="0" r="0" b="0"/>
            <a:pathLst>
              <a:path w="133946" h="196455">
                <a:moveTo>
                  <a:pt x="8930" y="80367"/>
                </a:moveTo>
                <a:lnTo>
                  <a:pt x="17859" y="80367"/>
                </a:lnTo>
                <a:lnTo>
                  <a:pt x="26789" y="80367"/>
                </a:lnTo>
                <a:lnTo>
                  <a:pt x="26789" y="80367"/>
                </a:lnTo>
                <a:lnTo>
                  <a:pt x="35719" y="80367"/>
                </a:lnTo>
                <a:lnTo>
                  <a:pt x="53578" y="80367"/>
                </a:lnTo>
                <a:lnTo>
                  <a:pt x="71437" y="71438"/>
                </a:lnTo>
                <a:lnTo>
                  <a:pt x="89297" y="62508"/>
                </a:lnTo>
                <a:lnTo>
                  <a:pt x="98227" y="53578"/>
                </a:lnTo>
                <a:lnTo>
                  <a:pt x="116086" y="44649"/>
                </a:lnTo>
                <a:lnTo>
                  <a:pt x="125016" y="35719"/>
                </a:lnTo>
                <a:lnTo>
                  <a:pt x="133945" y="26789"/>
                </a:lnTo>
                <a:lnTo>
                  <a:pt x="125016" y="17860"/>
                </a:lnTo>
                <a:lnTo>
                  <a:pt x="125016" y="8930"/>
                </a:lnTo>
                <a:lnTo>
                  <a:pt x="116086" y="0"/>
                </a:lnTo>
                <a:lnTo>
                  <a:pt x="98227" y="0"/>
                </a:lnTo>
                <a:lnTo>
                  <a:pt x="80367" y="8930"/>
                </a:lnTo>
                <a:lnTo>
                  <a:pt x="62508" y="17860"/>
                </a:lnTo>
                <a:lnTo>
                  <a:pt x="44648" y="35719"/>
                </a:lnTo>
                <a:lnTo>
                  <a:pt x="26789" y="62508"/>
                </a:lnTo>
                <a:lnTo>
                  <a:pt x="17859" y="80367"/>
                </a:lnTo>
                <a:lnTo>
                  <a:pt x="0" y="107156"/>
                </a:lnTo>
                <a:lnTo>
                  <a:pt x="0" y="125016"/>
                </a:lnTo>
                <a:lnTo>
                  <a:pt x="0" y="151805"/>
                </a:lnTo>
                <a:lnTo>
                  <a:pt x="8930" y="169664"/>
                </a:lnTo>
                <a:lnTo>
                  <a:pt x="17859" y="187524"/>
                </a:lnTo>
                <a:lnTo>
                  <a:pt x="35719" y="196454"/>
                </a:lnTo>
                <a:lnTo>
                  <a:pt x="53578" y="196454"/>
                </a:lnTo>
                <a:lnTo>
                  <a:pt x="62508" y="196454"/>
                </a:lnTo>
                <a:lnTo>
                  <a:pt x="71437" y="196454"/>
                </a:lnTo>
                <a:lnTo>
                  <a:pt x="71437" y="19645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982641" y="4697015"/>
            <a:ext cx="178594" cy="473275"/>
          </a:xfrm>
          <a:custGeom>
            <a:avLst/>
            <a:gdLst/>
            <a:ahLst/>
            <a:cxnLst/>
            <a:rect l="0" t="0" r="0" b="0"/>
            <a:pathLst>
              <a:path w="178594" h="473275">
                <a:moveTo>
                  <a:pt x="35718" y="0"/>
                </a:moveTo>
                <a:lnTo>
                  <a:pt x="35718" y="8930"/>
                </a:lnTo>
                <a:lnTo>
                  <a:pt x="35718" y="17860"/>
                </a:lnTo>
                <a:lnTo>
                  <a:pt x="35718" y="17860"/>
                </a:lnTo>
                <a:lnTo>
                  <a:pt x="26789" y="35719"/>
                </a:lnTo>
                <a:lnTo>
                  <a:pt x="26789" y="62508"/>
                </a:lnTo>
                <a:lnTo>
                  <a:pt x="35718" y="89297"/>
                </a:lnTo>
                <a:lnTo>
                  <a:pt x="35718" y="116086"/>
                </a:lnTo>
                <a:lnTo>
                  <a:pt x="44648" y="142875"/>
                </a:lnTo>
                <a:lnTo>
                  <a:pt x="53578" y="169664"/>
                </a:lnTo>
                <a:lnTo>
                  <a:pt x="71437" y="187524"/>
                </a:lnTo>
                <a:lnTo>
                  <a:pt x="80367" y="196454"/>
                </a:lnTo>
                <a:lnTo>
                  <a:pt x="89297" y="205383"/>
                </a:lnTo>
                <a:lnTo>
                  <a:pt x="98226" y="205383"/>
                </a:lnTo>
                <a:lnTo>
                  <a:pt x="116086" y="196454"/>
                </a:lnTo>
                <a:lnTo>
                  <a:pt x="125015" y="178594"/>
                </a:lnTo>
                <a:lnTo>
                  <a:pt x="133945" y="160735"/>
                </a:lnTo>
                <a:lnTo>
                  <a:pt x="142875" y="133946"/>
                </a:lnTo>
                <a:lnTo>
                  <a:pt x="151804" y="107156"/>
                </a:lnTo>
                <a:lnTo>
                  <a:pt x="160734" y="80367"/>
                </a:lnTo>
                <a:lnTo>
                  <a:pt x="160734" y="44649"/>
                </a:lnTo>
                <a:lnTo>
                  <a:pt x="169664" y="26789"/>
                </a:lnTo>
                <a:lnTo>
                  <a:pt x="169664" y="8930"/>
                </a:lnTo>
                <a:lnTo>
                  <a:pt x="169664" y="0"/>
                </a:lnTo>
                <a:lnTo>
                  <a:pt x="178593" y="0"/>
                </a:lnTo>
                <a:lnTo>
                  <a:pt x="178593" y="0"/>
                </a:lnTo>
                <a:lnTo>
                  <a:pt x="178593" y="0"/>
                </a:lnTo>
                <a:lnTo>
                  <a:pt x="178593" y="8930"/>
                </a:lnTo>
                <a:lnTo>
                  <a:pt x="178593" y="26789"/>
                </a:lnTo>
                <a:lnTo>
                  <a:pt x="178593" y="53578"/>
                </a:lnTo>
                <a:lnTo>
                  <a:pt x="178593" y="89297"/>
                </a:lnTo>
                <a:lnTo>
                  <a:pt x="178593" y="125016"/>
                </a:lnTo>
                <a:lnTo>
                  <a:pt x="178593" y="169664"/>
                </a:lnTo>
                <a:lnTo>
                  <a:pt x="178593" y="214313"/>
                </a:lnTo>
                <a:lnTo>
                  <a:pt x="178593" y="258962"/>
                </a:lnTo>
                <a:lnTo>
                  <a:pt x="169664" y="303610"/>
                </a:lnTo>
                <a:lnTo>
                  <a:pt x="160734" y="348258"/>
                </a:lnTo>
                <a:lnTo>
                  <a:pt x="151804" y="392907"/>
                </a:lnTo>
                <a:lnTo>
                  <a:pt x="133945" y="419696"/>
                </a:lnTo>
                <a:lnTo>
                  <a:pt x="116086" y="446485"/>
                </a:lnTo>
                <a:lnTo>
                  <a:pt x="98226" y="464344"/>
                </a:lnTo>
                <a:lnTo>
                  <a:pt x="80367" y="473274"/>
                </a:lnTo>
                <a:lnTo>
                  <a:pt x="62507" y="473274"/>
                </a:lnTo>
                <a:lnTo>
                  <a:pt x="44648" y="464344"/>
                </a:lnTo>
                <a:lnTo>
                  <a:pt x="26789" y="455415"/>
                </a:lnTo>
                <a:lnTo>
                  <a:pt x="17859" y="437555"/>
                </a:lnTo>
                <a:lnTo>
                  <a:pt x="8929" y="410766"/>
                </a:lnTo>
                <a:lnTo>
                  <a:pt x="0" y="383977"/>
                </a:lnTo>
                <a:lnTo>
                  <a:pt x="0" y="348258"/>
                </a:lnTo>
                <a:lnTo>
                  <a:pt x="8929" y="330399"/>
                </a:lnTo>
                <a:lnTo>
                  <a:pt x="8929" y="312540"/>
                </a:lnTo>
                <a:lnTo>
                  <a:pt x="8929" y="31254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4384477" y="4670226"/>
            <a:ext cx="142876" cy="223244"/>
          </a:xfrm>
          <a:custGeom>
            <a:avLst/>
            <a:gdLst/>
            <a:ahLst/>
            <a:cxnLst/>
            <a:rect l="0" t="0" r="0" b="0"/>
            <a:pathLst>
              <a:path w="142876" h="223244">
                <a:moveTo>
                  <a:pt x="107156" y="151805"/>
                </a:moveTo>
                <a:lnTo>
                  <a:pt x="107156" y="151805"/>
                </a:lnTo>
                <a:lnTo>
                  <a:pt x="107156" y="151805"/>
                </a:lnTo>
                <a:lnTo>
                  <a:pt x="107156" y="151805"/>
                </a:lnTo>
                <a:lnTo>
                  <a:pt x="107156" y="142875"/>
                </a:lnTo>
                <a:lnTo>
                  <a:pt x="107156" y="133945"/>
                </a:lnTo>
                <a:lnTo>
                  <a:pt x="116086" y="125016"/>
                </a:lnTo>
                <a:lnTo>
                  <a:pt x="116086" y="116086"/>
                </a:lnTo>
                <a:lnTo>
                  <a:pt x="116086" y="98227"/>
                </a:lnTo>
                <a:lnTo>
                  <a:pt x="116086" y="80367"/>
                </a:lnTo>
                <a:lnTo>
                  <a:pt x="116086" y="62508"/>
                </a:lnTo>
                <a:lnTo>
                  <a:pt x="107156" y="44649"/>
                </a:lnTo>
                <a:lnTo>
                  <a:pt x="107156" y="26789"/>
                </a:lnTo>
                <a:lnTo>
                  <a:pt x="98226" y="8930"/>
                </a:lnTo>
                <a:lnTo>
                  <a:pt x="89296" y="0"/>
                </a:lnTo>
                <a:lnTo>
                  <a:pt x="80367" y="0"/>
                </a:lnTo>
                <a:lnTo>
                  <a:pt x="71437" y="0"/>
                </a:lnTo>
                <a:lnTo>
                  <a:pt x="53578" y="8930"/>
                </a:lnTo>
                <a:lnTo>
                  <a:pt x="44648" y="17860"/>
                </a:lnTo>
                <a:lnTo>
                  <a:pt x="35718" y="35719"/>
                </a:lnTo>
                <a:lnTo>
                  <a:pt x="17859" y="62508"/>
                </a:lnTo>
                <a:lnTo>
                  <a:pt x="8929" y="89297"/>
                </a:lnTo>
                <a:lnTo>
                  <a:pt x="0" y="116086"/>
                </a:lnTo>
                <a:lnTo>
                  <a:pt x="0" y="151805"/>
                </a:lnTo>
                <a:lnTo>
                  <a:pt x="0" y="169664"/>
                </a:lnTo>
                <a:lnTo>
                  <a:pt x="8929" y="196453"/>
                </a:lnTo>
                <a:lnTo>
                  <a:pt x="17859" y="205383"/>
                </a:lnTo>
                <a:lnTo>
                  <a:pt x="26789" y="214313"/>
                </a:lnTo>
                <a:lnTo>
                  <a:pt x="35718" y="223243"/>
                </a:lnTo>
                <a:lnTo>
                  <a:pt x="53578" y="214313"/>
                </a:lnTo>
                <a:lnTo>
                  <a:pt x="71437" y="205383"/>
                </a:lnTo>
                <a:lnTo>
                  <a:pt x="80367" y="178594"/>
                </a:lnTo>
                <a:lnTo>
                  <a:pt x="98226" y="160735"/>
                </a:lnTo>
                <a:lnTo>
                  <a:pt x="107156" y="133945"/>
                </a:lnTo>
                <a:lnTo>
                  <a:pt x="116086" y="107156"/>
                </a:lnTo>
                <a:lnTo>
                  <a:pt x="125015" y="80367"/>
                </a:lnTo>
                <a:lnTo>
                  <a:pt x="133945" y="62508"/>
                </a:lnTo>
                <a:lnTo>
                  <a:pt x="142875" y="53578"/>
                </a:lnTo>
                <a:lnTo>
                  <a:pt x="142875" y="44649"/>
                </a:lnTo>
                <a:lnTo>
                  <a:pt x="142875" y="44649"/>
                </a:lnTo>
                <a:lnTo>
                  <a:pt x="142875" y="44649"/>
                </a:lnTo>
                <a:lnTo>
                  <a:pt x="142875" y="53578"/>
                </a:lnTo>
                <a:lnTo>
                  <a:pt x="142875" y="71438"/>
                </a:lnTo>
                <a:lnTo>
                  <a:pt x="142875" y="89297"/>
                </a:lnTo>
                <a:lnTo>
                  <a:pt x="133945" y="116086"/>
                </a:lnTo>
                <a:lnTo>
                  <a:pt x="133945" y="142875"/>
                </a:lnTo>
                <a:lnTo>
                  <a:pt x="133945" y="169664"/>
                </a:lnTo>
                <a:lnTo>
                  <a:pt x="133945" y="196453"/>
                </a:lnTo>
                <a:lnTo>
                  <a:pt x="133945" y="214313"/>
                </a:lnTo>
                <a:lnTo>
                  <a:pt x="133945" y="223243"/>
                </a:lnTo>
                <a:lnTo>
                  <a:pt x="133945" y="22324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4580930" y="4679156"/>
            <a:ext cx="107157" cy="241103"/>
          </a:xfrm>
          <a:custGeom>
            <a:avLst/>
            <a:gdLst/>
            <a:ahLst/>
            <a:cxnLst/>
            <a:rect l="0" t="0" r="0" b="0"/>
            <a:pathLst>
              <a:path w="107157" h="241103">
                <a:moveTo>
                  <a:pt x="0" y="0"/>
                </a:moveTo>
                <a:lnTo>
                  <a:pt x="0" y="8930"/>
                </a:lnTo>
                <a:lnTo>
                  <a:pt x="0" y="26789"/>
                </a:lnTo>
                <a:lnTo>
                  <a:pt x="0" y="35719"/>
                </a:lnTo>
                <a:lnTo>
                  <a:pt x="8929" y="62508"/>
                </a:lnTo>
                <a:lnTo>
                  <a:pt x="8929" y="89297"/>
                </a:lnTo>
                <a:lnTo>
                  <a:pt x="17859" y="125015"/>
                </a:lnTo>
                <a:lnTo>
                  <a:pt x="17859" y="151805"/>
                </a:lnTo>
                <a:lnTo>
                  <a:pt x="26789" y="187523"/>
                </a:lnTo>
                <a:lnTo>
                  <a:pt x="26789" y="205383"/>
                </a:lnTo>
                <a:lnTo>
                  <a:pt x="26789" y="223242"/>
                </a:lnTo>
                <a:lnTo>
                  <a:pt x="26789" y="241102"/>
                </a:lnTo>
                <a:lnTo>
                  <a:pt x="17859" y="241102"/>
                </a:lnTo>
                <a:lnTo>
                  <a:pt x="17859" y="241102"/>
                </a:lnTo>
                <a:lnTo>
                  <a:pt x="17859" y="232172"/>
                </a:lnTo>
                <a:lnTo>
                  <a:pt x="8929" y="214313"/>
                </a:lnTo>
                <a:lnTo>
                  <a:pt x="0" y="196453"/>
                </a:lnTo>
                <a:lnTo>
                  <a:pt x="0" y="169664"/>
                </a:lnTo>
                <a:lnTo>
                  <a:pt x="0" y="142875"/>
                </a:lnTo>
                <a:lnTo>
                  <a:pt x="0" y="107156"/>
                </a:lnTo>
                <a:lnTo>
                  <a:pt x="0" y="80367"/>
                </a:lnTo>
                <a:lnTo>
                  <a:pt x="8929" y="62508"/>
                </a:lnTo>
                <a:lnTo>
                  <a:pt x="8929" y="44648"/>
                </a:lnTo>
                <a:lnTo>
                  <a:pt x="17859" y="35719"/>
                </a:lnTo>
                <a:lnTo>
                  <a:pt x="35718" y="26789"/>
                </a:lnTo>
                <a:lnTo>
                  <a:pt x="44648" y="26789"/>
                </a:lnTo>
                <a:lnTo>
                  <a:pt x="62508" y="26789"/>
                </a:lnTo>
                <a:lnTo>
                  <a:pt x="71437" y="26789"/>
                </a:lnTo>
                <a:lnTo>
                  <a:pt x="89297" y="35719"/>
                </a:lnTo>
                <a:lnTo>
                  <a:pt x="98226" y="44648"/>
                </a:lnTo>
                <a:lnTo>
                  <a:pt x="107156" y="44648"/>
                </a:lnTo>
                <a:lnTo>
                  <a:pt x="107156"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4741664" y="4688086"/>
            <a:ext cx="142876" cy="214313"/>
          </a:xfrm>
          <a:custGeom>
            <a:avLst/>
            <a:gdLst/>
            <a:ahLst/>
            <a:cxnLst/>
            <a:rect l="0" t="0" r="0" b="0"/>
            <a:pathLst>
              <a:path w="142876" h="214313">
                <a:moveTo>
                  <a:pt x="8930" y="116085"/>
                </a:moveTo>
                <a:lnTo>
                  <a:pt x="0" y="116085"/>
                </a:lnTo>
                <a:lnTo>
                  <a:pt x="8930" y="116085"/>
                </a:lnTo>
                <a:lnTo>
                  <a:pt x="8930" y="116085"/>
                </a:lnTo>
                <a:lnTo>
                  <a:pt x="17859" y="116085"/>
                </a:lnTo>
                <a:lnTo>
                  <a:pt x="26789" y="107156"/>
                </a:lnTo>
                <a:lnTo>
                  <a:pt x="44649" y="107156"/>
                </a:lnTo>
                <a:lnTo>
                  <a:pt x="62508" y="98226"/>
                </a:lnTo>
                <a:lnTo>
                  <a:pt x="80367" y="89296"/>
                </a:lnTo>
                <a:lnTo>
                  <a:pt x="98227" y="80367"/>
                </a:lnTo>
                <a:lnTo>
                  <a:pt x="107156" y="71437"/>
                </a:lnTo>
                <a:lnTo>
                  <a:pt x="125016" y="53578"/>
                </a:lnTo>
                <a:lnTo>
                  <a:pt x="133945" y="44648"/>
                </a:lnTo>
                <a:lnTo>
                  <a:pt x="142875" y="26789"/>
                </a:lnTo>
                <a:lnTo>
                  <a:pt x="142875" y="17859"/>
                </a:lnTo>
                <a:lnTo>
                  <a:pt x="142875" y="8929"/>
                </a:lnTo>
                <a:lnTo>
                  <a:pt x="133945" y="8929"/>
                </a:lnTo>
                <a:lnTo>
                  <a:pt x="125016" y="0"/>
                </a:lnTo>
                <a:lnTo>
                  <a:pt x="107156" y="8929"/>
                </a:lnTo>
                <a:lnTo>
                  <a:pt x="89297" y="8929"/>
                </a:lnTo>
                <a:lnTo>
                  <a:pt x="71438" y="26789"/>
                </a:lnTo>
                <a:lnTo>
                  <a:pt x="53578" y="35718"/>
                </a:lnTo>
                <a:lnTo>
                  <a:pt x="35719" y="53578"/>
                </a:lnTo>
                <a:lnTo>
                  <a:pt x="26789" y="80367"/>
                </a:lnTo>
                <a:lnTo>
                  <a:pt x="17859" y="98226"/>
                </a:lnTo>
                <a:lnTo>
                  <a:pt x="8930" y="125015"/>
                </a:lnTo>
                <a:lnTo>
                  <a:pt x="8930" y="142875"/>
                </a:lnTo>
                <a:lnTo>
                  <a:pt x="8930" y="169664"/>
                </a:lnTo>
                <a:lnTo>
                  <a:pt x="17859" y="187523"/>
                </a:lnTo>
                <a:lnTo>
                  <a:pt x="35719" y="196453"/>
                </a:lnTo>
                <a:lnTo>
                  <a:pt x="62508" y="205383"/>
                </a:lnTo>
                <a:lnTo>
                  <a:pt x="80367" y="214312"/>
                </a:lnTo>
                <a:lnTo>
                  <a:pt x="98227" y="205383"/>
                </a:lnTo>
                <a:lnTo>
                  <a:pt x="116086" y="205383"/>
                </a:lnTo>
                <a:lnTo>
                  <a:pt x="116086"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5107781" y="4527351"/>
            <a:ext cx="205384" cy="401838"/>
          </a:xfrm>
          <a:custGeom>
            <a:avLst/>
            <a:gdLst/>
            <a:ahLst/>
            <a:cxnLst/>
            <a:rect l="0" t="0" r="0" b="0"/>
            <a:pathLst>
              <a:path w="205384" h="401838">
                <a:moveTo>
                  <a:pt x="26789" y="0"/>
                </a:moveTo>
                <a:lnTo>
                  <a:pt x="26789" y="0"/>
                </a:lnTo>
                <a:lnTo>
                  <a:pt x="26789" y="8930"/>
                </a:lnTo>
                <a:lnTo>
                  <a:pt x="26789" y="17860"/>
                </a:lnTo>
                <a:lnTo>
                  <a:pt x="26789" y="35719"/>
                </a:lnTo>
                <a:lnTo>
                  <a:pt x="26789" y="62508"/>
                </a:lnTo>
                <a:lnTo>
                  <a:pt x="35719" y="89297"/>
                </a:lnTo>
                <a:lnTo>
                  <a:pt x="35719" y="125016"/>
                </a:lnTo>
                <a:lnTo>
                  <a:pt x="35719" y="160735"/>
                </a:lnTo>
                <a:lnTo>
                  <a:pt x="35719" y="205383"/>
                </a:lnTo>
                <a:lnTo>
                  <a:pt x="44649" y="241102"/>
                </a:lnTo>
                <a:lnTo>
                  <a:pt x="35719" y="285750"/>
                </a:lnTo>
                <a:lnTo>
                  <a:pt x="35719" y="321469"/>
                </a:lnTo>
                <a:lnTo>
                  <a:pt x="35719" y="348258"/>
                </a:lnTo>
                <a:lnTo>
                  <a:pt x="35719" y="375047"/>
                </a:lnTo>
                <a:lnTo>
                  <a:pt x="35719" y="392907"/>
                </a:lnTo>
                <a:lnTo>
                  <a:pt x="26789" y="401837"/>
                </a:lnTo>
                <a:lnTo>
                  <a:pt x="26789" y="401837"/>
                </a:lnTo>
                <a:lnTo>
                  <a:pt x="26789" y="392907"/>
                </a:lnTo>
                <a:lnTo>
                  <a:pt x="26789" y="383977"/>
                </a:lnTo>
                <a:lnTo>
                  <a:pt x="26789" y="375047"/>
                </a:lnTo>
                <a:lnTo>
                  <a:pt x="26789" y="348258"/>
                </a:lnTo>
                <a:lnTo>
                  <a:pt x="26789" y="330399"/>
                </a:lnTo>
                <a:lnTo>
                  <a:pt x="26789" y="303610"/>
                </a:lnTo>
                <a:lnTo>
                  <a:pt x="26789" y="276820"/>
                </a:lnTo>
                <a:lnTo>
                  <a:pt x="35719" y="250031"/>
                </a:lnTo>
                <a:lnTo>
                  <a:pt x="44649" y="223242"/>
                </a:lnTo>
                <a:lnTo>
                  <a:pt x="62508" y="205383"/>
                </a:lnTo>
                <a:lnTo>
                  <a:pt x="71438" y="187524"/>
                </a:lnTo>
                <a:lnTo>
                  <a:pt x="89297" y="187524"/>
                </a:lnTo>
                <a:lnTo>
                  <a:pt x="107157" y="178594"/>
                </a:lnTo>
                <a:lnTo>
                  <a:pt x="133946" y="187524"/>
                </a:lnTo>
                <a:lnTo>
                  <a:pt x="151805" y="196453"/>
                </a:lnTo>
                <a:lnTo>
                  <a:pt x="169664" y="214313"/>
                </a:lnTo>
                <a:lnTo>
                  <a:pt x="187524" y="241102"/>
                </a:lnTo>
                <a:lnTo>
                  <a:pt x="196453" y="267891"/>
                </a:lnTo>
                <a:lnTo>
                  <a:pt x="205383" y="294680"/>
                </a:lnTo>
                <a:lnTo>
                  <a:pt x="205383" y="321469"/>
                </a:lnTo>
                <a:lnTo>
                  <a:pt x="205383" y="348258"/>
                </a:lnTo>
                <a:lnTo>
                  <a:pt x="196453" y="366118"/>
                </a:lnTo>
                <a:lnTo>
                  <a:pt x="178594" y="375047"/>
                </a:lnTo>
                <a:lnTo>
                  <a:pt x="160735" y="383977"/>
                </a:lnTo>
                <a:lnTo>
                  <a:pt x="142875" y="392907"/>
                </a:lnTo>
                <a:lnTo>
                  <a:pt x="116086" y="383977"/>
                </a:lnTo>
                <a:lnTo>
                  <a:pt x="89297" y="375047"/>
                </a:lnTo>
                <a:lnTo>
                  <a:pt x="71438" y="366118"/>
                </a:lnTo>
                <a:lnTo>
                  <a:pt x="44649" y="357188"/>
                </a:lnTo>
                <a:lnTo>
                  <a:pt x="26789" y="339328"/>
                </a:lnTo>
                <a:lnTo>
                  <a:pt x="8930" y="321469"/>
                </a:lnTo>
                <a:lnTo>
                  <a:pt x="8930" y="303610"/>
                </a:lnTo>
                <a:lnTo>
                  <a:pt x="0" y="285750"/>
                </a:lnTo>
                <a:lnTo>
                  <a:pt x="0" y="285750"/>
                </a:lnTo>
                <a:lnTo>
                  <a:pt x="0"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5339953" y="4723804"/>
            <a:ext cx="142876" cy="187525"/>
          </a:xfrm>
          <a:custGeom>
            <a:avLst/>
            <a:gdLst/>
            <a:ahLst/>
            <a:cxnLst/>
            <a:rect l="0" t="0" r="0" b="0"/>
            <a:pathLst>
              <a:path w="142876" h="187525">
                <a:moveTo>
                  <a:pt x="26789" y="0"/>
                </a:moveTo>
                <a:lnTo>
                  <a:pt x="35719" y="0"/>
                </a:lnTo>
                <a:lnTo>
                  <a:pt x="35719" y="8930"/>
                </a:lnTo>
                <a:lnTo>
                  <a:pt x="35719" y="8930"/>
                </a:lnTo>
                <a:lnTo>
                  <a:pt x="35719" y="17860"/>
                </a:lnTo>
                <a:lnTo>
                  <a:pt x="35719" y="35719"/>
                </a:lnTo>
                <a:lnTo>
                  <a:pt x="35719" y="44649"/>
                </a:lnTo>
                <a:lnTo>
                  <a:pt x="26789" y="62508"/>
                </a:lnTo>
                <a:lnTo>
                  <a:pt x="17860" y="80367"/>
                </a:lnTo>
                <a:lnTo>
                  <a:pt x="8930" y="98227"/>
                </a:lnTo>
                <a:lnTo>
                  <a:pt x="0" y="116086"/>
                </a:lnTo>
                <a:lnTo>
                  <a:pt x="0" y="133946"/>
                </a:lnTo>
                <a:lnTo>
                  <a:pt x="8930" y="151805"/>
                </a:lnTo>
                <a:lnTo>
                  <a:pt x="17860" y="169665"/>
                </a:lnTo>
                <a:lnTo>
                  <a:pt x="26789" y="178594"/>
                </a:lnTo>
                <a:lnTo>
                  <a:pt x="44649" y="187524"/>
                </a:lnTo>
                <a:lnTo>
                  <a:pt x="53578" y="187524"/>
                </a:lnTo>
                <a:lnTo>
                  <a:pt x="71438" y="178594"/>
                </a:lnTo>
                <a:lnTo>
                  <a:pt x="89297" y="178594"/>
                </a:lnTo>
                <a:lnTo>
                  <a:pt x="107156" y="160735"/>
                </a:lnTo>
                <a:lnTo>
                  <a:pt x="125016" y="142875"/>
                </a:lnTo>
                <a:lnTo>
                  <a:pt x="133945" y="125016"/>
                </a:lnTo>
                <a:lnTo>
                  <a:pt x="142875" y="98227"/>
                </a:lnTo>
                <a:lnTo>
                  <a:pt x="142875" y="80367"/>
                </a:lnTo>
                <a:lnTo>
                  <a:pt x="142875" y="53578"/>
                </a:lnTo>
                <a:lnTo>
                  <a:pt x="133945" y="35719"/>
                </a:lnTo>
                <a:lnTo>
                  <a:pt x="125016" y="17860"/>
                </a:lnTo>
                <a:lnTo>
                  <a:pt x="107156" y="8930"/>
                </a:lnTo>
                <a:lnTo>
                  <a:pt x="89297" y="0"/>
                </a:lnTo>
                <a:lnTo>
                  <a:pt x="71438" y="0"/>
                </a:lnTo>
                <a:lnTo>
                  <a:pt x="44649" y="0"/>
                </a:lnTo>
                <a:lnTo>
                  <a:pt x="35719" y="8930"/>
                </a:lnTo>
                <a:lnTo>
                  <a:pt x="17860" y="17860"/>
                </a:lnTo>
                <a:lnTo>
                  <a:pt x="8930" y="17860"/>
                </a:lnTo>
                <a:lnTo>
                  <a:pt x="8930" y="26789"/>
                </a:lnTo>
                <a:lnTo>
                  <a:pt x="8930"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572125" y="4545211"/>
            <a:ext cx="26790" cy="348259"/>
          </a:xfrm>
          <a:custGeom>
            <a:avLst/>
            <a:gdLst/>
            <a:ahLst/>
            <a:cxnLst/>
            <a:rect l="0" t="0" r="0" b="0"/>
            <a:pathLst>
              <a:path w="26790" h="348259">
                <a:moveTo>
                  <a:pt x="0" y="0"/>
                </a:moveTo>
                <a:lnTo>
                  <a:pt x="0" y="0"/>
                </a:lnTo>
                <a:lnTo>
                  <a:pt x="0" y="8929"/>
                </a:lnTo>
                <a:lnTo>
                  <a:pt x="0" y="8929"/>
                </a:lnTo>
                <a:lnTo>
                  <a:pt x="0" y="17859"/>
                </a:lnTo>
                <a:lnTo>
                  <a:pt x="0" y="26789"/>
                </a:lnTo>
                <a:lnTo>
                  <a:pt x="8930" y="53578"/>
                </a:lnTo>
                <a:lnTo>
                  <a:pt x="8930" y="80367"/>
                </a:lnTo>
                <a:lnTo>
                  <a:pt x="17859" y="107156"/>
                </a:lnTo>
                <a:lnTo>
                  <a:pt x="17859" y="142875"/>
                </a:lnTo>
                <a:lnTo>
                  <a:pt x="17859" y="187523"/>
                </a:lnTo>
                <a:lnTo>
                  <a:pt x="17859" y="223242"/>
                </a:lnTo>
                <a:lnTo>
                  <a:pt x="17859" y="258960"/>
                </a:lnTo>
                <a:lnTo>
                  <a:pt x="17859" y="285750"/>
                </a:lnTo>
                <a:lnTo>
                  <a:pt x="26789" y="321468"/>
                </a:lnTo>
                <a:lnTo>
                  <a:pt x="26789" y="339328"/>
                </a:lnTo>
                <a:lnTo>
                  <a:pt x="26789" y="348258"/>
                </a:lnTo>
                <a:lnTo>
                  <a:pt x="17859" y="348258"/>
                </a:lnTo>
                <a:lnTo>
                  <a:pt x="17859" y="348258"/>
                </a:lnTo>
                <a:lnTo>
                  <a:pt x="17859" y="348258"/>
                </a:lnTo>
                <a:lnTo>
                  <a:pt x="17859" y="34825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5500688" y="4661296"/>
            <a:ext cx="142876" cy="26791"/>
          </a:xfrm>
          <a:custGeom>
            <a:avLst/>
            <a:gdLst/>
            <a:ahLst/>
            <a:cxnLst/>
            <a:rect l="0" t="0" r="0" b="0"/>
            <a:pathLst>
              <a:path w="142876" h="26791">
                <a:moveTo>
                  <a:pt x="8929" y="0"/>
                </a:moveTo>
                <a:lnTo>
                  <a:pt x="8929" y="0"/>
                </a:lnTo>
                <a:lnTo>
                  <a:pt x="0" y="0"/>
                </a:lnTo>
                <a:lnTo>
                  <a:pt x="0" y="0"/>
                </a:lnTo>
                <a:lnTo>
                  <a:pt x="8929" y="0"/>
                </a:lnTo>
                <a:lnTo>
                  <a:pt x="8929" y="8930"/>
                </a:lnTo>
                <a:lnTo>
                  <a:pt x="17859" y="8930"/>
                </a:lnTo>
                <a:lnTo>
                  <a:pt x="35718" y="17860"/>
                </a:lnTo>
                <a:lnTo>
                  <a:pt x="62507" y="17860"/>
                </a:lnTo>
                <a:lnTo>
                  <a:pt x="80367" y="26790"/>
                </a:lnTo>
                <a:lnTo>
                  <a:pt x="107156" y="26790"/>
                </a:lnTo>
                <a:lnTo>
                  <a:pt x="133945" y="26790"/>
                </a:lnTo>
                <a:lnTo>
                  <a:pt x="142875" y="26790"/>
                </a:lnTo>
                <a:lnTo>
                  <a:pt x="142875" y="2679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723930" y="4545211"/>
            <a:ext cx="142876" cy="321469"/>
          </a:xfrm>
          <a:custGeom>
            <a:avLst/>
            <a:gdLst/>
            <a:ahLst/>
            <a:cxnLst/>
            <a:rect l="0" t="0" r="0" b="0"/>
            <a:pathLst>
              <a:path w="142876" h="321469">
                <a:moveTo>
                  <a:pt x="8929" y="0"/>
                </a:moveTo>
                <a:lnTo>
                  <a:pt x="8929" y="8929"/>
                </a:lnTo>
                <a:lnTo>
                  <a:pt x="0" y="17859"/>
                </a:lnTo>
                <a:lnTo>
                  <a:pt x="0" y="26789"/>
                </a:lnTo>
                <a:lnTo>
                  <a:pt x="0" y="44648"/>
                </a:lnTo>
                <a:lnTo>
                  <a:pt x="0" y="71437"/>
                </a:lnTo>
                <a:lnTo>
                  <a:pt x="0" y="107156"/>
                </a:lnTo>
                <a:lnTo>
                  <a:pt x="0" y="133945"/>
                </a:lnTo>
                <a:lnTo>
                  <a:pt x="8929" y="169664"/>
                </a:lnTo>
                <a:lnTo>
                  <a:pt x="8929" y="205382"/>
                </a:lnTo>
                <a:lnTo>
                  <a:pt x="8929" y="241101"/>
                </a:lnTo>
                <a:lnTo>
                  <a:pt x="8929" y="267890"/>
                </a:lnTo>
                <a:lnTo>
                  <a:pt x="17859" y="294679"/>
                </a:lnTo>
                <a:lnTo>
                  <a:pt x="17859" y="312539"/>
                </a:lnTo>
                <a:lnTo>
                  <a:pt x="17859" y="321468"/>
                </a:lnTo>
                <a:lnTo>
                  <a:pt x="17859" y="321468"/>
                </a:lnTo>
                <a:lnTo>
                  <a:pt x="17859" y="321468"/>
                </a:lnTo>
                <a:lnTo>
                  <a:pt x="17859" y="312539"/>
                </a:lnTo>
                <a:lnTo>
                  <a:pt x="17859" y="303609"/>
                </a:lnTo>
                <a:lnTo>
                  <a:pt x="17859" y="285750"/>
                </a:lnTo>
                <a:lnTo>
                  <a:pt x="17859" y="258960"/>
                </a:lnTo>
                <a:lnTo>
                  <a:pt x="17859" y="232171"/>
                </a:lnTo>
                <a:lnTo>
                  <a:pt x="17859" y="196453"/>
                </a:lnTo>
                <a:lnTo>
                  <a:pt x="26789" y="169664"/>
                </a:lnTo>
                <a:lnTo>
                  <a:pt x="35718" y="142875"/>
                </a:lnTo>
                <a:lnTo>
                  <a:pt x="44648" y="116085"/>
                </a:lnTo>
                <a:lnTo>
                  <a:pt x="53578" y="107156"/>
                </a:lnTo>
                <a:lnTo>
                  <a:pt x="71437" y="89296"/>
                </a:lnTo>
                <a:lnTo>
                  <a:pt x="80367" y="89296"/>
                </a:lnTo>
                <a:lnTo>
                  <a:pt x="98226" y="89296"/>
                </a:lnTo>
                <a:lnTo>
                  <a:pt x="107156" y="107156"/>
                </a:lnTo>
                <a:lnTo>
                  <a:pt x="125015" y="116085"/>
                </a:lnTo>
                <a:lnTo>
                  <a:pt x="133945" y="142875"/>
                </a:lnTo>
                <a:lnTo>
                  <a:pt x="142875" y="169664"/>
                </a:lnTo>
                <a:lnTo>
                  <a:pt x="142875" y="196453"/>
                </a:lnTo>
                <a:lnTo>
                  <a:pt x="142875" y="232171"/>
                </a:lnTo>
                <a:lnTo>
                  <a:pt x="142875" y="258960"/>
                </a:lnTo>
                <a:lnTo>
                  <a:pt x="142875" y="276820"/>
                </a:lnTo>
                <a:lnTo>
                  <a:pt x="142875" y="294679"/>
                </a:lnTo>
                <a:lnTo>
                  <a:pt x="142875" y="312539"/>
                </a:lnTo>
                <a:lnTo>
                  <a:pt x="142875" y="321468"/>
                </a:lnTo>
                <a:lnTo>
                  <a:pt x="142875" y="321468"/>
                </a:lnTo>
                <a:lnTo>
                  <a:pt x="142875" y="32146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6107906" y="4589859"/>
            <a:ext cx="169665" cy="250032"/>
          </a:xfrm>
          <a:custGeom>
            <a:avLst/>
            <a:gdLst/>
            <a:ahLst/>
            <a:cxnLst/>
            <a:rect l="0" t="0" r="0" b="0"/>
            <a:pathLst>
              <a:path w="169665" h="250032">
                <a:moveTo>
                  <a:pt x="0" y="71437"/>
                </a:moveTo>
                <a:lnTo>
                  <a:pt x="0" y="71437"/>
                </a:lnTo>
                <a:lnTo>
                  <a:pt x="0" y="80367"/>
                </a:lnTo>
                <a:lnTo>
                  <a:pt x="0" y="89297"/>
                </a:lnTo>
                <a:lnTo>
                  <a:pt x="0" y="107156"/>
                </a:lnTo>
                <a:lnTo>
                  <a:pt x="0" y="125016"/>
                </a:lnTo>
                <a:lnTo>
                  <a:pt x="8930" y="151805"/>
                </a:lnTo>
                <a:lnTo>
                  <a:pt x="8930" y="169664"/>
                </a:lnTo>
                <a:lnTo>
                  <a:pt x="8930" y="196453"/>
                </a:lnTo>
                <a:lnTo>
                  <a:pt x="17860" y="214312"/>
                </a:lnTo>
                <a:lnTo>
                  <a:pt x="17860" y="232172"/>
                </a:lnTo>
                <a:lnTo>
                  <a:pt x="35719" y="241102"/>
                </a:lnTo>
                <a:lnTo>
                  <a:pt x="44649" y="250031"/>
                </a:lnTo>
                <a:lnTo>
                  <a:pt x="62508" y="250031"/>
                </a:lnTo>
                <a:lnTo>
                  <a:pt x="71438" y="250031"/>
                </a:lnTo>
                <a:lnTo>
                  <a:pt x="89297" y="241102"/>
                </a:lnTo>
                <a:lnTo>
                  <a:pt x="107157" y="232172"/>
                </a:lnTo>
                <a:lnTo>
                  <a:pt x="125016" y="214312"/>
                </a:lnTo>
                <a:lnTo>
                  <a:pt x="133946" y="187523"/>
                </a:lnTo>
                <a:lnTo>
                  <a:pt x="151805" y="160734"/>
                </a:lnTo>
                <a:lnTo>
                  <a:pt x="160735" y="133945"/>
                </a:lnTo>
                <a:lnTo>
                  <a:pt x="169664" y="107156"/>
                </a:lnTo>
                <a:lnTo>
                  <a:pt x="169664" y="80367"/>
                </a:lnTo>
                <a:lnTo>
                  <a:pt x="169664" y="62508"/>
                </a:lnTo>
                <a:lnTo>
                  <a:pt x="160735" y="44648"/>
                </a:lnTo>
                <a:lnTo>
                  <a:pt x="160735" y="26789"/>
                </a:lnTo>
                <a:lnTo>
                  <a:pt x="142875" y="17859"/>
                </a:lnTo>
                <a:lnTo>
                  <a:pt x="133946" y="8930"/>
                </a:lnTo>
                <a:lnTo>
                  <a:pt x="133946" y="0"/>
                </a:lnTo>
                <a:lnTo>
                  <a:pt x="13394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6357938" y="4643437"/>
            <a:ext cx="17860" cy="401837"/>
          </a:xfrm>
          <a:custGeom>
            <a:avLst/>
            <a:gdLst/>
            <a:ahLst/>
            <a:cxnLst/>
            <a:rect l="0" t="0" r="0" b="0"/>
            <a:pathLst>
              <a:path w="17860" h="401837">
                <a:moveTo>
                  <a:pt x="17859" y="0"/>
                </a:moveTo>
                <a:lnTo>
                  <a:pt x="17859" y="8930"/>
                </a:lnTo>
                <a:lnTo>
                  <a:pt x="17859" y="17859"/>
                </a:lnTo>
                <a:lnTo>
                  <a:pt x="17859" y="17859"/>
                </a:lnTo>
                <a:lnTo>
                  <a:pt x="17859" y="35719"/>
                </a:lnTo>
                <a:lnTo>
                  <a:pt x="17859" y="62508"/>
                </a:lnTo>
                <a:lnTo>
                  <a:pt x="17859" y="89297"/>
                </a:lnTo>
                <a:lnTo>
                  <a:pt x="17859" y="125016"/>
                </a:lnTo>
                <a:lnTo>
                  <a:pt x="17859" y="151805"/>
                </a:lnTo>
                <a:lnTo>
                  <a:pt x="17859" y="196453"/>
                </a:lnTo>
                <a:lnTo>
                  <a:pt x="17859" y="232172"/>
                </a:lnTo>
                <a:lnTo>
                  <a:pt x="17859" y="276821"/>
                </a:lnTo>
                <a:lnTo>
                  <a:pt x="17859" y="312540"/>
                </a:lnTo>
                <a:lnTo>
                  <a:pt x="8929" y="348258"/>
                </a:lnTo>
                <a:lnTo>
                  <a:pt x="8929" y="375047"/>
                </a:lnTo>
                <a:lnTo>
                  <a:pt x="8929" y="392907"/>
                </a:lnTo>
                <a:lnTo>
                  <a:pt x="0" y="401836"/>
                </a:lnTo>
                <a:lnTo>
                  <a:pt x="0" y="401836"/>
                </a:lnTo>
                <a:lnTo>
                  <a:pt x="0" y="40183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6331148" y="4625578"/>
            <a:ext cx="169666" cy="196454"/>
          </a:xfrm>
          <a:custGeom>
            <a:avLst/>
            <a:gdLst/>
            <a:ahLst/>
            <a:cxnLst/>
            <a:rect l="0" t="0" r="0" b="0"/>
            <a:pathLst>
              <a:path w="169666" h="196454">
                <a:moveTo>
                  <a:pt x="0" y="8929"/>
                </a:moveTo>
                <a:lnTo>
                  <a:pt x="0" y="8929"/>
                </a:lnTo>
                <a:lnTo>
                  <a:pt x="0" y="0"/>
                </a:lnTo>
                <a:lnTo>
                  <a:pt x="0" y="0"/>
                </a:lnTo>
                <a:lnTo>
                  <a:pt x="8930" y="0"/>
                </a:lnTo>
                <a:lnTo>
                  <a:pt x="17860" y="0"/>
                </a:lnTo>
                <a:lnTo>
                  <a:pt x="35719" y="8929"/>
                </a:lnTo>
                <a:lnTo>
                  <a:pt x="53579" y="17859"/>
                </a:lnTo>
                <a:lnTo>
                  <a:pt x="80368" y="26789"/>
                </a:lnTo>
                <a:lnTo>
                  <a:pt x="107157" y="44648"/>
                </a:lnTo>
                <a:lnTo>
                  <a:pt x="125016" y="62508"/>
                </a:lnTo>
                <a:lnTo>
                  <a:pt x="142875" y="80367"/>
                </a:lnTo>
                <a:lnTo>
                  <a:pt x="160735" y="98226"/>
                </a:lnTo>
                <a:lnTo>
                  <a:pt x="169665" y="116086"/>
                </a:lnTo>
                <a:lnTo>
                  <a:pt x="169665" y="133945"/>
                </a:lnTo>
                <a:lnTo>
                  <a:pt x="169665" y="151804"/>
                </a:lnTo>
                <a:lnTo>
                  <a:pt x="160735" y="169664"/>
                </a:lnTo>
                <a:lnTo>
                  <a:pt x="142875" y="178593"/>
                </a:lnTo>
                <a:lnTo>
                  <a:pt x="125016" y="187523"/>
                </a:lnTo>
                <a:lnTo>
                  <a:pt x="107157" y="187523"/>
                </a:lnTo>
                <a:lnTo>
                  <a:pt x="80368" y="196453"/>
                </a:lnTo>
                <a:lnTo>
                  <a:pt x="62508" y="187523"/>
                </a:lnTo>
                <a:lnTo>
                  <a:pt x="44649" y="178593"/>
                </a:lnTo>
                <a:lnTo>
                  <a:pt x="26790" y="169664"/>
                </a:lnTo>
                <a:lnTo>
                  <a:pt x="8930" y="151804"/>
                </a:lnTo>
                <a:lnTo>
                  <a:pt x="8930" y="151804"/>
                </a:lnTo>
                <a:lnTo>
                  <a:pt x="8930" y="15180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581180" y="4661296"/>
            <a:ext cx="8930" cy="366119"/>
          </a:xfrm>
          <a:custGeom>
            <a:avLst/>
            <a:gdLst/>
            <a:ahLst/>
            <a:cxnLst/>
            <a:rect l="0" t="0" r="0" b="0"/>
            <a:pathLst>
              <a:path w="8930" h="366119">
                <a:moveTo>
                  <a:pt x="0" y="0"/>
                </a:moveTo>
                <a:lnTo>
                  <a:pt x="8929" y="8930"/>
                </a:lnTo>
                <a:lnTo>
                  <a:pt x="8929" y="8930"/>
                </a:lnTo>
                <a:lnTo>
                  <a:pt x="8929" y="17860"/>
                </a:lnTo>
                <a:lnTo>
                  <a:pt x="8929" y="26790"/>
                </a:lnTo>
                <a:lnTo>
                  <a:pt x="8929" y="44649"/>
                </a:lnTo>
                <a:lnTo>
                  <a:pt x="8929" y="62508"/>
                </a:lnTo>
                <a:lnTo>
                  <a:pt x="8929" y="80368"/>
                </a:lnTo>
                <a:lnTo>
                  <a:pt x="8929" y="116086"/>
                </a:lnTo>
                <a:lnTo>
                  <a:pt x="8929" y="142875"/>
                </a:lnTo>
                <a:lnTo>
                  <a:pt x="0" y="187524"/>
                </a:lnTo>
                <a:lnTo>
                  <a:pt x="0" y="214313"/>
                </a:lnTo>
                <a:lnTo>
                  <a:pt x="0" y="258962"/>
                </a:lnTo>
                <a:lnTo>
                  <a:pt x="8929" y="285751"/>
                </a:lnTo>
                <a:lnTo>
                  <a:pt x="8929" y="321470"/>
                </a:lnTo>
                <a:lnTo>
                  <a:pt x="8929" y="339329"/>
                </a:lnTo>
                <a:lnTo>
                  <a:pt x="8929" y="357188"/>
                </a:lnTo>
                <a:lnTo>
                  <a:pt x="8929" y="366118"/>
                </a:lnTo>
                <a:lnTo>
                  <a:pt x="8929" y="366118"/>
                </a:lnTo>
                <a:lnTo>
                  <a:pt x="8929" y="36611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6536531" y="4643437"/>
            <a:ext cx="187525" cy="160735"/>
          </a:xfrm>
          <a:custGeom>
            <a:avLst/>
            <a:gdLst/>
            <a:ahLst/>
            <a:cxnLst/>
            <a:rect l="0" t="0" r="0" b="0"/>
            <a:pathLst>
              <a:path w="187525" h="160735">
                <a:moveTo>
                  <a:pt x="8930" y="8930"/>
                </a:moveTo>
                <a:lnTo>
                  <a:pt x="17860" y="0"/>
                </a:lnTo>
                <a:lnTo>
                  <a:pt x="17860" y="0"/>
                </a:lnTo>
                <a:lnTo>
                  <a:pt x="26789" y="0"/>
                </a:lnTo>
                <a:lnTo>
                  <a:pt x="35719" y="0"/>
                </a:lnTo>
                <a:lnTo>
                  <a:pt x="53578" y="8930"/>
                </a:lnTo>
                <a:lnTo>
                  <a:pt x="71438" y="17859"/>
                </a:lnTo>
                <a:lnTo>
                  <a:pt x="98227" y="26789"/>
                </a:lnTo>
                <a:lnTo>
                  <a:pt x="116086" y="44649"/>
                </a:lnTo>
                <a:lnTo>
                  <a:pt x="142875" y="53578"/>
                </a:lnTo>
                <a:lnTo>
                  <a:pt x="160735" y="71438"/>
                </a:lnTo>
                <a:lnTo>
                  <a:pt x="178594" y="89297"/>
                </a:lnTo>
                <a:lnTo>
                  <a:pt x="187524" y="107156"/>
                </a:lnTo>
                <a:lnTo>
                  <a:pt x="187524" y="116086"/>
                </a:lnTo>
                <a:lnTo>
                  <a:pt x="187524" y="133945"/>
                </a:lnTo>
                <a:lnTo>
                  <a:pt x="169664" y="142875"/>
                </a:lnTo>
                <a:lnTo>
                  <a:pt x="160735" y="151805"/>
                </a:lnTo>
                <a:lnTo>
                  <a:pt x="142875" y="160734"/>
                </a:lnTo>
                <a:lnTo>
                  <a:pt x="116086" y="160734"/>
                </a:lnTo>
                <a:lnTo>
                  <a:pt x="89297" y="160734"/>
                </a:lnTo>
                <a:lnTo>
                  <a:pt x="62508" y="151805"/>
                </a:lnTo>
                <a:lnTo>
                  <a:pt x="44649" y="151805"/>
                </a:lnTo>
                <a:lnTo>
                  <a:pt x="26789" y="142875"/>
                </a:lnTo>
                <a:lnTo>
                  <a:pt x="8930" y="133945"/>
                </a:lnTo>
                <a:lnTo>
                  <a:pt x="0" y="133945"/>
                </a:lnTo>
                <a:lnTo>
                  <a:pt x="0" y="13394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795492" y="4589859"/>
            <a:ext cx="116087" cy="214313"/>
          </a:xfrm>
          <a:custGeom>
            <a:avLst/>
            <a:gdLst/>
            <a:ahLst/>
            <a:cxnLst/>
            <a:rect l="0" t="0" r="0" b="0"/>
            <a:pathLst>
              <a:path w="116087" h="214313">
                <a:moveTo>
                  <a:pt x="26789" y="133945"/>
                </a:moveTo>
                <a:lnTo>
                  <a:pt x="26789" y="133945"/>
                </a:lnTo>
                <a:lnTo>
                  <a:pt x="26789" y="125016"/>
                </a:lnTo>
                <a:lnTo>
                  <a:pt x="26789" y="125016"/>
                </a:lnTo>
                <a:lnTo>
                  <a:pt x="35719" y="125016"/>
                </a:lnTo>
                <a:lnTo>
                  <a:pt x="44649" y="116086"/>
                </a:lnTo>
                <a:lnTo>
                  <a:pt x="53578" y="107156"/>
                </a:lnTo>
                <a:lnTo>
                  <a:pt x="71438" y="98227"/>
                </a:lnTo>
                <a:lnTo>
                  <a:pt x="80367" y="89297"/>
                </a:lnTo>
                <a:lnTo>
                  <a:pt x="89297" y="71437"/>
                </a:lnTo>
                <a:lnTo>
                  <a:pt x="98227" y="53578"/>
                </a:lnTo>
                <a:lnTo>
                  <a:pt x="107156" y="44648"/>
                </a:lnTo>
                <a:lnTo>
                  <a:pt x="116086" y="26789"/>
                </a:lnTo>
                <a:lnTo>
                  <a:pt x="116086" y="17859"/>
                </a:lnTo>
                <a:lnTo>
                  <a:pt x="107156" y="8930"/>
                </a:lnTo>
                <a:lnTo>
                  <a:pt x="98227" y="8930"/>
                </a:lnTo>
                <a:lnTo>
                  <a:pt x="89297" y="0"/>
                </a:lnTo>
                <a:lnTo>
                  <a:pt x="71438" y="8930"/>
                </a:lnTo>
                <a:lnTo>
                  <a:pt x="62508" y="8930"/>
                </a:lnTo>
                <a:lnTo>
                  <a:pt x="44649" y="17859"/>
                </a:lnTo>
                <a:lnTo>
                  <a:pt x="26789" y="35719"/>
                </a:lnTo>
                <a:lnTo>
                  <a:pt x="8930" y="62508"/>
                </a:lnTo>
                <a:lnTo>
                  <a:pt x="0" y="80367"/>
                </a:lnTo>
                <a:lnTo>
                  <a:pt x="0" y="107156"/>
                </a:lnTo>
                <a:lnTo>
                  <a:pt x="0" y="133945"/>
                </a:lnTo>
                <a:lnTo>
                  <a:pt x="0" y="151805"/>
                </a:lnTo>
                <a:lnTo>
                  <a:pt x="8930" y="178594"/>
                </a:lnTo>
                <a:lnTo>
                  <a:pt x="26789" y="196453"/>
                </a:lnTo>
                <a:lnTo>
                  <a:pt x="35719" y="205383"/>
                </a:lnTo>
                <a:lnTo>
                  <a:pt x="53578" y="214312"/>
                </a:lnTo>
                <a:lnTo>
                  <a:pt x="62508" y="205383"/>
                </a:lnTo>
                <a:lnTo>
                  <a:pt x="89297" y="196453"/>
                </a:lnTo>
                <a:lnTo>
                  <a:pt x="98227" y="178594"/>
                </a:lnTo>
                <a:lnTo>
                  <a:pt x="116086" y="169664"/>
                </a:lnTo>
                <a:lnTo>
                  <a:pt x="116086" y="160734"/>
                </a:lnTo>
                <a:lnTo>
                  <a:pt x="116086" y="16073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7000875" y="4589859"/>
            <a:ext cx="133946" cy="178595"/>
          </a:xfrm>
          <a:custGeom>
            <a:avLst/>
            <a:gdLst/>
            <a:ahLst/>
            <a:cxnLst/>
            <a:rect l="0" t="0" r="0" b="0"/>
            <a:pathLst>
              <a:path w="133946" h="178595">
                <a:moveTo>
                  <a:pt x="0" y="0"/>
                </a:moveTo>
                <a:lnTo>
                  <a:pt x="0" y="0"/>
                </a:lnTo>
                <a:lnTo>
                  <a:pt x="0" y="8930"/>
                </a:lnTo>
                <a:lnTo>
                  <a:pt x="0" y="17859"/>
                </a:lnTo>
                <a:lnTo>
                  <a:pt x="0" y="35719"/>
                </a:lnTo>
                <a:lnTo>
                  <a:pt x="0" y="53578"/>
                </a:lnTo>
                <a:lnTo>
                  <a:pt x="0" y="80367"/>
                </a:lnTo>
                <a:lnTo>
                  <a:pt x="8930" y="107156"/>
                </a:lnTo>
                <a:lnTo>
                  <a:pt x="8930" y="133945"/>
                </a:lnTo>
                <a:lnTo>
                  <a:pt x="8930" y="151805"/>
                </a:lnTo>
                <a:lnTo>
                  <a:pt x="8930" y="160734"/>
                </a:lnTo>
                <a:lnTo>
                  <a:pt x="8930" y="169664"/>
                </a:lnTo>
                <a:lnTo>
                  <a:pt x="8930" y="178594"/>
                </a:lnTo>
                <a:lnTo>
                  <a:pt x="8930" y="178594"/>
                </a:lnTo>
                <a:lnTo>
                  <a:pt x="8930" y="178594"/>
                </a:lnTo>
                <a:lnTo>
                  <a:pt x="8930" y="169664"/>
                </a:lnTo>
                <a:lnTo>
                  <a:pt x="8930" y="160734"/>
                </a:lnTo>
                <a:lnTo>
                  <a:pt x="8930" y="151805"/>
                </a:lnTo>
                <a:lnTo>
                  <a:pt x="8930" y="125016"/>
                </a:lnTo>
                <a:lnTo>
                  <a:pt x="8930" y="107156"/>
                </a:lnTo>
                <a:lnTo>
                  <a:pt x="17859" y="98227"/>
                </a:lnTo>
                <a:lnTo>
                  <a:pt x="26789" y="80367"/>
                </a:lnTo>
                <a:lnTo>
                  <a:pt x="26789" y="62508"/>
                </a:lnTo>
                <a:lnTo>
                  <a:pt x="35719" y="53578"/>
                </a:lnTo>
                <a:lnTo>
                  <a:pt x="53578" y="44648"/>
                </a:lnTo>
                <a:lnTo>
                  <a:pt x="62508" y="44648"/>
                </a:lnTo>
                <a:lnTo>
                  <a:pt x="80367" y="44648"/>
                </a:lnTo>
                <a:lnTo>
                  <a:pt x="98227" y="44648"/>
                </a:lnTo>
                <a:lnTo>
                  <a:pt x="116086" y="44648"/>
                </a:lnTo>
                <a:lnTo>
                  <a:pt x="125016" y="44648"/>
                </a:lnTo>
                <a:lnTo>
                  <a:pt x="133945" y="44648"/>
                </a:lnTo>
                <a:lnTo>
                  <a:pt x="133945"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7340203" y="4563070"/>
            <a:ext cx="125017" cy="250032"/>
          </a:xfrm>
          <a:custGeom>
            <a:avLst/>
            <a:gdLst/>
            <a:ahLst/>
            <a:cxnLst/>
            <a:rect l="0" t="0" r="0" b="0"/>
            <a:pathLst>
              <a:path w="125017" h="250032">
                <a:moveTo>
                  <a:pt x="125016" y="8930"/>
                </a:moveTo>
                <a:lnTo>
                  <a:pt x="125016" y="8930"/>
                </a:lnTo>
                <a:lnTo>
                  <a:pt x="116086" y="0"/>
                </a:lnTo>
                <a:lnTo>
                  <a:pt x="107156" y="0"/>
                </a:lnTo>
                <a:lnTo>
                  <a:pt x="98227" y="0"/>
                </a:lnTo>
                <a:lnTo>
                  <a:pt x="80367" y="8930"/>
                </a:lnTo>
                <a:lnTo>
                  <a:pt x="62508" y="17859"/>
                </a:lnTo>
                <a:lnTo>
                  <a:pt x="44649" y="35719"/>
                </a:lnTo>
                <a:lnTo>
                  <a:pt x="26789" y="53578"/>
                </a:lnTo>
                <a:lnTo>
                  <a:pt x="8930" y="80367"/>
                </a:lnTo>
                <a:lnTo>
                  <a:pt x="0" y="98226"/>
                </a:lnTo>
                <a:lnTo>
                  <a:pt x="0" y="125016"/>
                </a:lnTo>
                <a:lnTo>
                  <a:pt x="0" y="151805"/>
                </a:lnTo>
                <a:lnTo>
                  <a:pt x="0" y="178594"/>
                </a:lnTo>
                <a:lnTo>
                  <a:pt x="8930" y="205383"/>
                </a:lnTo>
                <a:lnTo>
                  <a:pt x="26789" y="223242"/>
                </a:lnTo>
                <a:lnTo>
                  <a:pt x="44649" y="232172"/>
                </a:lnTo>
                <a:lnTo>
                  <a:pt x="62508" y="250031"/>
                </a:lnTo>
                <a:lnTo>
                  <a:pt x="89297" y="250031"/>
                </a:lnTo>
                <a:lnTo>
                  <a:pt x="107156" y="250031"/>
                </a:lnTo>
                <a:lnTo>
                  <a:pt x="116086" y="250031"/>
                </a:lnTo>
                <a:lnTo>
                  <a:pt x="116086" y="2500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7483078" y="4616648"/>
            <a:ext cx="214314" cy="214314"/>
          </a:xfrm>
          <a:custGeom>
            <a:avLst/>
            <a:gdLst/>
            <a:ahLst/>
            <a:cxnLst/>
            <a:rect l="0" t="0" r="0" b="0"/>
            <a:pathLst>
              <a:path w="214314" h="214314">
                <a:moveTo>
                  <a:pt x="142875" y="53578"/>
                </a:moveTo>
                <a:lnTo>
                  <a:pt x="142875" y="44648"/>
                </a:lnTo>
                <a:lnTo>
                  <a:pt x="142875" y="35719"/>
                </a:lnTo>
                <a:lnTo>
                  <a:pt x="142875" y="35719"/>
                </a:lnTo>
                <a:lnTo>
                  <a:pt x="142875" y="26789"/>
                </a:lnTo>
                <a:lnTo>
                  <a:pt x="142875" y="17859"/>
                </a:lnTo>
                <a:lnTo>
                  <a:pt x="133945" y="8930"/>
                </a:lnTo>
                <a:lnTo>
                  <a:pt x="133945" y="0"/>
                </a:lnTo>
                <a:lnTo>
                  <a:pt x="125016" y="0"/>
                </a:lnTo>
                <a:lnTo>
                  <a:pt x="116086" y="0"/>
                </a:lnTo>
                <a:lnTo>
                  <a:pt x="98227" y="0"/>
                </a:lnTo>
                <a:lnTo>
                  <a:pt x="80367" y="8930"/>
                </a:lnTo>
                <a:lnTo>
                  <a:pt x="62508" y="17859"/>
                </a:lnTo>
                <a:lnTo>
                  <a:pt x="35719" y="35719"/>
                </a:lnTo>
                <a:lnTo>
                  <a:pt x="26789" y="53578"/>
                </a:lnTo>
                <a:lnTo>
                  <a:pt x="8930" y="71438"/>
                </a:lnTo>
                <a:lnTo>
                  <a:pt x="8930" y="89297"/>
                </a:lnTo>
                <a:lnTo>
                  <a:pt x="0" y="107156"/>
                </a:lnTo>
                <a:lnTo>
                  <a:pt x="8930" y="125016"/>
                </a:lnTo>
                <a:lnTo>
                  <a:pt x="17860" y="133945"/>
                </a:lnTo>
                <a:lnTo>
                  <a:pt x="26789" y="142875"/>
                </a:lnTo>
                <a:lnTo>
                  <a:pt x="35719" y="142875"/>
                </a:lnTo>
                <a:lnTo>
                  <a:pt x="53578" y="142875"/>
                </a:lnTo>
                <a:lnTo>
                  <a:pt x="71438" y="142875"/>
                </a:lnTo>
                <a:lnTo>
                  <a:pt x="89297" y="133945"/>
                </a:lnTo>
                <a:lnTo>
                  <a:pt x="107156" y="125016"/>
                </a:lnTo>
                <a:lnTo>
                  <a:pt x="116086" y="98227"/>
                </a:lnTo>
                <a:lnTo>
                  <a:pt x="133945" y="80367"/>
                </a:lnTo>
                <a:lnTo>
                  <a:pt x="151805" y="62508"/>
                </a:lnTo>
                <a:lnTo>
                  <a:pt x="160735" y="44648"/>
                </a:lnTo>
                <a:lnTo>
                  <a:pt x="169664" y="35719"/>
                </a:lnTo>
                <a:lnTo>
                  <a:pt x="178594" y="35719"/>
                </a:lnTo>
                <a:lnTo>
                  <a:pt x="178594" y="35719"/>
                </a:lnTo>
                <a:lnTo>
                  <a:pt x="178594" y="35719"/>
                </a:lnTo>
                <a:lnTo>
                  <a:pt x="178594" y="35719"/>
                </a:lnTo>
                <a:lnTo>
                  <a:pt x="178594" y="35719"/>
                </a:lnTo>
                <a:lnTo>
                  <a:pt x="178594" y="44648"/>
                </a:lnTo>
                <a:lnTo>
                  <a:pt x="178594" y="62508"/>
                </a:lnTo>
                <a:lnTo>
                  <a:pt x="178594" y="89297"/>
                </a:lnTo>
                <a:lnTo>
                  <a:pt x="178594" y="107156"/>
                </a:lnTo>
                <a:lnTo>
                  <a:pt x="187524" y="133945"/>
                </a:lnTo>
                <a:lnTo>
                  <a:pt x="187524" y="160734"/>
                </a:lnTo>
                <a:lnTo>
                  <a:pt x="196453" y="178594"/>
                </a:lnTo>
                <a:lnTo>
                  <a:pt x="205383" y="205383"/>
                </a:lnTo>
                <a:lnTo>
                  <a:pt x="214313" y="214313"/>
                </a:lnTo>
                <a:lnTo>
                  <a:pt x="214313" y="214313"/>
                </a:lnTo>
                <a:lnTo>
                  <a:pt x="214313"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7759898" y="4598789"/>
            <a:ext cx="107158" cy="205383"/>
          </a:xfrm>
          <a:custGeom>
            <a:avLst/>
            <a:gdLst/>
            <a:ahLst/>
            <a:cxnLst/>
            <a:rect l="0" t="0" r="0" b="0"/>
            <a:pathLst>
              <a:path w="107158" h="205383">
                <a:moveTo>
                  <a:pt x="80368" y="0"/>
                </a:moveTo>
                <a:lnTo>
                  <a:pt x="71438" y="0"/>
                </a:lnTo>
                <a:lnTo>
                  <a:pt x="62508" y="0"/>
                </a:lnTo>
                <a:lnTo>
                  <a:pt x="62508" y="0"/>
                </a:lnTo>
                <a:lnTo>
                  <a:pt x="53579" y="0"/>
                </a:lnTo>
                <a:lnTo>
                  <a:pt x="35719" y="0"/>
                </a:lnTo>
                <a:lnTo>
                  <a:pt x="26790" y="8929"/>
                </a:lnTo>
                <a:lnTo>
                  <a:pt x="8930" y="17859"/>
                </a:lnTo>
                <a:lnTo>
                  <a:pt x="0" y="26789"/>
                </a:lnTo>
                <a:lnTo>
                  <a:pt x="0" y="35718"/>
                </a:lnTo>
                <a:lnTo>
                  <a:pt x="0" y="53578"/>
                </a:lnTo>
                <a:lnTo>
                  <a:pt x="0" y="80367"/>
                </a:lnTo>
                <a:lnTo>
                  <a:pt x="8930" y="98226"/>
                </a:lnTo>
                <a:lnTo>
                  <a:pt x="26790" y="116086"/>
                </a:lnTo>
                <a:lnTo>
                  <a:pt x="44649" y="133945"/>
                </a:lnTo>
                <a:lnTo>
                  <a:pt x="62508" y="151804"/>
                </a:lnTo>
                <a:lnTo>
                  <a:pt x="80368" y="169664"/>
                </a:lnTo>
                <a:lnTo>
                  <a:pt x="89297" y="178593"/>
                </a:lnTo>
                <a:lnTo>
                  <a:pt x="107157" y="196453"/>
                </a:lnTo>
                <a:lnTo>
                  <a:pt x="107157" y="196453"/>
                </a:lnTo>
                <a:lnTo>
                  <a:pt x="107157" y="205382"/>
                </a:lnTo>
                <a:lnTo>
                  <a:pt x="98227" y="205382"/>
                </a:lnTo>
                <a:lnTo>
                  <a:pt x="80368" y="205382"/>
                </a:lnTo>
                <a:lnTo>
                  <a:pt x="62508" y="205382"/>
                </a:lnTo>
                <a:lnTo>
                  <a:pt x="44649" y="205382"/>
                </a:lnTo>
                <a:lnTo>
                  <a:pt x="26790" y="196453"/>
                </a:lnTo>
                <a:lnTo>
                  <a:pt x="17860" y="196453"/>
                </a:lnTo>
                <a:lnTo>
                  <a:pt x="8930" y="196453"/>
                </a:lnTo>
                <a:lnTo>
                  <a:pt x="8930"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7893844" y="4625578"/>
            <a:ext cx="116087" cy="151805"/>
          </a:xfrm>
          <a:custGeom>
            <a:avLst/>
            <a:gdLst/>
            <a:ahLst/>
            <a:cxnLst/>
            <a:rect l="0" t="0" r="0" b="0"/>
            <a:pathLst>
              <a:path w="116087" h="151805">
                <a:moveTo>
                  <a:pt x="26789" y="107156"/>
                </a:moveTo>
                <a:lnTo>
                  <a:pt x="35719" y="107156"/>
                </a:lnTo>
                <a:lnTo>
                  <a:pt x="44648" y="98226"/>
                </a:lnTo>
                <a:lnTo>
                  <a:pt x="53578" y="89297"/>
                </a:lnTo>
                <a:lnTo>
                  <a:pt x="71437" y="80367"/>
                </a:lnTo>
                <a:lnTo>
                  <a:pt x="80367" y="62508"/>
                </a:lnTo>
                <a:lnTo>
                  <a:pt x="89297" y="53578"/>
                </a:lnTo>
                <a:lnTo>
                  <a:pt x="98226" y="35718"/>
                </a:lnTo>
                <a:lnTo>
                  <a:pt x="107156" y="26789"/>
                </a:lnTo>
                <a:lnTo>
                  <a:pt x="116086" y="17859"/>
                </a:lnTo>
                <a:lnTo>
                  <a:pt x="107156" y="8929"/>
                </a:lnTo>
                <a:lnTo>
                  <a:pt x="98226" y="0"/>
                </a:lnTo>
                <a:lnTo>
                  <a:pt x="89297" y="0"/>
                </a:lnTo>
                <a:lnTo>
                  <a:pt x="71437" y="0"/>
                </a:lnTo>
                <a:lnTo>
                  <a:pt x="62508" y="8929"/>
                </a:lnTo>
                <a:lnTo>
                  <a:pt x="35719" y="17859"/>
                </a:lnTo>
                <a:lnTo>
                  <a:pt x="26789" y="26789"/>
                </a:lnTo>
                <a:lnTo>
                  <a:pt x="8929" y="44648"/>
                </a:lnTo>
                <a:lnTo>
                  <a:pt x="8929" y="62508"/>
                </a:lnTo>
                <a:lnTo>
                  <a:pt x="0" y="80367"/>
                </a:lnTo>
                <a:lnTo>
                  <a:pt x="0" y="98226"/>
                </a:lnTo>
                <a:lnTo>
                  <a:pt x="0" y="116086"/>
                </a:lnTo>
                <a:lnTo>
                  <a:pt x="8929" y="133945"/>
                </a:lnTo>
                <a:lnTo>
                  <a:pt x="17859" y="142875"/>
                </a:lnTo>
                <a:lnTo>
                  <a:pt x="26789" y="151804"/>
                </a:lnTo>
                <a:lnTo>
                  <a:pt x="44648" y="151804"/>
                </a:lnTo>
                <a:lnTo>
                  <a:pt x="53578" y="151804"/>
                </a:lnTo>
                <a:lnTo>
                  <a:pt x="62508" y="142875"/>
                </a:lnTo>
                <a:lnTo>
                  <a:pt x="62508"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8063508" y="4795242"/>
            <a:ext cx="35720" cy="142876"/>
          </a:xfrm>
          <a:custGeom>
            <a:avLst/>
            <a:gdLst/>
            <a:ahLst/>
            <a:cxnLst/>
            <a:rect l="0" t="0" r="0" b="0"/>
            <a:pathLst>
              <a:path w="35720" h="142876">
                <a:moveTo>
                  <a:pt x="35719" y="0"/>
                </a:moveTo>
                <a:lnTo>
                  <a:pt x="35719" y="17859"/>
                </a:lnTo>
                <a:lnTo>
                  <a:pt x="35719" y="44648"/>
                </a:lnTo>
                <a:lnTo>
                  <a:pt x="35719" y="44648"/>
                </a:lnTo>
                <a:lnTo>
                  <a:pt x="35719" y="71437"/>
                </a:lnTo>
                <a:lnTo>
                  <a:pt x="35719" y="98227"/>
                </a:lnTo>
                <a:lnTo>
                  <a:pt x="26789" y="116086"/>
                </a:lnTo>
                <a:lnTo>
                  <a:pt x="17859" y="133946"/>
                </a:lnTo>
                <a:lnTo>
                  <a:pt x="17859" y="142875"/>
                </a:lnTo>
                <a:lnTo>
                  <a:pt x="8930" y="142875"/>
                </a:lnTo>
                <a:lnTo>
                  <a:pt x="0" y="142875"/>
                </a:lnTo>
                <a:lnTo>
                  <a:pt x="0" y="142875"/>
                </a:lnTo>
                <a:lnTo>
                  <a:pt x="0"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8438554" y="4607718"/>
            <a:ext cx="17860" cy="196454"/>
          </a:xfrm>
          <a:custGeom>
            <a:avLst/>
            <a:gdLst/>
            <a:ahLst/>
            <a:cxnLst/>
            <a:rect l="0" t="0" r="0" b="0"/>
            <a:pathLst>
              <a:path w="17860" h="196454">
                <a:moveTo>
                  <a:pt x="0" y="0"/>
                </a:moveTo>
                <a:lnTo>
                  <a:pt x="0" y="8930"/>
                </a:lnTo>
                <a:lnTo>
                  <a:pt x="0" y="26789"/>
                </a:lnTo>
                <a:lnTo>
                  <a:pt x="0" y="26789"/>
                </a:lnTo>
                <a:lnTo>
                  <a:pt x="0" y="53578"/>
                </a:lnTo>
                <a:lnTo>
                  <a:pt x="8930" y="71438"/>
                </a:lnTo>
                <a:lnTo>
                  <a:pt x="8930" y="98227"/>
                </a:lnTo>
                <a:lnTo>
                  <a:pt x="8930" y="125016"/>
                </a:lnTo>
                <a:lnTo>
                  <a:pt x="17859" y="151805"/>
                </a:lnTo>
                <a:lnTo>
                  <a:pt x="17859" y="169664"/>
                </a:lnTo>
                <a:lnTo>
                  <a:pt x="17859" y="187524"/>
                </a:lnTo>
                <a:lnTo>
                  <a:pt x="17859" y="196453"/>
                </a:lnTo>
                <a:lnTo>
                  <a:pt x="17859" y="196453"/>
                </a:lnTo>
                <a:lnTo>
                  <a:pt x="17859" y="196453"/>
                </a:lnTo>
                <a:lnTo>
                  <a:pt x="17859"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8376046" y="4402336"/>
            <a:ext cx="1" cy="8930"/>
          </a:xfrm>
          <a:custGeom>
            <a:avLst/>
            <a:gdLst/>
            <a:ahLst/>
            <a:cxnLst/>
            <a:rect l="0" t="0" r="0" b="0"/>
            <a:pathLst>
              <a:path w="1" h="8930">
                <a:moveTo>
                  <a:pt x="0" y="8929"/>
                </a:moveTo>
                <a:lnTo>
                  <a:pt x="0" y="0"/>
                </a:ln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8572499" y="4330898"/>
            <a:ext cx="53579" cy="508993"/>
          </a:xfrm>
          <a:custGeom>
            <a:avLst/>
            <a:gdLst/>
            <a:ahLst/>
            <a:cxnLst/>
            <a:rect l="0" t="0" r="0" b="0"/>
            <a:pathLst>
              <a:path w="53579" h="508993">
                <a:moveTo>
                  <a:pt x="0" y="0"/>
                </a:moveTo>
                <a:lnTo>
                  <a:pt x="0" y="0"/>
                </a:lnTo>
                <a:lnTo>
                  <a:pt x="8930" y="8930"/>
                </a:lnTo>
                <a:lnTo>
                  <a:pt x="8930" y="8930"/>
                </a:lnTo>
                <a:lnTo>
                  <a:pt x="17860" y="17859"/>
                </a:lnTo>
                <a:lnTo>
                  <a:pt x="17860" y="35719"/>
                </a:lnTo>
                <a:lnTo>
                  <a:pt x="26789" y="53578"/>
                </a:lnTo>
                <a:lnTo>
                  <a:pt x="26789" y="80367"/>
                </a:lnTo>
                <a:lnTo>
                  <a:pt x="35719" y="116086"/>
                </a:lnTo>
                <a:lnTo>
                  <a:pt x="44649" y="142875"/>
                </a:lnTo>
                <a:lnTo>
                  <a:pt x="44649" y="187523"/>
                </a:lnTo>
                <a:lnTo>
                  <a:pt x="44649" y="223242"/>
                </a:lnTo>
                <a:lnTo>
                  <a:pt x="53578" y="258961"/>
                </a:lnTo>
                <a:lnTo>
                  <a:pt x="44649" y="303609"/>
                </a:lnTo>
                <a:lnTo>
                  <a:pt x="44649" y="339328"/>
                </a:lnTo>
                <a:lnTo>
                  <a:pt x="53578" y="375047"/>
                </a:lnTo>
                <a:lnTo>
                  <a:pt x="53578" y="410766"/>
                </a:lnTo>
                <a:lnTo>
                  <a:pt x="53578" y="446484"/>
                </a:lnTo>
                <a:lnTo>
                  <a:pt x="53578" y="473273"/>
                </a:lnTo>
                <a:lnTo>
                  <a:pt x="53578" y="491133"/>
                </a:lnTo>
                <a:lnTo>
                  <a:pt x="53578" y="500063"/>
                </a:lnTo>
                <a:lnTo>
                  <a:pt x="53578" y="508992"/>
                </a:lnTo>
                <a:lnTo>
                  <a:pt x="44649" y="500063"/>
                </a:lnTo>
                <a:lnTo>
                  <a:pt x="44649" y="491133"/>
                </a:lnTo>
                <a:lnTo>
                  <a:pt x="44649" y="482203"/>
                </a:lnTo>
                <a:lnTo>
                  <a:pt x="44649" y="473273"/>
                </a:lnTo>
                <a:lnTo>
                  <a:pt x="44649" y="47327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8509991" y="4482703"/>
            <a:ext cx="151806" cy="26790"/>
          </a:xfrm>
          <a:custGeom>
            <a:avLst/>
            <a:gdLst/>
            <a:ahLst/>
            <a:cxnLst/>
            <a:rect l="0" t="0" r="0" b="0"/>
            <a:pathLst>
              <a:path w="151806" h="26790">
                <a:moveTo>
                  <a:pt x="0" y="0"/>
                </a:moveTo>
                <a:lnTo>
                  <a:pt x="0" y="0"/>
                </a:lnTo>
                <a:lnTo>
                  <a:pt x="8930" y="0"/>
                </a:lnTo>
                <a:lnTo>
                  <a:pt x="8930" y="0"/>
                </a:lnTo>
                <a:lnTo>
                  <a:pt x="8930" y="0"/>
                </a:lnTo>
                <a:lnTo>
                  <a:pt x="26789" y="8929"/>
                </a:lnTo>
                <a:lnTo>
                  <a:pt x="44649" y="17859"/>
                </a:lnTo>
                <a:lnTo>
                  <a:pt x="62508" y="17859"/>
                </a:lnTo>
                <a:lnTo>
                  <a:pt x="89297" y="26789"/>
                </a:lnTo>
                <a:lnTo>
                  <a:pt x="116086" y="26789"/>
                </a:lnTo>
                <a:lnTo>
                  <a:pt x="133946" y="26789"/>
                </a:lnTo>
                <a:lnTo>
                  <a:pt x="151805" y="26789"/>
                </a:lnTo>
                <a:lnTo>
                  <a:pt x="151805"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1812727" y="5339953"/>
            <a:ext cx="8930" cy="241102"/>
          </a:xfrm>
          <a:custGeom>
            <a:avLst/>
            <a:gdLst/>
            <a:ahLst/>
            <a:cxnLst/>
            <a:rect l="0" t="0" r="0" b="0"/>
            <a:pathLst>
              <a:path w="8930" h="241102">
                <a:moveTo>
                  <a:pt x="0" y="0"/>
                </a:moveTo>
                <a:lnTo>
                  <a:pt x="0" y="8930"/>
                </a:lnTo>
                <a:lnTo>
                  <a:pt x="0" y="26789"/>
                </a:lnTo>
                <a:lnTo>
                  <a:pt x="0" y="35719"/>
                </a:lnTo>
                <a:lnTo>
                  <a:pt x="0" y="62508"/>
                </a:lnTo>
                <a:lnTo>
                  <a:pt x="0" y="98227"/>
                </a:lnTo>
                <a:lnTo>
                  <a:pt x="0" y="125016"/>
                </a:lnTo>
                <a:lnTo>
                  <a:pt x="0" y="160735"/>
                </a:lnTo>
                <a:lnTo>
                  <a:pt x="0" y="196453"/>
                </a:lnTo>
                <a:lnTo>
                  <a:pt x="0" y="214313"/>
                </a:lnTo>
                <a:lnTo>
                  <a:pt x="0" y="232172"/>
                </a:lnTo>
                <a:lnTo>
                  <a:pt x="8929" y="241101"/>
                </a:lnTo>
                <a:lnTo>
                  <a:pt x="8929"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1777008" y="5188148"/>
            <a:ext cx="1" cy="17861"/>
          </a:xfrm>
          <a:custGeom>
            <a:avLst/>
            <a:gdLst/>
            <a:ahLst/>
            <a:cxnLst/>
            <a:rect l="0" t="0" r="0" b="0"/>
            <a:pathLst>
              <a:path w="1" h="17861">
                <a:moveTo>
                  <a:pt x="0" y="0"/>
                </a:moveTo>
                <a:lnTo>
                  <a:pt x="0" y="8930"/>
                </a:lnTo>
                <a:lnTo>
                  <a:pt x="0" y="8930"/>
                </a:lnTo>
                <a:lnTo>
                  <a:pt x="0" y="8930"/>
                </a:lnTo>
                <a:lnTo>
                  <a:pt x="0" y="8930"/>
                </a:lnTo>
                <a:lnTo>
                  <a:pt x="0" y="8930"/>
                </a:lnTo>
                <a:lnTo>
                  <a:pt x="0" y="8930"/>
                </a:lnTo>
                <a:lnTo>
                  <a:pt x="0" y="8930"/>
                </a:lnTo>
                <a:lnTo>
                  <a:pt x="0" y="17860"/>
                </a:lnTo>
                <a:lnTo>
                  <a:pt x="0" y="17860"/>
                </a:lnTo>
                <a:lnTo>
                  <a:pt x="0"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1857375" y="5339953"/>
            <a:ext cx="214314" cy="258961"/>
          </a:xfrm>
          <a:custGeom>
            <a:avLst/>
            <a:gdLst/>
            <a:ahLst/>
            <a:cxnLst/>
            <a:rect l="0" t="0" r="0" b="0"/>
            <a:pathLst>
              <a:path w="214314" h="258961">
                <a:moveTo>
                  <a:pt x="214313" y="26789"/>
                </a:moveTo>
                <a:lnTo>
                  <a:pt x="205383" y="17860"/>
                </a:lnTo>
                <a:lnTo>
                  <a:pt x="196453" y="17860"/>
                </a:lnTo>
                <a:lnTo>
                  <a:pt x="196453" y="17860"/>
                </a:lnTo>
                <a:lnTo>
                  <a:pt x="178594" y="8930"/>
                </a:lnTo>
                <a:lnTo>
                  <a:pt x="151805" y="8930"/>
                </a:lnTo>
                <a:lnTo>
                  <a:pt x="133945" y="0"/>
                </a:lnTo>
                <a:lnTo>
                  <a:pt x="116086" y="0"/>
                </a:lnTo>
                <a:lnTo>
                  <a:pt x="98227" y="0"/>
                </a:lnTo>
                <a:lnTo>
                  <a:pt x="80367" y="8930"/>
                </a:lnTo>
                <a:lnTo>
                  <a:pt x="62508" y="17860"/>
                </a:lnTo>
                <a:lnTo>
                  <a:pt x="53578" y="26789"/>
                </a:lnTo>
                <a:lnTo>
                  <a:pt x="44648" y="35719"/>
                </a:lnTo>
                <a:lnTo>
                  <a:pt x="53578" y="53578"/>
                </a:lnTo>
                <a:lnTo>
                  <a:pt x="62508" y="71438"/>
                </a:lnTo>
                <a:lnTo>
                  <a:pt x="71438" y="89297"/>
                </a:lnTo>
                <a:lnTo>
                  <a:pt x="89297" y="107156"/>
                </a:lnTo>
                <a:lnTo>
                  <a:pt x="107156" y="125016"/>
                </a:lnTo>
                <a:lnTo>
                  <a:pt x="133945" y="151805"/>
                </a:lnTo>
                <a:lnTo>
                  <a:pt x="151805" y="169664"/>
                </a:lnTo>
                <a:lnTo>
                  <a:pt x="169664" y="187524"/>
                </a:lnTo>
                <a:lnTo>
                  <a:pt x="178594" y="205383"/>
                </a:lnTo>
                <a:lnTo>
                  <a:pt x="187523" y="223242"/>
                </a:lnTo>
                <a:lnTo>
                  <a:pt x="196453" y="232172"/>
                </a:lnTo>
                <a:lnTo>
                  <a:pt x="187523" y="241101"/>
                </a:lnTo>
                <a:lnTo>
                  <a:pt x="178594" y="250031"/>
                </a:lnTo>
                <a:lnTo>
                  <a:pt x="160734" y="258960"/>
                </a:lnTo>
                <a:lnTo>
                  <a:pt x="142875" y="258960"/>
                </a:lnTo>
                <a:lnTo>
                  <a:pt x="125016" y="258960"/>
                </a:lnTo>
                <a:lnTo>
                  <a:pt x="98227" y="250031"/>
                </a:lnTo>
                <a:lnTo>
                  <a:pt x="71438" y="250031"/>
                </a:lnTo>
                <a:lnTo>
                  <a:pt x="44648" y="232172"/>
                </a:lnTo>
                <a:lnTo>
                  <a:pt x="26789" y="232172"/>
                </a:lnTo>
                <a:lnTo>
                  <a:pt x="17859" y="214313"/>
                </a:lnTo>
                <a:lnTo>
                  <a:pt x="8930" y="205383"/>
                </a:lnTo>
                <a:lnTo>
                  <a:pt x="0" y="196453"/>
                </a:lnTo>
                <a:lnTo>
                  <a:pt x="0" y="187524"/>
                </a:lnTo>
                <a:lnTo>
                  <a:pt x="0" y="18752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2286000" y="5223867"/>
            <a:ext cx="26790" cy="348259"/>
          </a:xfrm>
          <a:custGeom>
            <a:avLst/>
            <a:gdLst/>
            <a:ahLst/>
            <a:cxnLst/>
            <a:rect l="0" t="0" r="0" b="0"/>
            <a:pathLst>
              <a:path w="26790" h="348259">
                <a:moveTo>
                  <a:pt x="17859" y="0"/>
                </a:moveTo>
                <a:lnTo>
                  <a:pt x="17859" y="8930"/>
                </a:lnTo>
                <a:lnTo>
                  <a:pt x="17859" y="8930"/>
                </a:lnTo>
                <a:lnTo>
                  <a:pt x="17859" y="17860"/>
                </a:lnTo>
                <a:lnTo>
                  <a:pt x="17859" y="26789"/>
                </a:lnTo>
                <a:lnTo>
                  <a:pt x="17859" y="44649"/>
                </a:lnTo>
                <a:lnTo>
                  <a:pt x="26789" y="71438"/>
                </a:lnTo>
                <a:lnTo>
                  <a:pt x="26789" y="107156"/>
                </a:lnTo>
                <a:lnTo>
                  <a:pt x="17859" y="133946"/>
                </a:lnTo>
                <a:lnTo>
                  <a:pt x="17859" y="169664"/>
                </a:lnTo>
                <a:lnTo>
                  <a:pt x="17859" y="214313"/>
                </a:lnTo>
                <a:lnTo>
                  <a:pt x="8930" y="241102"/>
                </a:lnTo>
                <a:lnTo>
                  <a:pt x="8930" y="276821"/>
                </a:lnTo>
                <a:lnTo>
                  <a:pt x="0" y="303610"/>
                </a:lnTo>
                <a:lnTo>
                  <a:pt x="0" y="330399"/>
                </a:lnTo>
                <a:lnTo>
                  <a:pt x="0" y="339328"/>
                </a:lnTo>
                <a:lnTo>
                  <a:pt x="8930" y="348258"/>
                </a:lnTo>
                <a:lnTo>
                  <a:pt x="8930" y="34825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2250281" y="5331023"/>
            <a:ext cx="98228" cy="53580"/>
          </a:xfrm>
          <a:custGeom>
            <a:avLst/>
            <a:gdLst/>
            <a:ahLst/>
            <a:cxnLst/>
            <a:rect l="0" t="0" r="0" b="0"/>
            <a:pathLst>
              <a:path w="98228" h="53580">
                <a:moveTo>
                  <a:pt x="0" y="0"/>
                </a:moveTo>
                <a:lnTo>
                  <a:pt x="0" y="0"/>
                </a:lnTo>
                <a:lnTo>
                  <a:pt x="8930" y="8930"/>
                </a:lnTo>
                <a:lnTo>
                  <a:pt x="8930" y="17860"/>
                </a:lnTo>
                <a:lnTo>
                  <a:pt x="26789" y="26790"/>
                </a:lnTo>
                <a:lnTo>
                  <a:pt x="44649" y="35719"/>
                </a:lnTo>
                <a:lnTo>
                  <a:pt x="71438" y="44649"/>
                </a:lnTo>
                <a:lnTo>
                  <a:pt x="89297" y="44649"/>
                </a:lnTo>
                <a:lnTo>
                  <a:pt x="98227" y="53579"/>
                </a:lnTo>
                <a:lnTo>
                  <a:pt x="98227" y="535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2411016" y="5339953"/>
            <a:ext cx="303610" cy="196454"/>
          </a:xfrm>
          <a:custGeom>
            <a:avLst/>
            <a:gdLst/>
            <a:ahLst/>
            <a:cxnLst/>
            <a:rect l="0" t="0" r="0" b="0"/>
            <a:pathLst>
              <a:path w="303610" h="196454">
                <a:moveTo>
                  <a:pt x="8929" y="53578"/>
                </a:moveTo>
                <a:lnTo>
                  <a:pt x="8929" y="53578"/>
                </a:lnTo>
                <a:lnTo>
                  <a:pt x="8929" y="71438"/>
                </a:lnTo>
                <a:lnTo>
                  <a:pt x="0" y="71438"/>
                </a:lnTo>
                <a:lnTo>
                  <a:pt x="0" y="89297"/>
                </a:lnTo>
                <a:lnTo>
                  <a:pt x="0" y="107156"/>
                </a:lnTo>
                <a:lnTo>
                  <a:pt x="8929" y="125016"/>
                </a:lnTo>
                <a:lnTo>
                  <a:pt x="26789" y="142875"/>
                </a:lnTo>
                <a:lnTo>
                  <a:pt x="35718" y="151805"/>
                </a:lnTo>
                <a:lnTo>
                  <a:pt x="53578" y="151805"/>
                </a:lnTo>
                <a:lnTo>
                  <a:pt x="71437" y="160735"/>
                </a:lnTo>
                <a:lnTo>
                  <a:pt x="80367" y="160735"/>
                </a:lnTo>
                <a:lnTo>
                  <a:pt x="98226" y="151805"/>
                </a:lnTo>
                <a:lnTo>
                  <a:pt x="116086" y="142875"/>
                </a:lnTo>
                <a:lnTo>
                  <a:pt x="125015" y="133945"/>
                </a:lnTo>
                <a:lnTo>
                  <a:pt x="133945" y="125016"/>
                </a:lnTo>
                <a:lnTo>
                  <a:pt x="133945" y="107156"/>
                </a:lnTo>
                <a:lnTo>
                  <a:pt x="142875" y="98227"/>
                </a:lnTo>
                <a:lnTo>
                  <a:pt x="142875" y="89297"/>
                </a:lnTo>
                <a:lnTo>
                  <a:pt x="142875" y="80367"/>
                </a:lnTo>
                <a:lnTo>
                  <a:pt x="151804" y="71438"/>
                </a:lnTo>
                <a:lnTo>
                  <a:pt x="151804" y="71438"/>
                </a:lnTo>
                <a:lnTo>
                  <a:pt x="142875" y="71438"/>
                </a:lnTo>
                <a:lnTo>
                  <a:pt x="142875" y="80367"/>
                </a:lnTo>
                <a:lnTo>
                  <a:pt x="142875" y="89297"/>
                </a:lnTo>
                <a:lnTo>
                  <a:pt x="151804" y="107156"/>
                </a:lnTo>
                <a:lnTo>
                  <a:pt x="151804" y="125016"/>
                </a:lnTo>
                <a:lnTo>
                  <a:pt x="160734" y="142875"/>
                </a:lnTo>
                <a:lnTo>
                  <a:pt x="169664" y="160735"/>
                </a:lnTo>
                <a:lnTo>
                  <a:pt x="178593" y="178594"/>
                </a:lnTo>
                <a:lnTo>
                  <a:pt x="196453" y="187524"/>
                </a:lnTo>
                <a:lnTo>
                  <a:pt x="214312" y="196453"/>
                </a:lnTo>
                <a:lnTo>
                  <a:pt x="232172" y="196453"/>
                </a:lnTo>
                <a:lnTo>
                  <a:pt x="241101" y="196453"/>
                </a:lnTo>
                <a:lnTo>
                  <a:pt x="258961" y="187524"/>
                </a:lnTo>
                <a:lnTo>
                  <a:pt x="267890" y="178594"/>
                </a:lnTo>
                <a:lnTo>
                  <a:pt x="285750" y="160735"/>
                </a:lnTo>
                <a:lnTo>
                  <a:pt x="285750" y="142875"/>
                </a:lnTo>
                <a:lnTo>
                  <a:pt x="294679" y="116086"/>
                </a:lnTo>
                <a:lnTo>
                  <a:pt x="303609" y="89297"/>
                </a:lnTo>
                <a:lnTo>
                  <a:pt x="303609" y="62508"/>
                </a:lnTo>
                <a:lnTo>
                  <a:pt x="294679" y="44649"/>
                </a:lnTo>
                <a:lnTo>
                  <a:pt x="285750" y="26789"/>
                </a:lnTo>
                <a:lnTo>
                  <a:pt x="276820" y="8930"/>
                </a:lnTo>
                <a:lnTo>
                  <a:pt x="276820" y="0"/>
                </a:lnTo>
                <a:lnTo>
                  <a:pt x="276820" y="0"/>
                </a:lnTo>
                <a:lnTo>
                  <a:pt x="267890" y="0"/>
                </a:lnTo>
                <a:lnTo>
                  <a:pt x="26789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2821781" y="5304234"/>
            <a:ext cx="151806" cy="205384"/>
          </a:xfrm>
          <a:custGeom>
            <a:avLst/>
            <a:gdLst/>
            <a:ahLst/>
            <a:cxnLst/>
            <a:rect l="0" t="0" r="0" b="0"/>
            <a:pathLst>
              <a:path w="151806" h="205384">
                <a:moveTo>
                  <a:pt x="53578" y="44649"/>
                </a:moveTo>
                <a:lnTo>
                  <a:pt x="53578" y="44649"/>
                </a:lnTo>
                <a:lnTo>
                  <a:pt x="44649" y="44649"/>
                </a:lnTo>
                <a:lnTo>
                  <a:pt x="44649" y="44649"/>
                </a:lnTo>
                <a:lnTo>
                  <a:pt x="44649" y="53579"/>
                </a:lnTo>
                <a:lnTo>
                  <a:pt x="35719" y="53579"/>
                </a:lnTo>
                <a:lnTo>
                  <a:pt x="26789" y="71438"/>
                </a:lnTo>
                <a:lnTo>
                  <a:pt x="17860" y="80368"/>
                </a:lnTo>
                <a:lnTo>
                  <a:pt x="8930" y="98227"/>
                </a:lnTo>
                <a:lnTo>
                  <a:pt x="0" y="116086"/>
                </a:lnTo>
                <a:lnTo>
                  <a:pt x="0" y="133946"/>
                </a:lnTo>
                <a:lnTo>
                  <a:pt x="0" y="151805"/>
                </a:lnTo>
                <a:lnTo>
                  <a:pt x="0" y="169664"/>
                </a:lnTo>
                <a:lnTo>
                  <a:pt x="8930" y="187524"/>
                </a:lnTo>
                <a:lnTo>
                  <a:pt x="17860" y="196454"/>
                </a:lnTo>
                <a:lnTo>
                  <a:pt x="35719" y="205383"/>
                </a:lnTo>
                <a:lnTo>
                  <a:pt x="53578" y="205383"/>
                </a:lnTo>
                <a:lnTo>
                  <a:pt x="71438" y="205383"/>
                </a:lnTo>
                <a:lnTo>
                  <a:pt x="89297" y="196454"/>
                </a:lnTo>
                <a:lnTo>
                  <a:pt x="107157" y="187524"/>
                </a:lnTo>
                <a:lnTo>
                  <a:pt x="125016" y="169664"/>
                </a:lnTo>
                <a:lnTo>
                  <a:pt x="133946" y="151805"/>
                </a:lnTo>
                <a:lnTo>
                  <a:pt x="151805" y="125016"/>
                </a:lnTo>
                <a:lnTo>
                  <a:pt x="151805" y="107157"/>
                </a:lnTo>
                <a:lnTo>
                  <a:pt x="151805" y="80368"/>
                </a:lnTo>
                <a:lnTo>
                  <a:pt x="151805" y="53579"/>
                </a:lnTo>
                <a:lnTo>
                  <a:pt x="142875" y="35719"/>
                </a:lnTo>
                <a:lnTo>
                  <a:pt x="125016" y="26789"/>
                </a:lnTo>
                <a:lnTo>
                  <a:pt x="116086" y="8930"/>
                </a:lnTo>
                <a:lnTo>
                  <a:pt x="98227" y="0"/>
                </a:lnTo>
                <a:lnTo>
                  <a:pt x="80367" y="0"/>
                </a:lnTo>
                <a:lnTo>
                  <a:pt x="71438" y="0"/>
                </a:lnTo>
                <a:lnTo>
                  <a:pt x="62508" y="8930"/>
                </a:lnTo>
                <a:lnTo>
                  <a:pt x="53578" y="8930"/>
                </a:lnTo>
                <a:lnTo>
                  <a:pt x="53578" y="17860"/>
                </a:lnTo>
                <a:lnTo>
                  <a:pt x="53578"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3143250" y="5250656"/>
            <a:ext cx="178595" cy="196454"/>
          </a:xfrm>
          <a:custGeom>
            <a:avLst/>
            <a:gdLst/>
            <a:ahLst/>
            <a:cxnLst/>
            <a:rect l="0" t="0" r="0" b="0"/>
            <a:pathLst>
              <a:path w="178595" h="196454">
                <a:moveTo>
                  <a:pt x="0" y="125016"/>
                </a:moveTo>
                <a:lnTo>
                  <a:pt x="0" y="125016"/>
                </a:lnTo>
                <a:lnTo>
                  <a:pt x="8930" y="125016"/>
                </a:lnTo>
                <a:lnTo>
                  <a:pt x="8930" y="125016"/>
                </a:lnTo>
                <a:lnTo>
                  <a:pt x="17859" y="125016"/>
                </a:lnTo>
                <a:lnTo>
                  <a:pt x="35719" y="125016"/>
                </a:lnTo>
                <a:lnTo>
                  <a:pt x="53578" y="125016"/>
                </a:lnTo>
                <a:lnTo>
                  <a:pt x="71438" y="125016"/>
                </a:lnTo>
                <a:lnTo>
                  <a:pt x="89297" y="116086"/>
                </a:lnTo>
                <a:lnTo>
                  <a:pt x="116086" y="107157"/>
                </a:lnTo>
                <a:lnTo>
                  <a:pt x="133945" y="98227"/>
                </a:lnTo>
                <a:lnTo>
                  <a:pt x="142875" y="89297"/>
                </a:lnTo>
                <a:lnTo>
                  <a:pt x="160734" y="71438"/>
                </a:lnTo>
                <a:lnTo>
                  <a:pt x="169664" y="62508"/>
                </a:lnTo>
                <a:lnTo>
                  <a:pt x="178594" y="44649"/>
                </a:lnTo>
                <a:lnTo>
                  <a:pt x="178594" y="35719"/>
                </a:lnTo>
                <a:lnTo>
                  <a:pt x="169664" y="17860"/>
                </a:lnTo>
                <a:lnTo>
                  <a:pt x="160734" y="8930"/>
                </a:lnTo>
                <a:lnTo>
                  <a:pt x="151805" y="8930"/>
                </a:lnTo>
                <a:lnTo>
                  <a:pt x="133945" y="0"/>
                </a:lnTo>
                <a:lnTo>
                  <a:pt x="116086" y="8930"/>
                </a:lnTo>
                <a:lnTo>
                  <a:pt x="89297" y="8930"/>
                </a:lnTo>
                <a:lnTo>
                  <a:pt x="71438" y="26789"/>
                </a:lnTo>
                <a:lnTo>
                  <a:pt x="53578" y="35719"/>
                </a:lnTo>
                <a:lnTo>
                  <a:pt x="35719" y="53578"/>
                </a:lnTo>
                <a:lnTo>
                  <a:pt x="26789" y="71438"/>
                </a:lnTo>
                <a:lnTo>
                  <a:pt x="26789" y="98227"/>
                </a:lnTo>
                <a:lnTo>
                  <a:pt x="17859" y="116086"/>
                </a:lnTo>
                <a:lnTo>
                  <a:pt x="26789" y="133946"/>
                </a:lnTo>
                <a:lnTo>
                  <a:pt x="35719" y="160735"/>
                </a:lnTo>
                <a:lnTo>
                  <a:pt x="44648" y="178594"/>
                </a:lnTo>
                <a:lnTo>
                  <a:pt x="62508" y="187524"/>
                </a:lnTo>
                <a:lnTo>
                  <a:pt x="89297" y="196453"/>
                </a:lnTo>
                <a:lnTo>
                  <a:pt x="116086" y="196453"/>
                </a:lnTo>
                <a:lnTo>
                  <a:pt x="133945" y="187524"/>
                </a:lnTo>
                <a:lnTo>
                  <a:pt x="169664" y="160735"/>
                </a:lnTo>
                <a:lnTo>
                  <a:pt x="169664" y="160735"/>
                </a:lnTo>
                <a:lnTo>
                  <a:pt x="169664" y="16073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3455789" y="5143500"/>
            <a:ext cx="26790" cy="321470"/>
          </a:xfrm>
          <a:custGeom>
            <a:avLst/>
            <a:gdLst/>
            <a:ahLst/>
            <a:cxnLst/>
            <a:rect l="0" t="0" r="0" b="0"/>
            <a:pathLst>
              <a:path w="26790" h="321470">
                <a:moveTo>
                  <a:pt x="8930" y="0"/>
                </a:moveTo>
                <a:lnTo>
                  <a:pt x="8930" y="0"/>
                </a:lnTo>
                <a:lnTo>
                  <a:pt x="0" y="0"/>
                </a:lnTo>
                <a:lnTo>
                  <a:pt x="0" y="8930"/>
                </a:lnTo>
                <a:lnTo>
                  <a:pt x="0" y="17859"/>
                </a:lnTo>
                <a:lnTo>
                  <a:pt x="8930" y="35719"/>
                </a:lnTo>
                <a:lnTo>
                  <a:pt x="8930" y="62508"/>
                </a:lnTo>
                <a:lnTo>
                  <a:pt x="8930" y="89297"/>
                </a:lnTo>
                <a:lnTo>
                  <a:pt x="8930" y="125016"/>
                </a:lnTo>
                <a:lnTo>
                  <a:pt x="8930" y="160734"/>
                </a:lnTo>
                <a:lnTo>
                  <a:pt x="8930" y="187523"/>
                </a:lnTo>
                <a:lnTo>
                  <a:pt x="8930" y="223242"/>
                </a:lnTo>
                <a:lnTo>
                  <a:pt x="17859" y="258961"/>
                </a:lnTo>
                <a:lnTo>
                  <a:pt x="17859" y="285750"/>
                </a:lnTo>
                <a:lnTo>
                  <a:pt x="17859" y="303609"/>
                </a:lnTo>
                <a:lnTo>
                  <a:pt x="26789" y="321469"/>
                </a:lnTo>
                <a:lnTo>
                  <a:pt x="26789" y="321469"/>
                </a:lnTo>
                <a:lnTo>
                  <a:pt x="26789"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3554016" y="5250656"/>
            <a:ext cx="160735" cy="178595"/>
          </a:xfrm>
          <a:custGeom>
            <a:avLst/>
            <a:gdLst/>
            <a:ahLst/>
            <a:cxnLst/>
            <a:rect l="0" t="0" r="0" b="0"/>
            <a:pathLst>
              <a:path w="160735" h="178595">
                <a:moveTo>
                  <a:pt x="0" y="80367"/>
                </a:moveTo>
                <a:lnTo>
                  <a:pt x="0" y="80367"/>
                </a:lnTo>
                <a:lnTo>
                  <a:pt x="0" y="80367"/>
                </a:lnTo>
                <a:lnTo>
                  <a:pt x="8929" y="80367"/>
                </a:lnTo>
                <a:lnTo>
                  <a:pt x="17859" y="80367"/>
                </a:lnTo>
                <a:lnTo>
                  <a:pt x="35718" y="80367"/>
                </a:lnTo>
                <a:lnTo>
                  <a:pt x="44648" y="89297"/>
                </a:lnTo>
                <a:lnTo>
                  <a:pt x="71437" y="80367"/>
                </a:lnTo>
                <a:lnTo>
                  <a:pt x="89297" y="80367"/>
                </a:lnTo>
                <a:lnTo>
                  <a:pt x="107156" y="80367"/>
                </a:lnTo>
                <a:lnTo>
                  <a:pt x="125015" y="71438"/>
                </a:lnTo>
                <a:lnTo>
                  <a:pt x="142875" y="62508"/>
                </a:lnTo>
                <a:lnTo>
                  <a:pt x="151804" y="53578"/>
                </a:lnTo>
                <a:lnTo>
                  <a:pt x="160734" y="44649"/>
                </a:lnTo>
                <a:lnTo>
                  <a:pt x="160734" y="26789"/>
                </a:lnTo>
                <a:lnTo>
                  <a:pt x="160734" y="17860"/>
                </a:lnTo>
                <a:lnTo>
                  <a:pt x="151804" y="8930"/>
                </a:lnTo>
                <a:lnTo>
                  <a:pt x="133945" y="8930"/>
                </a:lnTo>
                <a:lnTo>
                  <a:pt x="116086" y="0"/>
                </a:lnTo>
                <a:lnTo>
                  <a:pt x="98226" y="8930"/>
                </a:lnTo>
                <a:lnTo>
                  <a:pt x="80367" y="8930"/>
                </a:lnTo>
                <a:lnTo>
                  <a:pt x="62507" y="26789"/>
                </a:lnTo>
                <a:lnTo>
                  <a:pt x="44648" y="35719"/>
                </a:lnTo>
                <a:lnTo>
                  <a:pt x="35718" y="53578"/>
                </a:lnTo>
                <a:lnTo>
                  <a:pt x="35718" y="80367"/>
                </a:lnTo>
                <a:lnTo>
                  <a:pt x="26789" y="107157"/>
                </a:lnTo>
                <a:lnTo>
                  <a:pt x="35718" y="125016"/>
                </a:lnTo>
                <a:lnTo>
                  <a:pt x="44648" y="142875"/>
                </a:lnTo>
                <a:lnTo>
                  <a:pt x="53578" y="160735"/>
                </a:lnTo>
                <a:lnTo>
                  <a:pt x="71437" y="169664"/>
                </a:lnTo>
                <a:lnTo>
                  <a:pt x="89297" y="178594"/>
                </a:lnTo>
                <a:lnTo>
                  <a:pt x="107156" y="178594"/>
                </a:lnTo>
                <a:lnTo>
                  <a:pt x="116086" y="178594"/>
                </a:lnTo>
                <a:lnTo>
                  <a:pt x="125015" y="178594"/>
                </a:lnTo>
                <a:lnTo>
                  <a:pt x="125015"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3795117" y="5232797"/>
            <a:ext cx="267892" cy="205384"/>
          </a:xfrm>
          <a:custGeom>
            <a:avLst/>
            <a:gdLst/>
            <a:ahLst/>
            <a:cxnLst/>
            <a:rect l="0" t="0" r="0" b="0"/>
            <a:pathLst>
              <a:path w="267892" h="205384">
                <a:moveTo>
                  <a:pt x="8930" y="17859"/>
                </a:moveTo>
                <a:lnTo>
                  <a:pt x="8930" y="26789"/>
                </a:lnTo>
                <a:lnTo>
                  <a:pt x="8930" y="44648"/>
                </a:lnTo>
                <a:lnTo>
                  <a:pt x="8930" y="44648"/>
                </a:lnTo>
                <a:lnTo>
                  <a:pt x="0" y="71437"/>
                </a:lnTo>
                <a:lnTo>
                  <a:pt x="0" y="89297"/>
                </a:lnTo>
                <a:lnTo>
                  <a:pt x="0" y="116086"/>
                </a:lnTo>
                <a:lnTo>
                  <a:pt x="0" y="133945"/>
                </a:lnTo>
                <a:lnTo>
                  <a:pt x="0" y="151805"/>
                </a:lnTo>
                <a:lnTo>
                  <a:pt x="0" y="169664"/>
                </a:lnTo>
                <a:lnTo>
                  <a:pt x="0" y="178594"/>
                </a:lnTo>
                <a:lnTo>
                  <a:pt x="0" y="187523"/>
                </a:lnTo>
                <a:lnTo>
                  <a:pt x="8930" y="187523"/>
                </a:lnTo>
                <a:lnTo>
                  <a:pt x="8930" y="187523"/>
                </a:lnTo>
                <a:lnTo>
                  <a:pt x="8930" y="178594"/>
                </a:lnTo>
                <a:lnTo>
                  <a:pt x="0" y="169664"/>
                </a:lnTo>
                <a:lnTo>
                  <a:pt x="0" y="151805"/>
                </a:lnTo>
                <a:lnTo>
                  <a:pt x="0" y="133945"/>
                </a:lnTo>
                <a:lnTo>
                  <a:pt x="8930" y="116086"/>
                </a:lnTo>
                <a:lnTo>
                  <a:pt x="8930" y="89297"/>
                </a:lnTo>
                <a:lnTo>
                  <a:pt x="17860" y="71437"/>
                </a:lnTo>
                <a:lnTo>
                  <a:pt x="26789" y="53578"/>
                </a:lnTo>
                <a:lnTo>
                  <a:pt x="35719" y="44648"/>
                </a:lnTo>
                <a:lnTo>
                  <a:pt x="44649" y="35719"/>
                </a:lnTo>
                <a:lnTo>
                  <a:pt x="53578" y="35719"/>
                </a:lnTo>
                <a:lnTo>
                  <a:pt x="62508" y="35719"/>
                </a:lnTo>
                <a:lnTo>
                  <a:pt x="71438" y="44648"/>
                </a:lnTo>
                <a:lnTo>
                  <a:pt x="89297" y="62508"/>
                </a:lnTo>
                <a:lnTo>
                  <a:pt x="98227" y="80367"/>
                </a:lnTo>
                <a:lnTo>
                  <a:pt x="107156" y="98226"/>
                </a:lnTo>
                <a:lnTo>
                  <a:pt x="116086" y="125016"/>
                </a:lnTo>
                <a:lnTo>
                  <a:pt x="116086" y="151805"/>
                </a:lnTo>
                <a:lnTo>
                  <a:pt x="125016" y="178594"/>
                </a:lnTo>
                <a:lnTo>
                  <a:pt x="125016" y="187523"/>
                </a:lnTo>
                <a:lnTo>
                  <a:pt x="133946" y="205383"/>
                </a:lnTo>
                <a:lnTo>
                  <a:pt x="133946" y="205383"/>
                </a:lnTo>
                <a:lnTo>
                  <a:pt x="133946" y="205383"/>
                </a:lnTo>
                <a:lnTo>
                  <a:pt x="133946" y="205383"/>
                </a:lnTo>
                <a:lnTo>
                  <a:pt x="133946" y="196453"/>
                </a:lnTo>
                <a:lnTo>
                  <a:pt x="133946" y="178594"/>
                </a:lnTo>
                <a:lnTo>
                  <a:pt x="125016" y="160734"/>
                </a:lnTo>
                <a:lnTo>
                  <a:pt x="125016" y="133945"/>
                </a:lnTo>
                <a:lnTo>
                  <a:pt x="125016" y="116086"/>
                </a:lnTo>
                <a:lnTo>
                  <a:pt x="133946" y="89297"/>
                </a:lnTo>
                <a:lnTo>
                  <a:pt x="133946" y="62508"/>
                </a:lnTo>
                <a:lnTo>
                  <a:pt x="142875" y="35719"/>
                </a:lnTo>
                <a:lnTo>
                  <a:pt x="160735" y="17859"/>
                </a:lnTo>
                <a:lnTo>
                  <a:pt x="169664" y="8930"/>
                </a:lnTo>
                <a:lnTo>
                  <a:pt x="178594" y="0"/>
                </a:lnTo>
                <a:lnTo>
                  <a:pt x="187524" y="0"/>
                </a:lnTo>
                <a:lnTo>
                  <a:pt x="196453" y="8930"/>
                </a:lnTo>
                <a:lnTo>
                  <a:pt x="205383" y="17859"/>
                </a:lnTo>
                <a:lnTo>
                  <a:pt x="214313" y="35719"/>
                </a:lnTo>
                <a:lnTo>
                  <a:pt x="223242" y="53578"/>
                </a:lnTo>
                <a:lnTo>
                  <a:pt x="232172" y="80367"/>
                </a:lnTo>
                <a:lnTo>
                  <a:pt x="241102" y="107156"/>
                </a:lnTo>
                <a:lnTo>
                  <a:pt x="250031" y="133945"/>
                </a:lnTo>
                <a:lnTo>
                  <a:pt x="250031" y="160734"/>
                </a:lnTo>
                <a:lnTo>
                  <a:pt x="258961" y="178594"/>
                </a:lnTo>
                <a:lnTo>
                  <a:pt x="267891" y="187523"/>
                </a:lnTo>
                <a:lnTo>
                  <a:pt x="267891" y="205383"/>
                </a:lnTo>
                <a:lnTo>
                  <a:pt x="267891" y="205383"/>
                </a:lnTo>
                <a:lnTo>
                  <a:pt x="267891"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4116586" y="5232797"/>
            <a:ext cx="151806" cy="187524"/>
          </a:xfrm>
          <a:custGeom>
            <a:avLst/>
            <a:gdLst/>
            <a:ahLst/>
            <a:cxnLst/>
            <a:rect l="0" t="0" r="0" b="0"/>
            <a:pathLst>
              <a:path w="151806" h="187524">
                <a:moveTo>
                  <a:pt x="0" y="80367"/>
                </a:moveTo>
                <a:lnTo>
                  <a:pt x="0" y="80367"/>
                </a:lnTo>
                <a:lnTo>
                  <a:pt x="8930" y="80367"/>
                </a:lnTo>
                <a:lnTo>
                  <a:pt x="8930" y="80367"/>
                </a:lnTo>
                <a:lnTo>
                  <a:pt x="17859" y="80367"/>
                </a:lnTo>
                <a:lnTo>
                  <a:pt x="35719" y="80367"/>
                </a:lnTo>
                <a:lnTo>
                  <a:pt x="53578" y="71437"/>
                </a:lnTo>
                <a:lnTo>
                  <a:pt x="71437" y="71437"/>
                </a:lnTo>
                <a:lnTo>
                  <a:pt x="98227" y="71437"/>
                </a:lnTo>
                <a:lnTo>
                  <a:pt x="116086" y="62508"/>
                </a:lnTo>
                <a:lnTo>
                  <a:pt x="133945" y="53578"/>
                </a:lnTo>
                <a:lnTo>
                  <a:pt x="142875" y="44648"/>
                </a:lnTo>
                <a:lnTo>
                  <a:pt x="151805" y="35719"/>
                </a:lnTo>
                <a:lnTo>
                  <a:pt x="151805" y="17859"/>
                </a:lnTo>
                <a:lnTo>
                  <a:pt x="151805" y="17859"/>
                </a:lnTo>
                <a:lnTo>
                  <a:pt x="133945" y="8930"/>
                </a:lnTo>
                <a:lnTo>
                  <a:pt x="116086" y="0"/>
                </a:lnTo>
                <a:lnTo>
                  <a:pt x="98227" y="0"/>
                </a:lnTo>
                <a:lnTo>
                  <a:pt x="80367" y="0"/>
                </a:lnTo>
                <a:lnTo>
                  <a:pt x="53578" y="8930"/>
                </a:lnTo>
                <a:lnTo>
                  <a:pt x="35719" y="26789"/>
                </a:lnTo>
                <a:lnTo>
                  <a:pt x="17859" y="44648"/>
                </a:lnTo>
                <a:lnTo>
                  <a:pt x="8930" y="62508"/>
                </a:lnTo>
                <a:lnTo>
                  <a:pt x="8930" y="89297"/>
                </a:lnTo>
                <a:lnTo>
                  <a:pt x="8930" y="116086"/>
                </a:lnTo>
                <a:lnTo>
                  <a:pt x="8930" y="133945"/>
                </a:lnTo>
                <a:lnTo>
                  <a:pt x="17859" y="160734"/>
                </a:lnTo>
                <a:lnTo>
                  <a:pt x="35719" y="178594"/>
                </a:lnTo>
                <a:lnTo>
                  <a:pt x="53578" y="187523"/>
                </a:lnTo>
                <a:lnTo>
                  <a:pt x="71437" y="187523"/>
                </a:lnTo>
                <a:lnTo>
                  <a:pt x="98227" y="187523"/>
                </a:lnTo>
                <a:lnTo>
                  <a:pt x="98227" y="187523"/>
                </a:lnTo>
                <a:lnTo>
                  <a:pt x="98227"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4321969" y="5188148"/>
            <a:ext cx="169665" cy="223244"/>
          </a:xfrm>
          <a:custGeom>
            <a:avLst/>
            <a:gdLst/>
            <a:ahLst/>
            <a:cxnLst/>
            <a:rect l="0" t="0" r="0" b="0"/>
            <a:pathLst>
              <a:path w="169665" h="223244">
                <a:moveTo>
                  <a:pt x="8929" y="8930"/>
                </a:moveTo>
                <a:lnTo>
                  <a:pt x="8929" y="17860"/>
                </a:lnTo>
                <a:lnTo>
                  <a:pt x="0" y="35719"/>
                </a:lnTo>
                <a:lnTo>
                  <a:pt x="0" y="35719"/>
                </a:lnTo>
                <a:lnTo>
                  <a:pt x="0" y="62508"/>
                </a:lnTo>
                <a:lnTo>
                  <a:pt x="0" y="89297"/>
                </a:lnTo>
                <a:lnTo>
                  <a:pt x="0" y="116086"/>
                </a:lnTo>
                <a:lnTo>
                  <a:pt x="0" y="151805"/>
                </a:lnTo>
                <a:lnTo>
                  <a:pt x="0" y="169665"/>
                </a:lnTo>
                <a:lnTo>
                  <a:pt x="0" y="196454"/>
                </a:lnTo>
                <a:lnTo>
                  <a:pt x="0" y="205383"/>
                </a:lnTo>
                <a:lnTo>
                  <a:pt x="8929" y="214313"/>
                </a:lnTo>
                <a:lnTo>
                  <a:pt x="8929" y="223243"/>
                </a:lnTo>
                <a:lnTo>
                  <a:pt x="8929" y="214313"/>
                </a:lnTo>
                <a:lnTo>
                  <a:pt x="8929" y="214313"/>
                </a:lnTo>
                <a:lnTo>
                  <a:pt x="8929" y="205383"/>
                </a:lnTo>
                <a:lnTo>
                  <a:pt x="8929" y="187524"/>
                </a:lnTo>
                <a:lnTo>
                  <a:pt x="8929" y="160735"/>
                </a:lnTo>
                <a:lnTo>
                  <a:pt x="17859" y="133946"/>
                </a:lnTo>
                <a:lnTo>
                  <a:pt x="17859" y="107157"/>
                </a:lnTo>
                <a:lnTo>
                  <a:pt x="26789" y="80368"/>
                </a:lnTo>
                <a:lnTo>
                  <a:pt x="35719" y="53579"/>
                </a:lnTo>
                <a:lnTo>
                  <a:pt x="44648" y="26790"/>
                </a:lnTo>
                <a:lnTo>
                  <a:pt x="53578" y="8930"/>
                </a:lnTo>
                <a:lnTo>
                  <a:pt x="62508" y="8930"/>
                </a:lnTo>
                <a:lnTo>
                  <a:pt x="71437" y="0"/>
                </a:lnTo>
                <a:lnTo>
                  <a:pt x="80367" y="0"/>
                </a:lnTo>
                <a:lnTo>
                  <a:pt x="89297" y="8930"/>
                </a:lnTo>
                <a:lnTo>
                  <a:pt x="98226" y="17860"/>
                </a:lnTo>
                <a:lnTo>
                  <a:pt x="107156" y="35719"/>
                </a:lnTo>
                <a:lnTo>
                  <a:pt x="116086" y="53579"/>
                </a:lnTo>
                <a:lnTo>
                  <a:pt x="133945" y="80368"/>
                </a:lnTo>
                <a:lnTo>
                  <a:pt x="142875" y="116086"/>
                </a:lnTo>
                <a:lnTo>
                  <a:pt x="142875" y="142875"/>
                </a:lnTo>
                <a:lnTo>
                  <a:pt x="151804" y="169665"/>
                </a:lnTo>
                <a:lnTo>
                  <a:pt x="151804" y="196454"/>
                </a:lnTo>
                <a:lnTo>
                  <a:pt x="160734" y="205383"/>
                </a:lnTo>
                <a:lnTo>
                  <a:pt x="160734" y="223243"/>
                </a:lnTo>
                <a:lnTo>
                  <a:pt x="169664" y="223243"/>
                </a:lnTo>
                <a:lnTo>
                  <a:pt x="169664" y="223243"/>
                </a:lnTo>
                <a:lnTo>
                  <a:pt x="169664" y="223243"/>
                </a:lnTo>
                <a:lnTo>
                  <a:pt x="169664" y="22324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4580930" y="5098852"/>
            <a:ext cx="8930" cy="357188"/>
          </a:xfrm>
          <a:custGeom>
            <a:avLst/>
            <a:gdLst/>
            <a:ahLst/>
            <a:cxnLst/>
            <a:rect l="0" t="0" r="0" b="0"/>
            <a:pathLst>
              <a:path w="8930" h="357188">
                <a:moveTo>
                  <a:pt x="8929" y="0"/>
                </a:moveTo>
                <a:lnTo>
                  <a:pt x="8929" y="17859"/>
                </a:lnTo>
                <a:lnTo>
                  <a:pt x="8929" y="35718"/>
                </a:lnTo>
                <a:lnTo>
                  <a:pt x="8929" y="44648"/>
                </a:lnTo>
                <a:lnTo>
                  <a:pt x="8929" y="80367"/>
                </a:lnTo>
                <a:lnTo>
                  <a:pt x="0" y="116086"/>
                </a:lnTo>
                <a:lnTo>
                  <a:pt x="0" y="160734"/>
                </a:lnTo>
                <a:lnTo>
                  <a:pt x="0" y="205382"/>
                </a:lnTo>
                <a:lnTo>
                  <a:pt x="0" y="241101"/>
                </a:lnTo>
                <a:lnTo>
                  <a:pt x="0" y="276820"/>
                </a:lnTo>
                <a:lnTo>
                  <a:pt x="0" y="303609"/>
                </a:lnTo>
                <a:lnTo>
                  <a:pt x="8929" y="330398"/>
                </a:lnTo>
                <a:lnTo>
                  <a:pt x="8929" y="348257"/>
                </a:lnTo>
                <a:lnTo>
                  <a:pt x="8929" y="357187"/>
                </a:lnTo>
                <a:lnTo>
                  <a:pt x="8929" y="357187"/>
                </a:lnTo>
                <a:lnTo>
                  <a:pt x="8929" y="357187"/>
                </a:lnTo>
                <a:lnTo>
                  <a:pt x="8929" y="35718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4554141" y="5143500"/>
            <a:ext cx="187524" cy="80368"/>
          </a:xfrm>
          <a:custGeom>
            <a:avLst/>
            <a:gdLst/>
            <a:ahLst/>
            <a:cxnLst/>
            <a:rect l="0" t="0" r="0" b="0"/>
            <a:pathLst>
              <a:path w="187524" h="80368">
                <a:moveTo>
                  <a:pt x="0" y="0"/>
                </a:moveTo>
                <a:lnTo>
                  <a:pt x="0" y="0"/>
                </a:lnTo>
                <a:lnTo>
                  <a:pt x="0" y="0"/>
                </a:lnTo>
                <a:lnTo>
                  <a:pt x="8929" y="0"/>
                </a:lnTo>
                <a:lnTo>
                  <a:pt x="17859" y="0"/>
                </a:lnTo>
                <a:lnTo>
                  <a:pt x="26789" y="8930"/>
                </a:lnTo>
                <a:lnTo>
                  <a:pt x="44648" y="17859"/>
                </a:lnTo>
                <a:lnTo>
                  <a:pt x="71437" y="26789"/>
                </a:lnTo>
                <a:lnTo>
                  <a:pt x="98226" y="44648"/>
                </a:lnTo>
                <a:lnTo>
                  <a:pt x="125015" y="53578"/>
                </a:lnTo>
                <a:lnTo>
                  <a:pt x="151804" y="71438"/>
                </a:lnTo>
                <a:lnTo>
                  <a:pt x="169664" y="80367"/>
                </a:lnTo>
                <a:lnTo>
                  <a:pt x="187523" y="80367"/>
                </a:lnTo>
                <a:lnTo>
                  <a:pt x="187523" y="8036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4670227" y="5188148"/>
            <a:ext cx="160735" cy="250033"/>
          </a:xfrm>
          <a:custGeom>
            <a:avLst/>
            <a:gdLst/>
            <a:ahLst/>
            <a:cxnLst/>
            <a:rect l="0" t="0" r="0" b="0"/>
            <a:pathLst>
              <a:path w="160735" h="250033">
                <a:moveTo>
                  <a:pt x="98226" y="0"/>
                </a:moveTo>
                <a:lnTo>
                  <a:pt x="80367" y="8930"/>
                </a:lnTo>
                <a:lnTo>
                  <a:pt x="62507" y="8930"/>
                </a:lnTo>
                <a:lnTo>
                  <a:pt x="53578" y="8930"/>
                </a:lnTo>
                <a:lnTo>
                  <a:pt x="35718" y="17860"/>
                </a:lnTo>
                <a:lnTo>
                  <a:pt x="17859" y="26790"/>
                </a:lnTo>
                <a:lnTo>
                  <a:pt x="8929" y="35719"/>
                </a:lnTo>
                <a:lnTo>
                  <a:pt x="0" y="53579"/>
                </a:lnTo>
                <a:lnTo>
                  <a:pt x="0" y="71438"/>
                </a:lnTo>
                <a:lnTo>
                  <a:pt x="0" y="89297"/>
                </a:lnTo>
                <a:lnTo>
                  <a:pt x="0" y="107157"/>
                </a:lnTo>
                <a:lnTo>
                  <a:pt x="17859" y="125016"/>
                </a:lnTo>
                <a:lnTo>
                  <a:pt x="26789" y="142875"/>
                </a:lnTo>
                <a:lnTo>
                  <a:pt x="44648" y="160735"/>
                </a:lnTo>
                <a:lnTo>
                  <a:pt x="62507" y="178594"/>
                </a:lnTo>
                <a:lnTo>
                  <a:pt x="80367" y="196454"/>
                </a:lnTo>
                <a:lnTo>
                  <a:pt x="107156" y="205383"/>
                </a:lnTo>
                <a:lnTo>
                  <a:pt x="125015" y="223243"/>
                </a:lnTo>
                <a:lnTo>
                  <a:pt x="133945" y="232172"/>
                </a:lnTo>
                <a:lnTo>
                  <a:pt x="151804" y="241102"/>
                </a:lnTo>
                <a:lnTo>
                  <a:pt x="160734" y="250032"/>
                </a:lnTo>
                <a:lnTo>
                  <a:pt x="160734" y="250032"/>
                </a:lnTo>
                <a:lnTo>
                  <a:pt x="160734" y="250032"/>
                </a:lnTo>
                <a:lnTo>
                  <a:pt x="151804" y="250032"/>
                </a:lnTo>
                <a:lnTo>
                  <a:pt x="142875" y="241102"/>
                </a:lnTo>
                <a:lnTo>
                  <a:pt x="125015" y="241102"/>
                </a:lnTo>
                <a:lnTo>
                  <a:pt x="107156" y="232172"/>
                </a:lnTo>
                <a:lnTo>
                  <a:pt x="89296" y="223243"/>
                </a:lnTo>
                <a:lnTo>
                  <a:pt x="71437" y="223243"/>
                </a:lnTo>
                <a:lnTo>
                  <a:pt x="53578" y="205383"/>
                </a:lnTo>
                <a:lnTo>
                  <a:pt x="35718" y="196454"/>
                </a:lnTo>
                <a:lnTo>
                  <a:pt x="17859" y="196454"/>
                </a:lnTo>
                <a:lnTo>
                  <a:pt x="8929" y="187524"/>
                </a:lnTo>
                <a:lnTo>
                  <a:pt x="8929" y="187524"/>
                </a:lnTo>
                <a:lnTo>
                  <a:pt x="8929" y="18752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4955977" y="5241727"/>
            <a:ext cx="1" cy="8930"/>
          </a:xfrm>
          <a:custGeom>
            <a:avLst/>
            <a:gdLst/>
            <a:ahLst/>
            <a:cxnLst/>
            <a:rect l="0" t="0" r="0" b="0"/>
            <a:pathLst>
              <a:path w="1" h="8930">
                <a:moveTo>
                  <a:pt x="0" y="0"/>
                </a:moveTo>
                <a:lnTo>
                  <a:pt x="0" y="8929"/>
                </a:lnTo>
                <a:lnTo>
                  <a:pt x="0"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4893469" y="5438180"/>
            <a:ext cx="17860" cy="17860"/>
          </a:xfrm>
          <a:custGeom>
            <a:avLst/>
            <a:gdLst/>
            <a:ahLst/>
            <a:cxnLst/>
            <a:rect l="0" t="0" r="0" b="0"/>
            <a:pathLst>
              <a:path w="17860" h="17860">
                <a:moveTo>
                  <a:pt x="0" y="0"/>
                </a:moveTo>
                <a:lnTo>
                  <a:pt x="0" y="8929"/>
                </a:lnTo>
                <a:lnTo>
                  <a:pt x="0" y="17859"/>
                </a:lnTo>
                <a:lnTo>
                  <a:pt x="0" y="17859"/>
                </a:lnTo>
                <a:lnTo>
                  <a:pt x="8929" y="17859"/>
                </a:lnTo>
                <a:lnTo>
                  <a:pt x="17859" y="8929"/>
                </a:lnTo>
                <a:lnTo>
                  <a:pt x="17859" y="8929"/>
                </a:lnTo>
                <a:lnTo>
                  <a:pt x="17859"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206008" y="5241727"/>
            <a:ext cx="160735" cy="250032"/>
          </a:xfrm>
          <a:custGeom>
            <a:avLst/>
            <a:gdLst/>
            <a:ahLst/>
            <a:cxnLst/>
            <a:rect l="0" t="0" r="0" b="0"/>
            <a:pathLst>
              <a:path w="160735" h="250032">
                <a:moveTo>
                  <a:pt x="160734" y="26789"/>
                </a:moveTo>
                <a:lnTo>
                  <a:pt x="160734" y="26789"/>
                </a:lnTo>
                <a:lnTo>
                  <a:pt x="160734" y="26789"/>
                </a:lnTo>
                <a:lnTo>
                  <a:pt x="160734" y="26789"/>
                </a:lnTo>
                <a:lnTo>
                  <a:pt x="160734" y="35718"/>
                </a:lnTo>
                <a:lnTo>
                  <a:pt x="160734" y="35718"/>
                </a:lnTo>
                <a:lnTo>
                  <a:pt x="160734" y="35718"/>
                </a:lnTo>
                <a:lnTo>
                  <a:pt x="160734" y="35718"/>
                </a:lnTo>
                <a:lnTo>
                  <a:pt x="160734" y="26789"/>
                </a:lnTo>
                <a:lnTo>
                  <a:pt x="151805" y="26789"/>
                </a:lnTo>
                <a:lnTo>
                  <a:pt x="151805" y="17859"/>
                </a:lnTo>
                <a:lnTo>
                  <a:pt x="142875" y="17859"/>
                </a:lnTo>
                <a:lnTo>
                  <a:pt x="133945" y="8929"/>
                </a:lnTo>
                <a:lnTo>
                  <a:pt x="125015" y="8929"/>
                </a:lnTo>
                <a:lnTo>
                  <a:pt x="116086" y="8929"/>
                </a:lnTo>
                <a:lnTo>
                  <a:pt x="107156" y="0"/>
                </a:lnTo>
                <a:lnTo>
                  <a:pt x="98226" y="0"/>
                </a:lnTo>
                <a:lnTo>
                  <a:pt x="89297" y="8929"/>
                </a:lnTo>
                <a:lnTo>
                  <a:pt x="80367" y="8929"/>
                </a:lnTo>
                <a:lnTo>
                  <a:pt x="71437" y="17859"/>
                </a:lnTo>
                <a:lnTo>
                  <a:pt x="53578" y="26789"/>
                </a:lnTo>
                <a:lnTo>
                  <a:pt x="44648" y="35718"/>
                </a:lnTo>
                <a:lnTo>
                  <a:pt x="35719" y="53578"/>
                </a:lnTo>
                <a:lnTo>
                  <a:pt x="26789" y="71437"/>
                </a:lnTo>
                <a:lnTo>
                  <a:pt x="17859" y="89296"/>
                </a:lnTo>
                <a:lnTo>
                  <a:pt x="8930" y="116086"/>
                </a:lnTo>
                <a:lnTo>
                  <a:pt x="8930" y="133945"/>
                </a:lnTo>
                <a:lnTo>
                  <a:pt x="0" y="151804"/>
                </a:lnTo>
                <a:lnTo>
                  <a:pt x="0" y="178593"/>
                </a:lnTo>
                <a:lnTo>
                  <a:pt x="8930" y="196453"/>
                </a:lnTo>
                <a:lnTo>
                  <a:pt x="8930" y="205382"/>
                </a:lnTo>
                <a:lnTo>
                  <a:pt x="17859" y="223242"/>
                </a:lnTo>
                <a:lnTo>
                  <a:pt x="26789" y="232171"/>
                </a:lnTo>
                <a:lnTo>
                  <a:pt x="35719" y="241101"/>
                </a:lnTo>
                <a:lnTo>
                  <a:pt x="44648" y="241101"/>
                </a:lnTo>
                <a:lnTo>
                  <a:pt x="62508" y="250031"/>
                </a:lnTo>
                <a:lnTo>
                  <a:pt x="80367" y="250031"/>
                </a:lnTo>
                <a:lnTo>
                  <a:pt x="89297" y="241101"/>
                </a:lnTo>
                <a:lnTo>
                  <a:pt x="98226" y="241101"/>
                </a:lnTo>
                <a:lnTo>
                  <a:pt x="116086" y="232171"/>
                </a:lnTo>
                <a:lnTo>
                  <a:pt x="116086" y="232171"/>
                </a:lnTo>
                <a:lnTo>
                  <a:pt x="116086" y="23217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5411391" y="5250656"/>
            <a:ext cx="133946" cy="169665"/>
          </a:xfrm>
          <a:custGeom>
            <a:avLst/>
            <a:gdLst/>
            <a:ahLst/>
            <a:cxnLst/>
            <a:rect l="0" t="0" r="0" b="0"/>
            <a:pathLst>
              <a:path w="133946" h="169665">
                <a:moveTo>
                  <a:pt x="107156" y="53578"/>
                </a:moveTo>
                <a:lnTo>
                  <a:pt x="116086" y="53578"/>
                </a:lnTo>
                <a:lnTo>
                  <a:pt x="116086" y="44649"/>
                </a:lnTo>
                <a:lnTo>
                  <a:pt x="116086" y="44649"/>
                </a:lnTo>
                <a:lnTo>
                  <a:pt x="125015" y="35719"/>
                </a:lnTo>
                <a:lnTo>
                  <a:pt x="125015" y="35719"/>
                </a:lnTo>
                <a:lnTo>
                  <a:pt x="125015" y="26789"/>
                </a:lnTo>
                <a:lnTo>
                  <a:pt x="125015" y="26789"/>
                </a:lnTo>
                <a:lnTo>
                  <a:pt x="125015" y="17860"/>
                </a:lnTo>
                <a:lnTo>
                  <a:pt x="116086" y="8930"/>
                </a:lnTo>
                <a:lnTo>
                  <a:pt x="116086" y="8930"/>
                </a:lnTo>
                <a:lnTo>
                  <a:pt x="107156" y="0"/>
                </a:lnTo>
                <a:lnTo>
                  <a:pt x="98226" y="0"/>
                </a:lnTo>
                <a:lnTo>
                  <a:pt x="89297" y="0"/>
                </a:lnTo>
                <a:lnTo>
                  <a:pt x="80367" y="0"/>
                </a:lnTo>
                <a:lnTo>
                  <a:pt x="71437" y="0"/>
                </a:lnTo>
                <a:lnTo>
                  <a:pt x="62507" y="0"/>
                </a:lnTo>
                <a:lnTo>
                  <a:pt x="53578" y="8930"/>
                </a:lnTo>
                <a:lnTo>
                  <a:pt x="44648" y="17860"/>
                </a:lnTo>
                <a:lnTo>
                  <a:pt x="35718" y="26789"/>
                </a:lnTo>
                <a:lnTo>
                  <a:pt x="26789" y="35719"/>
                </a:lnTo>
                <a:lnTo>
                  <a:pt x="17859" y="53578"/>
                </a:lnTo>
                <a:lnTo>
                  <a:pt x="8929" y="71438"/>
                </a:lnTo>
                <a:lnTo>
                  <a:pt x="0" y="89297"/>
                </a:lnTo>
                <a:lnTo>
                  <a:pt x="0" y="107157"/>
                </a:lnTo>
                <a:lnTo>
                  <a:pt x="0" y="116086"/>
                </a:lnTo>
                <a:lnTo>
                  <a:pt x="0" y="133946"/>
                </a:lnTo>
                <a:lnTo>
                  <a:pt x="8929" y="151805"/>
                </a:lnTo>
                <a:lnTo>
                  <a:pt x="8929" y="160735"/>
                </a:lnTo>
                <a:lnTo>
                  <a:pt x="17859" y="160735"/>
                </a:lnTo>
                <a:lnTo>
                  <a:pt x="26789" y="160735"/>
                </a:lnTo>
                <a:lnTo>
                  <a:pt x="35718" y="160735"/>
                </a:lnTo>
                <a:lnTo>
                  <a:pt x="44648" y="160735"/>
                </a:lnTo>
                <a:lnTo>
                  <a:pt x="53578" y="160735"/>
                </a:lnTo>
                <a:lnTo>
                  <a:pt x="62507" y="151805"/>
                </a:lnTo>
                <a:lnTo>
                  <a:pt x="71437" y="133946"/>
                </a:lnTo>
                <a:lnTo>
                  <a:pt x="80367" y="125016"/>
                </a:lnTo>
                <a:lnTo>
                  <a:pt x="89297" y="107157"/>
                </a:lnTo>
                <a:lnTo>
                  <a:pt x="107156" y="80367"/>
                </a:lnTo>
                <a:lnTo>
                  <a:pt x="116086" y="62508"/>
                </a:lnTo>
                <a:lnTo>
                  <a:pt x="116086" y="44649"/>
                </a:lnTo>
                <a:lnTo>
                  <a:pt x="125015" y="26789"/>
                </a:lnTo>
                <a:lnTo>
                  <a:pt x="133945" y="17860"/>
                </a:lnTo>
                <a:lnTo>
                  <a:pt x="133945" y="8930"/>
                </a:lnTo>
                <a:lnTo>
                  <a:pt x="133945" y="0"/>
                </a:lnTo>
                <a:lnTo>
                  <a:pt x="133945" y="0"/>
                </a:lnTo>
                <a:lnTo>
                  <a:pt x="133945" y="0"/>
                </a:lnTo>
                <a:lnTo>
                  <a:pt x="133945" y="0"/>
                </a:lnTo>
                <a:lnTo>
                  <a:pt x="133945" y="8930"/>
                </a:lnTo>
                <a:lnTo>
                  <a:pt x="133945" y="26789"/>
                </a:lnTo>
                <a:lnTo>
                  <a:pt x="133945" y="44649"/>
                </a:lnTo>
                <a:lnTo>
                  <a:pt x="133945" y="53578"/>
                </a:lnTo>
                <a:lnTo>
                  <a:pt x="133945" y="80367"/>
                </a:lnTo>
                <a:lnTo>
                  <a:pt x="133945" y="98227"/>
                </a:lnTo>
                <a:lnTo>
                  <a:pt x="133945" y="116086"/>
                </a:lnTo>
                <a:lnTo>
                  <a:pt x="133945" y="133946"/>
                </a:lnTo>
                <a:lnTo>
                  <a:pt x="133945" y="151805"/>
                </a:lnTo>
                <a:lnTo>
                  <a:pt x="133945" y="160735"/>
                </a:lnTo>
                <a:lnTo>
                  <a:pt x="133945" y="169664"/>
                </a:lnTo>
                <a:lnTo>
                  <a:pt x="133945"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5616773" y="5214938"/>
            <a:ext cx="107158" cy="205383"/>
          </a:xfrm>
          <a:custGeom>
            <a:avLst/>
            <a:gdLst/>
            <a:ahLst/>
            <a:cxnLst/>
            <a:rect l="0" t="0" r="0" b="0"/>
            <a:pathLst>
              <a:path w="107158" h="205383">
                <a:moveTo>
                  <a:pt x="8930" y="17859"/>
                </a:moveTo>
                <a:lnTo>
                  <a:pt x="8930" y="26789"/>
                </a:lnTo>
                <a:lnTo>
                  <a:pt x="0" y="35718"/>
                </a:lnTo>
                <a:lnTo>
                  <a:pt x="0" y="44648"/>
                </a:lnTo>
                <a:lnTo>
                  <a:pt x="0" y="62507"/>
                </a:lnTo>
                <a:lnTo>
                  <a:pt x="0" y="80367"/>
                </a:lnTo>
                <a:lnTo>
                  <a:pt x="0" y="98226"/>
                </a:lnTo>
                <a:lnTo>
                  <a:pt x="0" y="116085"/>
                </a:lnTo>
                <a:lnTo>
                  <a:pt x="0" y="142875"/>
                </a:lnTo>
                <a:lnTo>
                  <a:pt x="0" y="151804"/>
                </a:lnTo>
                <a:lnTo>
                  <a:pt x="0" y="169664"/>
                </a:lnTo>
                <a:lnTo>
                  <a:pt x="0" y="187523"/>
                </a:lnTo>
                <a:lnTo>
                  <a:pt x="0" y="196453"/>
                </a:lnTo>
                <a:lnTo>
                  <a:pt x="0" y="196453"/>
                </a:lnTo>
                <a:lnTo>
                  <a:pt x="0" y="205382"/>
                </a:lnTo>
                <a:lnTo>
                  <a:pt x="8930" y="205382"/>
                </a:lnTo>
                <a:lnTo>
                  <a:pt x="8930" y="196453"/>
                </a:lnTo>
                <a:lnTo>
                  <a:pt x="8930" y="196453"/>
                </a:lnTo>
                <a:lnTo>
                  <a:pt x="8930" y="178593"/>
                </a:lnTo>
                <a:lnTo>
                  <a:pt x="8930" y="160734"/>
                </a:lnTo>
                <a:lnTo>
                  <a:pt x="8930" y="142875"/>
                </a:lnTo>
                <a:lnTo>
                  <a:pt x="17860" y="125015"/>
                </a:lnTo>
                <a:lnTo>
                  <a:pt x="17860" y="107156"/>
                </a:lnTo>
                <a:lnTo>
                  <a:pt x="26790" y="89296"/>
                </a:lnTo>
                <a:lnTo>
                  <a:pt x="35719" y="62507"/>
                </a:lnTo>
                <a:lnTo>
                  <a:pt x="44649" y="44648"/>
                </a:lnTo>
                <a:lnTo>
                  <a:pt x="53579" y="35718"/>
                </a:lnTo>
                <a:lnTo>
                  <a:pt x="62508" y="17859"/>
                </a:lnTo>
                <a:lnTo>
                  <a:pt x="71438" y="8929"/>
                </a:lnTo>
                <a:lnTo>
                  <a:pt x="80368" y="8929"/>
                </a:lnTo>
                <a:lnTo>
                  <a:pt x="89297" y="0"/>
                </a:lnTo>
                <a:lnTo>
                  <a:pt x="98227" y="0"/>
                </a:lnTo>
                <a:lnTo>
                  <a:pt x="107157" y="0"/>
                </a:lnTo>
                <a:lnTo>
                  <a:pt x="10715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5750719" y="5107781"/>
            <a:ext cx="133946" cy="303611"/>
          </a:xfrm>
          <a:custGeom>
            <a:avLst/>
            <a:gdLst/>
            <a:ahLst/>
            <a:cxnLst/>
            <a:rect l="0" t="0" r="0" b="0"/>
            <a:pathLst>
              <a:path w="133946" h="303611">
                <a:moveTo>
                  <a:pt x="44648" y="0"/>
                </a:moveTo>
                <a:lnTo>
                  <a:pt x="44648" y="0"/>
                </a:lnTo>
                <a:lnTo>
                  <a:pt x="44648" y="0"/>
                </a:lnTo>
                <a:lnTo>
                  <a:pt x="44648" y="8930"/>
                </a:lnTo>
                <a:lnTo>
                  <a:pt x="35719" y="17860"/>
                </a:lnTo>
                <a:lnTo>
                  <a:pt x="35719" y="35719"/>
                </a:lnTo>
                <a:lnTo>
                  <a:pt x="35719" y="53578"/>
                </a:lnTo>
                <a:lnTo>
                  <a:pt x="35719" y="71438"/>
                </a:lnTo>
                <a:lnTo>
                  <a:pt x="35719" y="98227"/>
                </a:lnTo>
                <a:lnTo>
                  <a:pt x="26789" y="125016"/>
                </a:lnTo>
                <a:lnTo>
                  <a:pt x="26789" y="151805"/>
                </a:lnTo>
                <a:lnTo>
                  <a:pt x="26789" y="178594"/>
                </a:lnTo>
                <a:lnTo>
                  <a:pt x="26789" y="205383"/>
                </a:lnTo>
                <a:lnTo>
                  <a:pt x="26789" y="232172"/>
                </a:lnTo>
                <a:lnTo>
                  <a:pt x="26789" y="258961"/>
                </a:lnTo>
                <a:lnTo>
                  <a:pt x="17859" y="276821"/>
                </a:lnTo>
                <a:lnTo>
                  <a:pt x="17859" y="285750"/>
                </a:lnTo>
                <a:lnTo>
                  <a:pt x="17859" y="294680"/>
                </a:lnTo>
                <a:lnTo>
                  <a:pt x="17859" y="294680"/>
                </a:lnTo>
                <a:lnTo>
                  <a:pt x="17859" y="294680"/>
                </a:lnTo>
                <a:lnTo>
                  <a:pt x="17859" y="285750"/>
                </a:lnTo>
                <a:lnTo>
                  <a:pt x="8929" y="276821"/>
                </a:lnTo>
                <a:lnTo>
                  <a:pt x="8929" y="258961"/>
                </a:lnTo>
                <a:lnTo>
                  <a:pt x="8929" y="241102"/>
                </a:lnTo>
                <a:lnTo>
                  <a:pt x="17859" y="223242"/>
                </a:lnTo>
                <a:lnTo>
                  <a:pt x="17859" y="205383"/>
                </a:lnTo>
                <a:lnTo>
                  <a:pt x="26789" y="187524"/>
                </a:lnTo>
                <a:lnTo>
                  <a:pt x="26789" y="169664"/>
                </a:lnTo>
                <a:lnTo>
                  <a:pt x="44648" y="151805"/>
                </a:lnTo>
                <a:lnTo>
                  <a:pt x="53578" y="142875"/>
                </a:lnTo>
                <a:lnTo>
                  <a:pt x="62508" y="133946"/>
                </a:lnTo>
                <a:lnTo>
                  <a:pt x="71437" y="125016"/>
                </a:lnTo>
                <a:lnTo>
                  <a:pt x="80367" y="125016"/>
                </a:lnTo>
                <a:lnTo>
                  <a:pt x="89297" y="125016"/>
                </a:lnTo>
                <a:lnTo>
                  <a:pt x="98226" y="125016"/>
                </a:lnTo>
                <a:lnTo>
                  <a:pt x="107156" y="133946"/>
                </a:lnTo>
                <a:lnTo>
                  <a:pt x="116086" y="142875"/>
                </a:lnTo>
                <a:lnTo>
                  <a:pt x="125015" y="151805"/>
                </a:lnTo>
                <a:lnTo>
                  <a:pt x="133945" y="169664"/>
                </a:lnTo>
                <a:lnTo>
                  <a:pt x="133945" y="187524"/>
                </a:lnTo>
                <a:lnTo>
                  <a:pt x="133945" y="205383"/>
                </a:lnTo>
                <a:lnTo>
                  <a:pt x="133945" y="223242"/>
                </a:lnTo>
                <a:lnTo>
                  <a:pt x="125015" y="241102"/>
                </a:lnTo>
                <a:lnTo>
                  <a:pt x="116086" y="258961"/>
                </a:lnTo>
                <a:lnTo>
                  <a:pt x="107156" y="267891"/>
                </a:lnTo>
                <a:lnTo>
                  <a:pt x="89297" y="285750"/>
                </a:lnTo>
                <a:lnTo>
                  <a:pt x="80367" y="294680"/>
                </a:lnTo>
                <a:lnTo>
                  <a:pt x="62508" y="303610"/>
                </a:lnTo>
                <a:lnTo>
                  <a:pt x="44648" y="303610"/>
                </a:lnTo>
                <a:lnTo>
                  <a:pt x="35719" y="303610"/>
                </a:lnTo>
                <a:lnTo>
                  <a:pt x="26789" y="303610"/>
                </a:lnTo>
                <a:lnTo>
                  <a:pt x="8929" y="294680"/>
                </a:lnTo>
                <a:lnTo>
                  <a:pt x="8929" y="294680"/>
                </a:lnTo>
                <a:lnTo>
                  <a:pt x="0" y="285750"/>
                </a:lnTo>
                <a:lnTo>
                  <a:pt x="0"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5938242" y="5232797"/>
            <a:ext cx="125017" cy="142876"/>
          </a:xfrm>
          <a:custGeom>
            <a:avLst/>
            <a:gdLst/>
            <a:ahLst/>
            <a:cxnLst/>
            <a:rect l="0" t="0" r="0" b="0"/>
            <a:pathLst>
              <a:path w="125017" h="142876">
                <a:moveTo>
                  <a:pt x="26789" y="0"/>
                </a:moveTo>
                <a:lnTo>
                  <a:pt x="26789" y="0"/>
                </a:lnTo>
                <a:lnTo>
                  <a:pt x="26789" y="8930"/>
                </a:lnTo>
                <a:lnTo>
                  <a:pt x="26789" y="8930"/>
                </a:lnTo>
                <a:lnTo>
                  <a:pt x="17860" y="26789"/>
                </a:lnTo>
                <a:lnTo>
                  <a:pt x="8930" y="35719"/>
                </a:lnTo>
                <a:lnTo>
                  <a:pt x="8930" y="53578"/>
                </a:lnTo>
                <a:lnTo>
                  <a:pt x="8930" y="71437"/>
                </a:lnTo>
                <a:lnTo>
                  <a:pt x="0" y="80367"/>
                </a:lnTo>
                <a:lnTo>
                  <a:pt x="0" y="98226"/>
                </a:lnTo>
                <a:lnTo>
                  <a:pt x="0" y="107156"/>
                </a:lnTo>
                <a:lnTo>
                  <a:pt x="8930" y="116086"/>
                </a:lnTo>
                <a:lnTo>
                  <a:pt x="8930" y="125016"/>
                </a:lnTo>
                <a:lnTo>
                  <a:pt x="17860" y="133945"/>
                </a:lnTo>
                <a:lnTo>
                  <a:pt x="26789" y="142875"/>
                </a:lnTo>
                <a:lnTo>
                  <a:pt x="35719" y="142875"/>
                </a:lnTo>
                <a:lnTo>
                  <a:pt x="53578" y="142875"/>
                </a:lnTo>
                <a:lnTo>
                  <a:pt x="62508" y="133945"/>
                </a:lnTo>
                <a:lnTo>
                  <a:pt x="80367" y="133945"/>
                </a:lnTo>
                <a:lnTo>
                  <a:pt x="89297" y="125016"/>
                </a:lnTo>
                <a:lnTo>
                  <a:pt x="98227" y="116086"/>
                </a:lnTo>
                <a:lnTo>
                  <a:pt x="107156" y="107156"/>
                </a:lnTo>
                <a:lnTo>
                  <a:pt x="116086" y="98226"/>
                </a:lnTo>
                <a:lnTo>
                  <a:pt x="116086" y="80367"/>
                </a:lnTo>
                <a:lnTo>
                  <a:pt x="125016" y="71437"/>
                </a:lnTo>
                <a:lnTo>
                  <a:pt x="125016" y="62508"/>
                </a:lnTo>
                <a:lnTo>
                  <a:pt x="116086" y="53578"/>
                </a:lnTo>
                <a:lnTo>
                  <a:pt x="116086" y="44648"/>
                </a:lnTo>
                <a:lnTo>
                  <a:pt x="107156" y="35719"/>
                </a:lnTo>
                <a:lnTo>
                  <a:pt x="98227" y="26789"/>
                </a:lnTo>
                <a:lnTo>
                  <a:pt x="89297" y="26789"/>
                </a:lnTo>
                <a:lnTo>
                  <a:pt x="80367" y="17859"/>
                </a:lnTo>
                <a:lnTo>
                  <a:pt x="62508" y="17859"/>
                </a:lnTo>
                <a:lnTo>
                  <a:pt x="44649" y="17859"/>
                </a:lnTo>
                <a:lnTo>
                  <a:pt x="35719" y="17859"/>
                </a:lnTo>
                <a:lnTo>
                  <a:pt x="26789" y="26789"/>
                </a:lnTo>
                <a:lnTo>
                  <a:pt x="17860" y="26789"/>
                </a:lnTo>
                <a:lnTo>
                  <a:pt x="17860" y="26789"/>
                </a:lnTo>
                <a:lnTo>
                  <a:pt x="17860"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090047" y="5206008"/>
            <a:ext cx="98227" cy="187524"/>
          </a:xfrm>
          <a:custGeom>
            <a:avLst/>
            <a:gdLst/>
            <a:ahLst/>
            <a:cxnLst/>
            <a:rect l="0" t="0" r="0" b="0"/>
            <a:pathLst>
              <a:path w="98227" h="187524">
                <a:moveTo>
                  <a:pt x="0" y="0"/>
                </a:moveTo>
                <a:lnTo>
                  <a:pt x="0" y="8930"/>
                </a:lnTo>
                <a:lnTo>
                  <a:pt x="0" y="17859"/>
                </a:lnTo>
                <a:lnTo>
                  <a:pt x="0" y="17859"/>
                </a:lnTo>
                <a:lnTo>
                  <a:pt x="0" y="35719"/>
                </a:lnTo>
                <a:lnTo>
                  <a:pt x="0" y="53578"/>
                </a:lnTo>
                <a:lnTo>
                  <a:pt x="8930" y="71437"/>
                </a:lnTo>
                <a:lnTo>
                  <a:pt x="8930" y="89297"/>
                </a:lnTo>
                <a:lnTo>
                  <a:pt x="8930" y="116086"/>
                </a:lnTo>
                <a:lnTo>
                  <a:pt x="8930" y="133945"/>
                </a:lnTo>
                <a:lnTo>
                  <a:pt x="8930" y="151805"/>
                </a:lnTo>
                <a:lnTo>
                  <a:pt x="8930" y="169664"/>
                </a:lnTo>
                <a:lnTo>
                  <a:pt x="8930" y="178594"/>
                </a:lnTo>
                <a:lnTo>
                  <a:pt x="8930" y="187523"/>
                </a:lnTo>
                <a:lnTo>
                  <a:pt x="8930" y="187523"/>
                </a:lnTo>
                <a:lnTo>
                  <a:pt x="8930" y="187523"/>
                </a:lnTo>
                <a:lnTo>
                  <a:pt x="8930" y="178594"/>
                </a:lnTo>
                <a:lnTo>
                  <a:pt x="8930" y="169664"/>
                </a:lnTo>
                <a:lnTo>
                  <a:pt x="8930" y="160734"/>
                </a:lnTo>
                <a:lnTo>
                  <a:pt x="8930" y="142875"/>
                </a:lnTo>
                <a:lnTo>
                  <a:pt x="8930" y="125015"/>
                </a:lnTo>
                <a:lnTo>
                  <a:pt x="17859" y="98226"/>
                </a:lnTo>
                <a:lnTo>
                  <a:pt x="26789" y="80367"/>
                </a:lnTo>
                <a:lnTo>
                  <a:pt x="26789" y="53578"/>
                </a:lnTo>
                <a:lnTo>
                  <a:pt x="35719" y="44648"/>
                </a:lnTo>
                <a:lnTo>
                  <a:pt x="44648" y="26789"/>
                </a:lnTo>
                <a:lnTo>
                  <a:pt x="53578" y="17859"/>
                </a:lnTo>
                <a:lnTo>
                  <a:pt x="62508" y="17859"/>
                </a:lnTo>
                <a:lnTo>
                  <a:pt x="62508" y="17859"/>
                </a:lnTo>
                <a:lnTo>
                  <a:pt x="71437" y="17859"/>
                </a:lnTo>
                <a:lnTo>
                  <a:pt x="80367" y="26789"/>
                </a:lnTo>
                <a:lnTo>
                  <a:pt x="89297" y="44648"/>
                </a:lnTo>
                <a:lnTo>
                  <a:pt x="89297" y="71437"/>
                </a:lnTo>
                <a:lnTo>
                  <a:pt x="89297" y="89297"/>
                </a:lnTo>
                <a:lnTo>
                  <a:pt x="98226" y="116086"/>
                </a:lnTo>
                <a:lnTo>
                  <a:pt x="98226" y="142875"/>
                </a:lnTo>
                <a:lnTo>
                  <a:pt x="98226" y="160734"/>
                </a:lnTo>
                <a:lnTo>
                  <a:pt x="98226" y="178594"/>
                </a:lnTo>
                <a:lnTo>
                  <a:pt x="98226" y="187523"/>
                </a:lnTo>
                <a:lnTo>
                  <a:pt x="98226"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6384727" y="5089922"/>
            <a:ext cx="232172" cy="258962"/>
          </a:xfrm>
          <a:custGeom>
            <a:avLst/>
            <a:gdLst/>
            <a:ahLst/>
            <a:cxnLst/>
            <a:rect l="0" t="0" r="0" b="0"/>
            <a:pathLst>
              <a:path w="232172" h="258962">
                <a:moveTo>
                  <a:pt x="196453" y="0"/>
                </a:moveTo>
                <a:lnTo>
                  <a:pt x="196453" y="0"/>
                </a:lnTo>
                <a:lnTo>
                  <a:pt x="187523" y="8930"/>
                </a:lnTo>
                <a:lnTo>
                  <a:pt x="187523" y="8930"/>
                </a:lnTo>
                <a:lnTo>
                  <a:pt x="187523" y="17859"/>
                </a:lnTo>
                <a:lnTo>
                  <a:pt x="178593" y="35719"/>
                </a:lnTo>
                <a:lnTo>
                  <a:pt x="178593" y="53578"/>
                </a:lnTo>
                <a:lnTo>
                  <a:pt x="178593" y="71437"/>
                </a:lnTo>
                <a:lnTo>
                  <a:pt x="178593" y="89297"/>
                </a:lnTo>
                <a:lnTo>
                  <a:pt x="178593" y="116086"/>
                </a:lnTo>
                <a:lnTo>
                  <a:pt x="178593" y="133945"/>
                </a:lnTo>
                <a:lnTo>
                  <a:pt x="178593" y="160734"/>
                </a:lnTo>
                <a:lnTo>
                  <a:pt x="178593" y="178594"/>
                </a:lnTo>
                <a:lnTo>
                  <a:pt x="178593" y="205383"/>
                </a:lnTo>
                <a:lnTo>
                  <a:pt x="178593" y="223242"/>
                </a:lnTo>
                <a:lnTo>
                  <a:pt x="178593" y="241101"/>
                </a:lnTo>
                <a:lnTo>
                  <a:pt x="178593" y="250031"/>
                </a:lnTo>
                <a:lnTo>
                  <a:pt x="178593" y="258961"/>
                </a:lnTo>
                <a:lnTo>
                  <a:pt x="178593" y="258961"/>
                </a:lnTo>
                <a:lnTo>
                  <a:pt x="178593" y="258961"/>
                </a:lnTo>
                <a:lnTo>
                  <a:pt x="178593" y="258961"/>
                </a:lnTo>
                <a:lnTo>
                  <a:pt x="169664" y="258961"/>
                </a:lnTo>
                <a:lnTo>
                  <a:pt x="169664" y="250031"/>
                </a:lnTo>
                <a:lnTo>
                  <a:pt x="169664" y="241101"/>
                </a:lnTo>
                <a:lnTo>
                  <a:pt x="160734" y="232172"/>
                </a:lnTo>
                <a:lnTo>
                  <a:pt x="151804" y="214312"/>
                </a:lnTo>
                <a:lnTo>
                  <a:pt x="142875" y="205383"/>
                </a:lnTo>
                <a:lnTo>
                  <a:pt x="133945" y="187523"/>
                </a:lnTo>
                <a:lnTo>
                  <a:pt x="125015" y="169664"/>
                </a:lnTo>
                <a:lnTo>
                  <a:pt x="116086" y="160734"/>
                </a:lnTo>
                <a:lnTo>
                  <a:pt x="98226" y="151805"/>
                </a:lnTo>
                <a:lnTo>
                  <a:pt x="89296" y="142875"/>
                </a:lnTo>
                <a:lnTo>
                  <a:pt x="80367" y="142875"/>
                </a:lnTo>
                <a:lnTo>
                  <a:pt x="62507" y="142875"/>
                </a:lnTo>
                <a:lnTo>
                  <a:pt x="53578" y="142875"/>
                </a:lnTo>
                <a:lnTo>
                  <a:pt x="35718" y="151805"/>
                </a:lnTo>
                <a:lnTo>
                  <a:pt x="26789" y="160734"/>
                </a:lnTo>
                <a:lnTo>
                  <a:pt x="17859" y="169664"/>
                </a:lnTo>
                <a:lnTo>
                  <a:pt x="8929" y="178594"/>
                </a:lnTo>
                <a:lnTo>
                  <a:pt x="0" y="187523"/>
                </a:lnTo>
                <a:lnTo>
                  <a:pt x="0" y="196453"/>
                </a:lnTo>
                <a:lnTo>
                  <a:pt x="0" y="205383"/>
                </a:lnTo>
                <a:lnTo>
                  <a:pt x="0" y="205383"/>
                </a:lnTo>
                <a:lnTo>
                  <a:pt x="8929" y="214312"/>
                </a:lnTo>
                <a:lnTo>
                  <a:pt x="17859" y="214312"/>
                </a:lnTo>
                <a:lnTo>
                  <a:pt x="35718" y="205383"/>
                </a:lnTo>
                <a:lnTo>
                  <a:pt x="53578" y="205383"/>
                </a:lnTo>
                <a:lnTo>
                  <a:pt x="71437" y="196453"/>
                </a:lnTo>
                <a:lnTo>
                  <a:pt x="89296" y="196453"/>
                </a:lnTo>
                <a:lnTo>
                  <a:pt x="107156" y="187523"/>
                </a:lnTo>
                <a:lnTo>
                  <a:pt x="125015" y="178594"/>
                </a:lnTo>
                <a:lnTo>
                  <a:pt x="142875" y="169664"/>
                </a:lnTo>
                <a:lnTo>
                  <a:pt x="160734" y="160734"/>
                </a:lnTo>
                <a:lnTo>
                  <a:pt x="178593" y="151805"/>
                </a:lnTo>
                <a:lnTo>
                  <a:pt x="196453" y="151805"/>
                </a:lnTo>
                <a:lnTo>
                  <a:pt x="214312" y="142875"/>
                </a:lnTo>
                <a:lnTo>
                  <a:pt x="223242" y="133945"/>
                </a:lnTo>
                <a:lnTo>
                  <a:pt x="232171" y="133945"/>
                </a:lnTo>
                <a:lnTo>
                  <a:pt x="232171" y="13394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6750844" y="5170289"/>
            <a:ext cx="107157" cy="223243"/>
          </a:xfrm>
          <a:custGeom>
            <a:avLst/>
            <a:gdLst/>
            <a:ahLst/>
            <a:cxnLst/>
            <a:rect l="0" t="0" r="0" b="0"/>
            <a:pathLst>
              <a:path w="107157" h="223243">
                <a:moveTo>
                  <a:pt x="71437" y="0"/>
                </a:moveTo>
                <a:lnTo>
                  <a:pt x="62508" y="0"/>
                </a:lnTo>
                <a:lnTo>
                  <a:pt x="62508" y="0"/>
                </a:lnTo>
                <a:lnTo>
                  <a:pt x="53578" y="8930"/>
                </a:lnTo>
                <a:lnTo>
                  <a:pt x="44648" y="17859"/>
                </a:lnTo>
                <a:lnTo>
                  <a:pt x="35719" y="35719"/>
                </a:lnTo>
                <a:lnTo>
                  <a:pt x="26789" y="53578"/>
                </a:lnTo>
                <a:lnTo>
                  <a:pt x="17859" y="71438"/>
                </a:lnTo>
                <a:lnTo>
                  <a:pt x="8929" y="98227"/>
                </a:lnTo>
                <a:lnTo>
                  <a:pt x="0" y="116086"/>
                </a:lnTo>
                <a:lnTo>
                  <a:pt x="0" y="142875"/>
                </a:lnTo>
                <a:lnTo>
                  <a:pt x="0" y="160734"/>
                </a:lnTo>
                <a:lnTo>
                  <a:pt x="0" y="178594"/>
                </a:lnTo>
                <a:lnTo>
                  <a:pt x="0" y="196453"/>
                </a:lnTo>
                <a:lnTo>
                  <a:pt x="8929" y="205383"/>
                </a:lnTo>
                <a:lnTo>
                  <a:pt x="17859" y="214313"/>
                </a:lnTo>
                <a:lnTo>
                  <a:pt x="26789" y="223242"/>
                </a:lnTo>
                <a:lnTo>
                  <a:pt x="35719" y="223242"/>
                </a:lnTo>
                <a:lnTo>
                  <a:pt x="44648" y="223242"/>
                </a:lnTo>
                <a:lnTo>
                  <a:pt x="53578" y="214313"/>
                </a:lnTo>
                <a:lnTo>
                  <a:pt x="71437" y="205383"/>
                </a:lnTo>
                <a:lnTo>
                  <a:pt x="80367" y="187524"/>
                </a:lnTo>
                <a:lnTo>
                  <a:pt x="89297" y="169664"/>
                </a:lnTo>
                <a:lnTo>
                  <a:pt x="98226" y="160734"/>
                </a:lnTo>
                <a:lnTo>
                  <a:pt x="98226" y="142875"/>
                </a:lnTo>
                <a:lnTo>
                  <a:pt x="107156" y="125016"/>
                </a:lnTo>
                <a:lnTo>
                  <a:pt x="107156" y="107156"/>
                </a:lnTo>
                <a:lnTo>
                  <a:pt x="107156" y="89297"/>
                </a:lnTo>
                <a:lnTo>
                  <a:pt x="98226" y="71438"/>
                </a:lnTo>
                <a:lnTo>
                  <a:pt x="98226" y="62508"/>
                </a:lnTo>
                <a:lnTo>
                  <a:pt x="89297" y="53578"/>
                </a:lnTo>
                <a:lnTo>
                  <a:pt x="80367" y="44649"/>
                </a:lnTo>
                <a:lnTo>
                  <a:pt x="62508" y="35719"/>
                </a:lnTo>
                <a:lnTo>
                  <a:pt x="53578" y="35719"/>
                </a:lnTo>
                <a:lnTo>
                  <a:pt x="44648" y="26789"/>
                </a:lnTo>
                <a:lnTo>
                  <a:pt x="35719" y="35719"/>
                </a:lnTo>
                <a:lnTo>
                  <a:pt x="26789" y="35719"/>
                </a:lnTo>
                <a:lnTo>
                  <a:pt x="17859" y="35719"/>
                </a:lnTo>
                <a:lnTo>
                  <a:pt x="17859"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6875859" y="5223867"/>
            <a:ext cx="160736" cy="169665"/>
          </a:xfrm>
          <a:custGeom>
            <a:avLst/>
            <a:gdLst/>
            <a:ahLst/>
            <a:cxnLst/>
            <a:rect l="0" t="0" r="0" b="0"/>
            <a:pathLst>
              <a:path w="160736" h="169665">
                <a:moveTo>
                  <a:pt x="0" y="0"/>
                </a:moveTo>
                <a:lnTo>
                  <a:pt x="8930" y="0"/>
                </a:lnTo>
                <a:lnTo>
                  <a:pt x="8930" y="0"/>
                </a:lnTo>
                <a:lnTo>
                  <a:pt x="17860" y="8930"/>
                </a:lnTo>
                <a:lnTo>
                  <a:pt x="26789" y="17860"/>
                </a:lnTo>
                <a:lnTo>
                  <a:pt x="44649" y="26789"/>
                </a:lnTo>
                <a:lnTo>
                  <a:pt x="53579" y="35719"/>
                </a:lnTo>
                <a:lnTo>
                  <a:pt x="62508" y="53578"/>
                </a:lnTo>
                <a:lnTo>
                  <a:pt x="80368" y="62508"/>
                </a:lnTo>
                <a:lnTo>
                  <a:pt x="89297" y="80367"/>
                </a:lnTo>
                <a:lnTo>
                  <a:pt x="107157" y="89297"/>
                </a:lnTo>
                <a:lnTo>
                  <a:pt x="116086" y="107156"/>
                </a:lnTo>
                <a:lnTo>
                  <a:pt x="125016" y="125016"/>
                </a:lnTo>
                <a:lnTo>
                  <a:pt x="142875" y="133946"/>
                </a:lnTo>
                <a:lnTo>
                  <a:pt x="151805" y="151805"/>
                </a:lnTo>
                <a:lnTo>
                  <a:pt x="151805" y="160735"/>
                </a:lnTo>
                <a:lnTo>
                  <a:pt x="160735" y="169664"/>
                </a:lnTo>
                <a:lnTo>
                  <a:pt x="160735"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6911578" y="5170289"/>
            <a:ext cx="107157" cy="303610"/>
          </a:xfrm>
          <a:custGeom>
            <a:avLst/>
            <a:gdLst/>
            <a:ahLst/>
            <a:cxnLst/>
            <a:rect l="0" t="0" r="0" b="0"/>
            <a:pathLst>
              <a:path w="107157" h="303610">
                <a:moveTo>
                  <a:pt x="107156" y="0"/>
                </a:moveTo>
                <a:lnTo>
                  <a:pt x="98227" y="0"/>
                </a:lnTo>
                <a:lnTo>
                  <a:pt x="89297" y="17859"/>
                </a:lnTo>
                <a:lnTo>
                  <a:pt x="89297" y="26789"/>
                </a:lnTo>
                <a:lnTo>
                  <a:pt x="80367" y="53578"/>
                </a:lnTo>
                <a:lnTo>
                  <a:pt x="71438" y="80367"/>
                </a:lnTo>
                <a:lnTo>
                  <a:pt x="62508" y="116086"/>
                </a:lnTo>
                <a:lnTo>
                  <a:pt x="53578" y="151805"/>
                </a:lnTo>
                <a:lnTo>
                  <a:pt x="35719" y="187524"/>
                </a:lnTo>
                <a:lnTo>
                  <a:pt x="26789" y="223242"/>
                </a:lnTo>
                <a:lnTo>
                  <a:pt x="17860" y="258961"/>
                </a:lnTo>
                <a:lnTo>
                  <a:pt x="8930" y="285750"/>
                </a:lnTo>
                <a:lnTo>
                  <a:pt x="0" y="303609"/>
                </a:lnTo>
                <a:lnTo>
                  <a:pt x="0" y="303609"/>
                </a:lnTo>
                <a:lnTo>
                  <a:pt x="0"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7045523" y="5214938"/>
            <a:ext cx="62509" cy="142876"/>
          </a:xfrm>
          <a:custGeom>
            <a:avLst/>
            <a:gdLst/>
            <a:ahLst/>
            <a:cxnLst/>
            <a:rect l="0" t="0" r="0" b="0"/>
            <a:pathLst>
              <a:path w="62509" h="142876">
                <a:moveTo>
                  <a:pt x="0" y="0"/>
                </a:moveTo>
                <a:lnTo>
                  <a:pt x="0" y="0"/>
                </a:lnTo>
                <a:lnTo>
                  <a:pt x="8930" y="8929"/>
                </a:lnTo>
                <a:lnTo>
                  <a:pt x="8930" y="8929"/>
                </a:lnTo>
                <a:lnTo>
                  <a:pt x="8930" y="17859"/>
                </a:lnTo>
                <a:lnTo>
                  <a:pt x="8930" y="26789"/>
                </a:lnTo>
                <a:lnTo>
                  <a:pt x="17860" y="35718"/>
                </a:lnTo>
                <a:lnTo>
                  <a:pt x="17860" y="53578"/>
                </a:lnTo>
                <a:lnTo>
                  <a:pt x="26790" y="71437"/>
                </a:lnTo>
                <a:lnTo>
                  <a:pt x="35719" y="89296"/>
                </a:lnTo>
                <a:lnTo>
                  <a:pt x="35719" y="98226"/>
                </a:lnTo>
                <a:lnTo>
                  <a:pt x="44649" y="116085"/>
                </a:lnTo>
                <a:lnTo>
                  <a:pt x="53579" y="125015"/>
                </a:lnTo>
                <a:lnTo>
                  <a:pt x="62508" y="133945"/>
                </a:lnTo>
                <a:lnTo>
                  <a:pt x="62508" y="142875"/>
                </a:lnTo>
                <a:lnTo>
                  <a:pt x="62508"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7045523" y="5143500"/>
            <a:ext cx="142876" cy="526852"/>
          </a:xfrm>
          <a:custGeom>
            <a:avLst/>
            <a:gdLst/>
            <a:ahLst/>
            <a:cxnLst/>
            <a:rect l="0" t="0" r="0" b="0"/>
            <a:pathLst>
              <a:path w="142876" h="526852">
                <a:moveTo>
                  <a:pt x="142875" y="0"/>
                </a:moveTo>
                <a:lnTo>
                  <a:pt x="142875" y="8930"/>
                </a:lnTo>
                <a:lnTo>
                  <a:pt x="142875" y="17859"/>
                </a:lnTo>
                <a:lnTo>
                  <a:pt x="142875" y="26789"/>
                </a:lnTo>
                <a:lnTo>
                  <a:pt x="133946" y="44648"/>
                </a:lnTo>
                <a:lnTo>
                  <a:pt x="125016" y="71438"/>
                </a:lnTo>
                <a:lnTo>
                  <a:pt x="125016" y="107156"/>
                </a:lnTo>
                <a:lnTo>
                  <a:pt x="107157" y="151805"/>
                </a:lnTo>
                <a:lnTo>
                  <a:pt x="98227" y="196453"/>
                </a:lnTo>
                <a:lnTo>
                  <a:pt x="89297" y="241102"/>
                </a:lnTo>
                <a:lnTo>
                  <a:pt x="71438" y="294680"/>
                </a:lnTo>
                <a:lnTo>
                  <a:pt x="62508" y="339328"/>
                </a:lnTo>
                <a:lnTo>
                  <a:pt x="44649" y="392906"/>
                </a:lnTo>
                <a:lnTo>
                  <a:pt x="35719" y="428625"/>
                </a:lnTo>
                <a:lnTo>
                  <a:pt x="26790" y="464343"/>
                </a:lnTo>
                <a:lnTo>
                  <a:pt x="17860" y="500062"/>
                </a:lnTo>
                <a:lnTo>
                  <a:pt x="8930" y="517921"/>
                </a:lnTo>
                <a:lnTo>
                  <a:pt x="8930" y="526851"/>
                </a:lnTo>
                <a:lnTo>
                  <a:pt x="0" y="526851"/>
                </a:lnTo>
                <a:lnTo>
                  <a:pt x="0" y="526851"/>
                </a:lnTo>
                <a:lnTo>
                  <a:pt x="0" y="517921"/>
                </a:lnTo>
                <a:lnTo>
                  <a:pt x="0" y="51792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7224117" y="5170289"/>
            <a:ext cx="160736" cy="571500"/>
          </a:xfrm>
          <a:custGeom>
            <a:avLst/>
            <a:gdLst/>
            <a:ahLst/>
            <a:cxnLst/>
            <a:rect l="0" t="0" r="0" b="0"/>
            <a:pathLst>
              <a:path w="160736" h="571500">
                <a:moveTo>
                  <a:pt x="151805" y="53578"/>
                </a:moveTo>
                <a:lnTo>
                  <a:pt x="151805" y="53578"/>
                </a:lnTo>
                <a:lnTo>
                  <a:pt x="151805" y="62508"/>
                </a:lnTo>
                <a:lnTo>
                  <a:pt x="151805" y="62508"/>
                </a:lnTo>
                <a:lnTo>
                  <a:pt x="151805" y="62508"/>
                </a:lnTo>
                <a:lnTo>
                  <a:pt x="151805" y="62508"/>
                </a:lnTo>
                <a:lnTo>
                  <a:pt x="151805" y="53578"/>
                </a:lnTo>
                <a:lnTo>
                  <a:pt x="151805" y="53578"/>
                </a:lnTo>
                <a:lnTo>
                  <a:pt x="142875" y="44649"/>
                </a:lnTo>
                <a:lnTo>
                  <a:pt x="142875" y="35719"/>
                </a:lnTo>
                <a:lnTo>
                  <a:pt x="142875" y="26789"/>
                </a:lnTo>
                <a:lnTo>
                  <a:pt x="133946" y="17859"/>
                </a:lnTo>
                <a:lnTo>
                  <a:pt x="133946" y="8930"/>
                </a:lnTo>
                <a:lnTo>
                  <a:pt x="125016" y="0"/>
                </a:lnTo>
                <a:lnTo>
                  <a:pt x="116086" y="0"/>
                </a:lnTo>
                <a:lnTo>
                  <a:pt x="107156" y="0"/>
                </a:lnTo>
                <a:lnTo>
                  <a:pt x="98227" y="0"/>
                </a:lnTo>
                <a:lnTo>
                  <a:pt x="89297" y="0"/>
                </a:lnTo>
                <a:lnTo>
                  <a:pt x="80367" y="17859"/>
                </a:lnTo>
                <a:lnTo>
                  <a:pt x="62508" y="26789"/>
                </a:lnTo>
                <a:lnTo>
                  <a:pt x="53578" y="44649"/>
                </a:lnTo>
                <a:lnTo>
                  <a:pt x="44649" y="62508"/>
                </a:lnTo>
                <a:lnTo>
                  <a:pt x="26789" y="80367"/>
                </a:lnTo>
                <a:lnTo>
                  <a:pt x="17860" y="107156"/>
                </a:lnTo>
                <a:lnTo>
                  <a:pt x="8930" y="125016"/>
                </a:lnTo>
                <a:lnTo>
                  <a:pt x="8930" y="142875"/>
                </a:lnTo>
                <a:lnTo>
                  <a:pt x="8930" y="151805"/>
                </a:lnTo>
                <a:lnTo>
                  <a:pt x="8930" y="160734"/>
                </a:lnTo>
                <a:lnTo>
                  <a:pt x="17860" y="160734"/>
                </a:lnTo>
                <a:lnTo>
                  <a:pt x="26789" y="160734"/>
                </a:lnTo>
                <a:lnTo>
                  <a:pt x="35719" y="160734"/>
                </a:lnTo>
                <a:lnTo>
                  <a:pt x="44649" y="151805"/>
                </a:lnTo>
                <a:lnTo>
                  <a:pt x="53578" y="133945"/>
                </a:lnTo>
                <a:lnTo>
                  <a:pt x="62508" y="125016"/>
                </a:lnTo>
                <a:lnTo>
                  <a:pt x="80367" y="107156"/>
                </a:lnTo>
                <a:lnTo>
                  <a:pt x="89297" y="89297"/>
                </a:lnTo>
                <a:lnTo>
                  <a:pt x="107156" y="71438"/>
                </a:lnTo>
                <a:lnTo>
                  <a:pt x="116086" y="53578"/>
                </a:lnTo>
                <a:lnTo>
                  <a:pt x="116086" y="44649"/>
                </a:lnTo>
                <a:lnTo>
                  <a:pt x="125016" y="26789"/>
                </a:lnTo>
                <a:lnTo>
                  <a:pt x="133946" y="17859"/>
                </a:lnTo>
                <a:lnTo>
                  <a:pt x="133946" y="17859"/>
                </a:lnTo>
                <a:lnTo>
                  <a:pt x="133946" y="17859"/>
                </a:lnTo>
                <a:lnTo>
                  <a:pt x="133946" y="17859"/>
                </a:lnTo>
                <a:lnTo>
                  <a:pt x="133946" y="26789"/>
                </a:lnTo>
                <a:lnTo>
                  <a:pt x="133946" y="44649"/>
                </a:lnTo>
                <a:lnTo>
                  <a:pt x="133946" y="53578"/>
                </a:lnTo>
                <a:lnTo>
                  <a:pt x="142875" y="80367"/>
                </a:lnTo>
                <a:lnTo>
                  <a:pt x="142875" y="98227"/>
                </a:lnTo>
                <a:lnTo>
                  <a:pt x="142875" y="125016"/>
                </a:lnTo>
                <a:lnTo>
                  <a:pt x="142875" y="151805"/>
                </a:lnTo>
                <a:lnTo>
                  <a:pt x="151805" y="187524"/>
                </a:lnTo>
                <a:lnTo>
                  <a:pt x="151805" y="223242"/>
                </a:lnTo>
                <a:lnTo>
                  <a:pt x="151805" y="258961"/>
                </a:lnTo>
                <a:lnTo>
                  <a:pt x="151805" y="294680"/>
                </a:lnTo>
                <a:lnTo>
                  <a:pt x="160735" y="339328"/>
                </a:lnTo>
                <a:lnTo>
                  <a:pt x="151805" y="375047"/>
                </a:lnTo>
                <a:lnTo>
                  <a:pt x="151805" y="401836"/>
                </a:lnTo>
                <a:lnTo>
                  <a:pt x="142875" y="437554"/>
                </a:lnTo>
                <a:lnTo>
                  <a:pt x="133946" y="473273"/>
                </a:lnTo>
                <a:lnTo>
                  <a:pt x="125016" y="500062"/>
                </a:lnTo>
                <a:lnTo>
                  <a:pt x="116086" y="526851"/>
                </a:lnTo>
                <a:lnTo>
                  <a:pt x="98227" y="544710"/>
                </a:lnTo>
                <a:lnTo>
                  <a:pt x="89297" y="562570"/>
                </a:lnTo>
                <a:lnTo>
                  <a:pt x="71438" y="571499"/>
                </a:lnTo>
                <a:lnTo>
                  <a:pt x="53578" y="571499"/>
                </a:lnTo>
                <a:lnTo>
                  <a:pt x="44649" y="571499"/>
                </a:lnTo>
                <a:lnTo>
                  <a:pt x="26789" y="571499"/>
                </a:lnTo>
                <a:lnTo>
                  <a:pt x="8930" y="562570"/>
                </a:lnTo>
                <a:lnTo>
                  <a:pt x="0" y="544710"/>
                </a:lnTo>
                <a:lnTo>
                  <a:pt x="0" y="535781"/>
                </a:lnTo>
                <a:lnTo>
                  <a:pt x="0" y="53578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7429500" y="5179219"/>
            <a:ext cx="142876" cy="223243"/>
          </a:xfrm>
          <a:custGeom>
            <a:avLst/>
            <a:gdLst/>
            <a:ahLst/>
            <a:cxnLst/>
            <a:rect l="0" t="0" r="0" b="0"/>
            <a:pathLst>
              <a:path w="142876" h="223243">
                <a:moveTo>
                  <a:pt x="0" y="116086"/>
                </a:moveTo>
                <a:lnTo>
                  <a:pt x="8930" y="116086"/>
                </a:lnTo>
                <a:lnTo>
                  <a:pt x="8930" y="125015"/>
                </a:lnTo>
                <a:lnTo>
                  <a:pt x="8930" y="125015"/>
                </a:lnTo>
                <a:lnTo>
                  <a:pt x="17859" y="125015"/>
                </a:lnTo>
                <a:lnTo>
                  <a:pt x="17859" y="125015"/>
                </a:lnTo>
                <a:lnTo>
                  <a:pt x="26789" y="133945"/>
                </a:lnTo>
                <a:lnTo>
                  <a:pt x="35719" y="133945"/>
                </a:lnTo>
                <a:lnTo>
                  <a:pt x="53578" y="133945"/>
                </a:lnTo>
                <a:lnTo>
                  <a:pt x="62508" y="125015"/>
                </a:lnTo>
                <a:lnTo>
                  <a:pt x="80367" y="125015"/>
                </a:lnTo>
                <a:lnTo>
                  <a:pt x="89297" y="116086"/>
                </a:lnTo>
                <a:lnTo>
                  <a:pt x="107156" y="107156"/>
                </a:lnTo>
                <a:lnTo>
                  <a:pt x="116086" y="98226"/>
                </a:lnTo>
                <a:lnTo>
                  <a:pt x="125016" y="98226"/>
                </a:lnTo>
                <a:lnTo>
                  <a:pt x="133945" y="89297"/>
                </a:lnTo>
                <a:lnTo>
                  <a:pt x="142875" y="80367"/>
                </a:lnTo>
                <a:lnTo>
                  <a:pt x="142875" y="71437"/>
                </a:lnTo>
                <a:lnTo>
                  <a:pt x="142875" y="62508"/>
                </a:lnTo>
                <a:lnTo>
                  <a:pt x="142875" y="53578"/>
                </a:lnTo>
                <a:lnTo>
                  <a:pt x="142875" y="53578"/>
                </a:lnTo>
                <a:lnTo>
                  <a:pt x="133945" y="44648"/>
                </a:lnTo>
                <a:lnTo>
                  <a:pt x="125016" y="35719"/>
                </a:lnTo>
                <a:lnTo>
                  <a:pt x="125016" y="26789"/>
                </a:lnTo>
                <a:lnTo>
                  <a:pt x="116086" y="17859"/>
                </a:lnTo>
                <a:lnTo>
                  <a:pt x="107156" y="8929"/>
                </a:lnTo>
                <a:lnTo>
                  <a:pt x="98227" y="8929"/>
                </a:lnTo>
                <a:lnTo>
                  <a:pt x="89297" y="0"/>
                </a:lnTo>
                <a:lnTo>
                  <a:pt x="80367" y="0"/>
                </a:lnTo>
                <a:lnTo>
                  <a:pt x="71438" y="8929"/>
                </a:lnTo>
                <a:lnTo>
                  <a:pt x="53578" y="8929"/>
                </a:lnTo>
                <a:lnTo>
                  <a:pt x="44648" y="17859"/>
                </a:lnTo>
                <a:lnTo>
                  <a:pt x="35719" y="35719"/>
                </a:lnTo>
                <a:lnTo>
                  <a:pt x="35719" y="53578"/>
                </a:lnTo>
                <a:lnTo>
                  <a:pt x="26789" y="71437"/>
                </a:lnTo>
                <a:lnTo>
                  <a:pt x="17859" y="89297"/>
                </a:lnTo>
                <a:lnTo>
                  <a:pt x="17859" y="116086"/>
                </a:lnTo>
                <a:lnTo>
                  <a:pt x="17859" y="133945"/>
                </a:lnTo>
                <a:lnTo>
                  <a:pt x="17859" y="151804"/>
                </a:lnTo>
                <a:lnTo>
                  <a:pt x="26789" y="169664"/>
                </a:lnTo>
                <a:lnTo>
                  <a:pt x="35719" y="187523"/>
                </a:lnTo>
                <a:lnTo>
                  <a:pt x="35719" y="196453"/>
                </a:lnTo>
                <a:lnTo>
                  <a:pt x="44648" y="205383"/>
                </a:lnTo>
                <a:lnTo>
                  <a:pt x="53578" y="214312"/>
                </a:lnTo>
                <a:lnTo>
                  <a:pt x="62508" y="223242"/>
                </a:lnTo>
                <a:lnTo>
                  <a:pt x="80367" y="223242"/>
                </a:lnTo>
                <a:lnTo>
                  <a:pt x="89297" y="223242"/>
                </a:lnTo>
                <a:lnTo>
                  <a:pt x="98227" y="214312"/>
                </a:lnTo>
                <a:lnTo>
                  <a:pt x="107156" y="205383"/>
                </a:lnTo>
                <a:lnTo>
                  <a:pt x="116086" y="196453"/>
                </a:lnTo>
                <a:lnTo>
                  <a:pt x="125016" y="187523"/>
                </a:lnTo>
                <a:lnTo>
                  <a:pt x="125016"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7625953" y="5152430"/>
            <a:ext cx="125017" cy="232173"/>
          </a:xfrm>
          <a:custGeom>
            <a:avLst/>
            <a:gdLst/>
            <a:ahLst/>
            <a:cxnLst/>
            <a:rect l="0" t="0" r="0" b="0"/>
            <a:pathLst>
              <a:path w="125017" h="232173">
                <a:moveTo>
                  <a:pt x="8930" y="26789"/>
                </a:moveTo>
                <a:lnTo>
                  <a:pt x="8930" y="26789"/>
                </a:lnTo>
                <a:lnTo>
                  <a:pt x="8930" y="35718"/>
                </a:lnTo>
                <a:lnTo>
                  <a:pt x="8930" y="44648"/>
                </a:lnTo>
                <a:lnTo>
                  <a:pt x="8930" y="53578"/>
                </a:lnTo>
                <a:lnTo>
                  <a:pt x="0" y="71437"/>
                </a:lnTo>
                <a:lnTo>
                  <a:pt x="0" y="89297"/>
                </a:lnTo>
                <a:lnTo>
                  <a:pt x="0" y="116086"/>
                </a:lnTo>
                <a:lnTo>
                  <a:pt x="0" y="133945"/>
                </a:lnTo>
                <a:lnTo>
                  <a:pt x="0" y="151804"/>
                </a:lnTo>
                <a:lnTo>
                  <a:pt x="0" y="178593"/>
                </a:lnTo>
                <a:lnTo>
                  <a:pt x="0" y="196453"/>
                </a:lnTo>
                <a:lnTo>
                  <a:pt x="0" y="205383"/>
                </a:lnTo>
                <a:lnTo>
                  <a:pt x="0" y="223242"/>
                </a:lnTo>
                <a:lnTo>
                  <a:pt x="0" y="232172"/>
                </a:lnTo>
                <a:lnTo>
                  <a:pt x="0" y="232172"/>
                </a:lnTo>
                <a:lnTo>
                  <a:pt x="0" y="232172"/>
                </a:lnTo>
                <a:lnTo>
                  <a:pt x="0" y="232172"/>
                </a:lnTo>
                <a:lnTo>
                  <a:pt x="0" y="223242"/>
                </a:lnTo>
                <a:lnTo>
                  <a:pt x="0" y="205383"/>
                </a:lnTo>
                <a:lnTo>
                  <a:pt x="0" y="187523"/>
                </a:lnTo>
                <a:lnTo>
                  <a:pt x="0" y="160734"/>
                </a:lnTo>
                <a:lnTo>
                  <a:pt x="0" y="142875"/>
                </a:lnTo>
                <a:lnTo>
                  <a:pt x="8930" y="116086"/>
                </a:lnTo>
                <a:lnTo>
                  <a:pt x="8930" y="89297"/>
                </a:lnTo>
                <a:lnTo>
                  <a:pt x="17860" y="62508"/>
                </a:lnTo>
                <a:lnTo>
                  <a:pt x="26789" y="44648"/>
                </a:lnTo>
                <a:lnTo>
                  <a:pt x="35719" y="26789"/>
                </a:lnTo>
                <a:lnTo>
                  <a:pt x="44649" y="8929"/>
                </a:lnTo>
                <a:lnTo>
                  <a:pt x="53578" y="0"/>
                </a:lnTo>
                <a:lnTo>
                  <a:pt x="62508" y="0"/>
                </a:lnTo>
                <a:lnTo>
                  <a:pt x="71438" y="0"/>
                </a:lnTo>
                <a:lnTo>
                  <a:pt x="71438" y="0"/>
                </a:lnTo>
                <a:lnTo>
                  <a:pt x="80367" y="8929"/>
                </a:lnTo>
                <a:lnTo>
                  <a:pt x="89297" y="17859"/>
                </a:lnTo>
                <a:lnTo>
                  <a:pt x="89297" y="35718"/>
                </a:lnTo>
                <a:lnTo>
                  <a:pt x="98227" y="53578"/>
                </a:lnTo>
                <a:lnTo>
                  <a:pt x="98227" y="71437"/>
                </a:lnTo>
                <a:lnTo>
                  <a:pt x="98227" y="89297"/>
                </a:lnTo>
                <a:lnTo>
                  <a:pt x="98227" y="116086"/>
                </a:lnTo>
                <a:lnTo>
                  <a:pt x="98227" y="133945"/>
                </a:lnTo>
                <a:lnTo>
                  <a:pt x="107156" y="151804"/>
                </a:lnTo>
                <a:lnTo>
                  <a:pt x="107156" y="169664"/>
                </a:lnTo>
                <a:lnTo>
                  <a:pt x="107156" y="187523"/>
                </a:lnTo>
                <a:lnTo>
                  <a:pt x="107156" y="196453"/>
                </a:lnTo>
                <a:lnTo>
                  <a:pt x="116086" y="205383"/>
                </a:lnTo>
                <a:lnTo>
                  <a:pt x="116086" y="205383"/>
                </a:lnTo>
                <a:lnTo>
                  <a:pt x="125016" y="214312"/>
                </a:lnTo>
                <a:lnTo>
                  <a:pt x="125016" y="214312"/>
                </a:lnTo>
                <a:lnTo>
                  <a:pt x="125016"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7875984" y="5268516"/>
            <a:ext cx="1" cy="17860"/>
          </a:xfrm>
          <a:custGeom>
            <a:avLst/>
            <a:gdLst/>
            <a:ahLst/>
            <a:cxnLst/>
            <a:rect l="0" t="0" r="0" b="0"/>
            <a:pathLst>
              <a:path w="1" h="17860">
                <a:moveTo>
                  <a:pt x="0" y="0"/>
                </a:moveTo>
                <a:lnTo>
                  <a:pt x="0" y="8929"/>
                </a:lnTo>
                <a:lnTo>
                  <a:pt x="0" y="8929"/>
                </a:lnTo>
                <a:lnTo>
                  <a:pt x="0" y="8929"/>
                </a:lnTo>
                <a:lnTo>
                  <a:pt x="0" y="17859"/>
                </a:lnTo>
                <a:lnTo>
                  <a:pt x="0" y="17859"/>
                </a:lnTo>
                <a:lnTo>
                  <a:pt x="0"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Dmitri Mendeleev</a:t>
            </a:r>
            <a:endParaRPr lang="en-US" dirty="0"/>
          </a:p>
        </p:txBody>
      </p:sp>
      <p:sp>
        <p:nvSpPr>
          <p:cNvPr id="3" name="Content Placeholder 2"/>
          <p:cNvSpPr>
            <a:spLocks noGrp="1"/>
          </p:cNvSpPr>
          <p:nvPr>
            <p:ph idx="1"/>
          </p:nvPr>
        </p:nvSpPr>
        <p:spPr/>
        <p:txBody>
          <a:bodyPr/>
          <a:lstStyle/>
          <a:p>
            <a:r>
              <a:rPr lang="en-US" dirty="0" smtClean="0"/>
              <a:t>He organized the known elements at the time according to their known chemical and physical characteristics</a:t>
            </a:r>
          </a:p>
          <a:p>
            <a:endParaRPr lang="en-US" dirty="0" smtClean="0"/>
          </a:p>
          <a:p>
            <a:r>
              <a:rPr lang="en-US" dirty="0" smtClean="0"/>
              <a:t>He recognized that spaces needed to be held for elements that had yet to be discovered</a:t>
            </a:r>
          </a:p>
          <a:p>
            <a:endParaRPr lang="en-US" dirty="0" smtClean="0"/>
          </a:p>
          <a:p>
            <a:r>
              <a:rPr lang="en-US" dirty="0" smtClean="0"/>
              <a:t>He left gaps in his table and suggested that elements would be found to fill these gaps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67512"/>
          </a:xfrm>
        </p:spPr>
        <p:txBody>
          <a:bodyPr>
            <a:normAutofit fontScale="90000"/>
          </a:bodyPr>
          <a:lstStyle/>
          <a:p>
            <a:r>
              <a:rPr lang="en-US" dirty="0" smtClean="0"/>
              <a:t>Mendeleev’s Periodic Table</a:t>
            </a:r>
            <a:endParaRPr lang="en-US" dirty="0"/>
          </a:p>
        </p:txBody>
      </p:sp>
      <p:pic>
        <p:nvPicPr>
          <p:cNvPr id="4" name="Content Placeholder 3" descr="MendeleevPeriodic.gif"/>
          <p:cNvPicPr>
            <a:picLocks noGrp="1" noChangeAspect="1"/>
          </p:cNvPicPr>
          <p:nvPr>
            <p:ph idx="1"/>
          </p:nvPr>
        </p:nvPicPr>
        <p:blipFill>
          <a:blip r:embed="rId3" cstate="print"/>
          <a:stretch>
            <a:fillRect/>
          </a:stretch>
        </p:blipFill>
        <p:spPr>
          <a:xfrm>
            <a:off x="838200" y="1143000"/>
            <a:ext cx="6324600" cy="4288971"/>
          </a:xfrm>
        </p:spPr>
      </p:pic>
      <p:sp>
        <p:nvSpPr>
          <p:cNvPr id="5" name="TextBox 4"/>
          <p:cNvSpPr txBox="1"/>
          <p:nvPr/>
        </p:nvSpPr>
        <p:spPr>
          <a:xfrm>
            <a:off x="304800" y="5638800"/>
            <a:ext cx="8601650" cy="830997"/>
          </a:xfrm>
          <a:prstGeom prst="rect">
            <a:avLst/>
          </a:prstGeom>
          <a:noFill/>
        </p:spPr>
        <p:txBody>
          <a:bodyPr wrap="none" rtlCol="0">
            <a:spAutoFit/>
          </a:bodyPr>
          <a:lstStyle/>
          <a:p>
            <a:r>
              <a:rPr lang="en-US" sz="2400" dirty="0" smtClean="0"/>
              <a:t>There are a lot of gaps, but look at the horizontal rows (periods)</a:t>
            </a:r>
          </a:p>
          <a:p>
            <a:r>
              <a:rPr lang="en-US" sz="2400" dirty="0" smtClean="0"/>
              <a:t> and compare to the current periodic table.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r>
              <a:rPr lang="en-US" dirty="0" smtClean="0"/>
              <a:t>Current Periodic Table</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85800" y="1057699"/>
            <a:ext cx="7717835" cy="4815049"/>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572617" y="1397635"/>
              <a:ext cx="2200320" cy="2544840"/>
            </p14:xfrm>
          </p:contentPart>
        </mc:Choice>
        <mc:Fallback xmlns="">
          <p:pic>
            <p:nvPicPr>
              <p:cNvPr id="9" name="Ink 8"/>
              <p:cNvPicPr/>
              <p:nvPr/>
            </p:nvPicPr>
            <p:blipFill>
              <a:blip r:embed="rId5"/>
              <a:stretch>
                <a:fillRect/>
              </a:stretch>
            </p:blipFill>
            <p:spPr>
              <a:xfrm>
                <a:off x="5560737" y="1385755"/>
                <a:ext cx="2224080" cy="256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7" name="Ink 1026"/>
              <p14:cNvContentPartPr/>
              <p14:nvPr/>
            </p14:nvContentPartPr>
            <p14:xfrm>
              <a:off x="3890337" y="2130595"/>
              <a:ext cx="1216800" cy="362880"/>
            </p14:xfrm>
          </p:contentPart>
        </mc:Choice>
        <mc:Fallback xmlns="">
          <p:pic>
            <p:nvPicPr>
              <p:cNvPr id="1027" name="Ink 1026"/>
              <p:cNvPicPr/>
              <p:nvPr/>
            </p:nvPicPr>
            <p:blipFill>
              <a:blip r:embed="rId7"/>
              <a:stretch>
                <a:fillRect/>
              </a:stretch>
            </p:blipFill>
            <p:spPr>
              <a:xfrm>
                <a:off x="3878457" y="2118715"/>
                <a:ext cx="12405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1" name="Ink 1030"/>
              <p14:cNvContentPartPr/>
              <p14:nvPr/>
            </p14:nvContentPartPr>
            <p14:xfrm>
              <a:off x="7065177" y="1363075"/>
              <a:ext cx="664920" cy="224640"/>
            </p14:xfrm>
          </p:contentPart>
        </mc:Choice>
        <mc:Fallback xmlns="">
          <p:pic>
            <p:nvPicPr>
              <p:cNvPr id="1031" name="Ink 1030"/>
              <p:cNvPicPr/>
              <p:nvPr/>
            </p:nvPicPr>
            <p:blipFill>
              <a:blip r:embed="rId9"/>
              <a:stretch>
                <a:fillRect/>
              </a:stretch>
            </p:blipFill>
            <p:spPr>
              <a:xfrm>
                <a:off x="7053297" y="1351195"/>
                <a:ext cx="688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54" name="Ink 1053"/>
              <p14:cNvContentPartPr/>
              <p14:nvPr/>
            </p14:nvContentPartPr>
            <p14:xfrm>
              <a:off x="5648577" y="1112875"/>
              <a:ext cx="2098440" cy="225000"/>
            </p14:xfrm>
          </p:contentPart>
        </mc:Choice>
        <mc:Fallback xmlns="">
          <p:pic>
            <p:nvPicPr>
              <p:cNvPr id="1054" name="Ink 1053"/>
              <p:cNvPicPr/>
              <p:nvPr/>
            </p:nvPicPr>
            <p:blipFill>
              <a:blip r:embed="rId11"/>
              <a:stretch>
                <a:fillRect/>
              </a:stretch>
            </p:blipFill>
            <p:spPr>
              <a:xfrm>
                <a:off x="5636697" y="1100995"/>
                <a:ext cx="2122200" cy="24876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Periodic table:  </a:t>
            </a:r>
            <a:r>
              <a:rPr lang="en-US" dirty="0" smtClean="0"/>
              <a:t>a chart that organizes all known elements according to their physical and chemical properties</a:t>
            </a:r>
          </a:p>
          <a:p>
            <a:endParaRPr lang="en-US" dirty="0" smtClean="0"/>
          </a:p>
          <a:p>
            <a:r>
              <a:rPr lang="en-US" dirty="0" smtClean="0"/>
              <a:t>Most versions  include the element’s name, symbol, atomic number and the atomic mass</a:t>
            </a:r>
          </a:p>
          <a:p>
            <a:endParaRPr lang="en-US" b="1" dirty="0" smtClean="0"/>
          </a:p>
          <a:p>
            <a:r>
              <a:rPr lang="en-US" b="1" dirty="0" smtClean="0"/>
              <a:t>Atomic Number</a:t>
            </a:r>
            <a:r>
              <a:rPr lang="en-US" dirty="0" smtClean="0"/>
              <a:t>:  equals the number of protons in the nucleus in each atom and …</a:t>
            </a:r>
          </a:p>
          <a:p>
            <a:pPr lvl="1"/>
            <a:r>
              <a:rPr lang="en-US" dirty="0" smtClean="0"/>
              <a:t>equals the mass of the protons in the nucleus (measured in atomic mass units, </a:t>
            </a:r>
            <a:r>
              <a:rPr lang="en-US" dirty="0" err="1" smtClean="0"/>
              <a:t>amu</a:t>
            </a:r>
            <a:r>
              <a:rPr lang="en-US" dirty="0" smtClean="0"/>
              <a:t>)</a:t>
            </a:r>
          </a:p>
          <a:p>
            <a:pPr lvl="1"/>
            <a:r>
              <a:rPr lang="en-US" dirty="0" smtClean="0"/>
              <a:t>equals the number of electrons in each atom of an element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Atomic mass:  </a:t>
            </a:r>
            <a:r>
              <a:rPr lang="en-US" dirty="0" smtClean="0"/>
              <a:t>the average mass of the atoms in an element. It is written as a decimal and is also measured in </a:t>
            </a:r>
            <a:r>
              <a:rPr lang="en-US" dirty="0" err="1" smtClean="0"/>
              <a:t>amu</a:t>
            </a:r>
            <a:r>
              <a:rPr lang="en-US" dirty="0" smtClean="0"/>
              <a:t>.</a:t>
            </a:r>
          </a:p>
          <a:p>
            <a:endParaRPr lang="en-US" dirty="0" smtClean="0"/>
          </a:p>
          <a:p>
            <a:r>
              <a:rPr lang="en-US" dirty="0" smtClean="0"/>
              <a:t>Atomic mass = # of protons + # number of neutrons</a:t>
            </a:r>
          </a:p>
          <a:p>
            <a:endParaRPr lang="en-US" dirty="0" smtClean="0"/>
          </a:p>
          <a:p>
            <a:pPr>
              <a:buNone/>
            </a:pPr>
            <a:r>
              <a:rPr lang="en-US" dirty="0" smtClean="0"/>
              <a:t>      </a:t>
            </a:r>
          </a:p>
          <a:p>
            <a:r>
              <a:rPr lang="en-US" dirty="0" smtClean="0"/>
              <a:t>Complete Activity 2-2A:  page 49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3033</TotalTime>
  <Words>1278</Words>
  <Application>Microsoft Office PowerPoint</Application>
  <PresentationFormat>On-screen Show (4:3)</PresentationFormat>
  <Paragraphs>208</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Chapter 2</vt:lpstr>
      <vt:lpstr>Elements</vt:lpstr>
      <vt:lpstr>Twenty Common elements</vt:lpstr>
      <vt:lpstr>Question to consider…</vt:lpstr>
      <vt:lpstr>Dmitri Mendeleev</vt:lpstr>
      <vt:lpstr>Mendeleev’s Periodic Table</vt:lpstr>
      <vt:lpstr>Current Periodic Table</vt:lpstr>
      <vt:lpstr>Periodic Table </vt:lpstr>
      <vt:lpstr>PowerPoint Presentation</vt:lpstr>
      <vt:lpstr>PowerPoint Presentation</vt:lpstr>
      <vt:lpstr>PowerPoint Presentation</vt:lpstr>
      <vt:lpstr>PowerPoint Presentation</vt:lpstr>
      <vt:lpstr>Families 1:  Alkali Metals</vt:lpstr>
      <vt:lpstr>Family 2:  Alkaline Earth Metals</vt:lpstr>
      <vt:lpstr>Family 17:  Halogens</vt:lpstr>
      <vt:lpstr>Family 18:  Noble Gases</vt:lpstr>
      <vt:lpstr>Transition metals</vt:lpstr>
      <vt:lpstr>Locating Elements on the Periodic Table</vt:lpstr>
      <vt:lpstr>Why is Hydrogen special?</vt:lpstr>
      <vt:lpstr>Bohr-Rutherford Diagrams</vt:lpstr>
      <vt:lpstr>Bohr-Rutherford Diagrams, cont’d</vt:lpstr>
      <vt:lpstr>Bohr-Rutherford Diagrams, cont’d</vt:lpstr>
      <vt:lpstr>Bohr-Rutherford Diagrams, cont’d</vt:lpstr>
      <vt:lpstr>Bohr-Rutherford Diagram Template</vt:lpstr>
      <vt:lpstr>Bohr-Rutherford Diagrams, cont’d</vt:lpstr>
      <vt:lpstr>Important Definitions:</vt:lpstr>
      <vt:lpstr>Patterns observed Using energy level diagrams</vt:lpstr>
      <vt:lpstr>Noble Gas Stability</vt:lpstr>
      <vt:lpstr>Questions</vt:lpstr>
    </vt:vector>
  </TitlesOfParts>
  <Company>Western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celliott</dc:creator>
  <cp:lastModifiedBy>admin</cp:lastModifiedBy>
  <cp:revision>86</cp:revision>
  <cp:lastPrinted>2015-01-07T18:15:26Z</cp:lastPrinted>
  <dcterms:created xsi:type="dcterms:W3CDTF">2009-08-31T16:35:18Z</dcterms:created>
  <dcterms:modified xsi:type="dcterms:W3CDTF">2015-01-07T19:20:09Z</dcterms:modified>
</cp:coreProperties>
</file>